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30"/>
    <a:srgbClr val="FF5969"/>
    <a:srgbClr val="5D7373"/>
    <a:srgbClr val="52CDC0"/>
    <a:srgbClr val="556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EBAD-B47D-422D-BBE4-45D09035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4E73-4995-4A8B-8E8A-DF2E4F06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6B65-F088-4821-92C2-D6E13BB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83BB-2E5B-4EDF-B71E-4AC78E53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D9F3-D5EF-48CC-9901-87A6B21A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D144-6074-4289-85FE-5A0A8850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4A60B-5E29-49D6-A8D7-DFB806E1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0259-CD18-491C-B18F-AE642AA7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4C4D-6334-4D8E-BF7E-56184D09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FE86-E554-4FD0-856E-10B9565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6E783-E4FF-4660-A4D9-D702FCE0D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6BBB-D358-4AC5-8F89-D9BF9A25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A8CA-86B3-4000-8D6C-FCCF2EF8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F01F-32AC-4FE8-98DC-9E618C0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F043-7F16-4ED9-91B0-E17A2877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641B-0ACD-4D89-B81F-B2755A6F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0E62-6C2E-4BD9-A170-6EF18DB2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5B5B-0042-4F9C-B0B8-E179B944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C2AA-852F-44ED-8807-8F27ECCF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2304-B3C0-4109-9AB5-1F7B0508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C77E-B152-4C54-889A-7DB327B2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9ACC-C509-4C76-B702-2BF2BBB5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2841-028F-4C67-8A0D-45ABA39D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367-24DD-4556-BED4-D334005A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0CEF-8BD1-45FC-BD7F-23BA657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A6EA-C3A1-4332-8FF4-6298FD2F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BC50-1127-457F-B2CF-031F863A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9801-0A32-4FC6-B69F-571D1F1A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B536-B946-482D-B84E-04CE9569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E035-2C18-45CF-8E68-7C91B50F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7B88-5CD8-41B8-AEEC-5FA6454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6367-F338-41A3-8B2B-1397DAF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B8A1-55FA-43E1-B436-4E9D0C2E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798AC-977F-46CF-8493-3CAFCDAAE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1ED41-E6C1-4CED-9712-BE9F2765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DFF59-AAED-434B-A65D-6548E1641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4A003-00E1-421B-B41D-526D03E1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9BBA0-70CE-414B-ABAA-2B50D4EC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FDC00-AADC-49A2-BAB1-51A0816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1945-B2D6-4F87-9BC6-9EA007DE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F93B7-A7A2-49ED-B2C0-17C6EDE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5A547-6958-4F2A-9546-4296D5E4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2E3E5-6E82-4552-885B-D2EF102D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B882-DF12-415A-AE67-063553A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664F5-143A-4884-9559-4C0ECD7D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CA571-5AEA-41F2-BDA1-AC03C0E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0B91-5C6D-471C-AB42-FEFFC7D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337F-4BA3-46D8-BB2A-F6AF55DF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9DE4-D453-4A9F-8AA9-14969F05B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6E3A-F019-4759-921E-C4545D68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709A-4BC9-4844-B9A5-CE5DEEF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3B76-C574-4068-BA2B-F067FA15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444E-76E3-4B16-A506-6E10B998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1B1CB-9D7C-4877-8F6B-1F1038BDD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3109F-2B0D-45B2-8603-5C1380CA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25B74-8989-40FE-B2F4-53DB93AD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39BC-1842-4CBF-A19E-077750DB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F6957-93C5-4D22-933C-A5F8752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EF3E9-801E-4F57-901C-CEC34B3A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30B88-5230-44FE-88EC-1CF98F94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292-3346-45DA-8443-C9C0B95EA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BAC5-0738-476D-8F05-738050577F9B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1A9C-C3E8-475B-8CF3-712745BB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0308-D882-4C15-9802-983D7ACB2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8D60-F5F6-4C47-A1A0-EB580F45D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97D8E60-E2D9-43F7-B7BC-F29DB3F5056E}"/>
              </a:ext>
            </a:extLst>
          </p:cNvPr>
          <p:cNvSpPr/>
          <p:nvPr/>
        </p:nvSpPr>
        <p:spPr>
          <a:xfrm>
            <a:off x="2317901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4C66E0B-AFD2-4883-A405-AAB088A0ED5A}"/>
              </a:ext>
            </a:extLst>
          </p:cNvPr>
          <p:cNvSpPr/>
          <p:nvPr/>
        </p:nvSpPr>
        <p:spPr>
          <a:xfrm>
            <a:off x="1490528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B0AA2D-8782-4670-AB2A-2C91C86246A6}"/>
              </a:ext>
            </a:extLst>
          </p:cNvPr>
          <p:cNvSpPr/>
          <p:nvPr/>
        </p:nvSpPr>
        <p:spPr>
          <a:xfrm>
            <a:off x="2982192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277C2F5-7FD7-476A-BC3D-2105C9558805}"/>
              </a:ext>
            </a:extLst>
          </p:cNvPr>
          <p:cNvSpPr/>
          <p:nvPr/>
        </p:nvSpPr>
        <p:spPr>
          <a:xfrm>
            <a:off x="874939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0D99EA-9B8D-4047-BE45-D5E60A746D0F}"/>
              </a:ext>
            </a:extLst>
          </p:cNvPr>
          <p:cNvSpPr/>
          <p:nvPr/>
        </p:nvSpPr>
        <p:spPr>
          <a:xfrm>
            <a:off x="3457967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47061B6-37A0-4EB0-94CB-69A9BEEA16E9}"/>
              </a:ext>
            </a:extLst>
          </p:cNvPr>
          <p:cNvSpPr/>
          <p:nvPr/>
        </p:nvSpPr>
        <p:spPr>
          <a:xfrm>
            <a:off x="633388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874F2-1E30-4D50-BD99-D5E647F33DAE}"/>
              </a:ext>
            </a:extLst>
          </p:cNvPr>
          <p:cNvGrpSpPr/>
          <p:nvPr/>
        </p:nvGrpSpPr>
        <p:grpSpPr>
          <a:xfrm rot="16200000">
            <a:off x="615290" y="2305881"/>
            <a:ext cx="3300628" cy="3300628"/>
            <a:chOff x="5169242" y="1982572"/>
            <a:chExt cx="3300628" cy="3300628"/>
          </a:xfrm>
        </p:grpSpPr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2251379E-98D0-47F6-AB30-F80A4C5C1847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8D00F6-FE8C-455F-9F3C-2C74DBDA757B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6BFB2869-78DB-415B-A7B0-635AE6C5ACDC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A40CF6C-B79A-4FA1-9C3E-137696F0602F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0CCA6D-E350-4D21-B891-BA13FA5F7416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C372C9E-5C8C-4242-B96A-8E906875581D}"/>
              </a:ext>
            </a:extLst>
          </p:cNvPr>
          <p:cNvSpPr/>
          <p:nvPr/>
        </p:nvSpPr>
        <p:spPr>
          <a:xfrm>
            <a:off x="6094304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C432286-E47E-428E-B9A1-0FAD9829DDCA}"/>
              </a:ext>
            </a:extLst>
          </p:cNvPr>
          <p:cNvSpPr/>
          <p:nvPr/>
        </p:nvSpPr>
        <p:spPr>
          <a:xfrm>
            <a:off x="5266931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8D9E48-3692-41C4-9835-CFE683465D69}"/>
              </a:ext>
            </a:extLst>
          </p:cNvPr>
          <p:cNvSpPr/>
          <p:nvPr/>
        </p:nvSpPr>
        <p:spPr>
          <a:xfrm>
            <a:off x="6758595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6C8E84-0658-46A5-AF98-19D1612AFFCD}"/>
              </a:ext>
            </a:extLst>
          </p:cNvPr>
          <p:cNvSpPr/>
          <p:nvPr/>
        </p:nvSpPr>
        <p:spPr>
          <a:xfrm>
            <a:off x="4651342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BE0B884-E180-4077-86A9-0C3BC57F488C}"/>
              </a:ext>
            </a:extLst>
          </p:cNvPr>
          <p:cNvSpPr/>
          <p:nvPr/>
        </p:nvSpPr>
        <p:spPr>
          <a:xfrm>
            <a:off x="7234370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0288A3-616D-4D8B-BA27-D803650C35B6}"/>
              </a:ext>
            </a:extLst>
          </p:cNvPr>
          <p:cNvSpPr/>
          <p:nvPr/>
        </p:nvSpPr>
        <p:spPr>
          <a:xfrm>
            <a:off x="4409791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8B81C-6A33-41E1-BF94-2CF764D69054}"/>
              </a:ext>
            </a:extLst>
          </p:cNvPr>
          <p:cNvGrpSpPr/>
          <p:nvPr/>
        </p:nvGrpSpPr>
        <p:grpSpPr>
          <a:xfrm rot="16200000">
            <a:off x="4391693" y="2305881"/>
            <a:ext cx="3300628" cy="3300628"/>
            <a:chOff x="5169242" y="1982572"/>
            <a:chExt cx="3300628" cy="3300628"/>
          </a:xfrm>
        </p:grpSpPr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5BE21D2C-4966-4219-AAE9-63C6B5A0D0C5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603F09-A0AC-46AE-BAED-C6292E8D8FC9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56" name="Circle: Hollow 55">
                <a:extLst>
                  <a:ext uri="{FF2B5EF4-FFF2-40B4-BE49-F238E27FC236}">
                    <a16:creationId xmlns:a16="http://schemas.microsoft.com/office/drawing/2014/main" id="{01D9D149-6C2F-49C7-B4AF-4A93BDED3266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0A0265-D5DD-4151-9785-7F9884FC2BF3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2CF8848-3661-4FE1-8D49-35F7DE89195F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C9A632B-09AB-4C11-884D-EE73B0016A22}"/>
              </a:ext>
            </a:extLst>
          </p:cNvPr>
          <p:cNvSpPr/>
          <p:nvPr/>
        </p:nvSpPr>
        <p:spPr>
          <a:xfrm>
            <a:off x="9882694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AAA6FB-F6B8-4561-A3A3-A646745DE559}"/>
              </a:ext>
            </a:extLst>
          </p:cNvPr>
          <p:cNvSpPr/>
          <p:nvPr/>
        </p:nvSpPr>
        <p:spPr>
          <a:xfrm>
            <a:off x="9055321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5752244-1682-49A5-A953-7523C57D154F}"/>
              </a:ext>
            </a:extLst>
          </p:cNvPr>
          <p:cNvSpPr/>
          <p:nvPr/>
        </p:nvSpPr>
        <p:spPr>
          <a:xfrm>
            <a:off x="10546985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4EEC064-D773-46B8-B79D-77CCD59C144A}"/>
              </a:ext>
            </a:extLst>
          </p:cNvPr>
          <p:cNvSpPr/>
          <p:nvPr/>
        </p:nvSpPr>
        <p:spPr>
          <a:xfrm>
            <a:off x="8439732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A6626C-DB3E-4927-8E7E-036876966048}"/>
              </a:ext>
            </a:extLst>
          </p:cNvPr>
          <p:cNvSpPr/>
          <p:nvPr/>
        </p:nvSpPr>
        <p:spPr>
          <a:xfrm>
            <a:off x="11022760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790A39-D839-4ECA-B25F-938AC78DC332}"/>
              </a:ext>
            </a:extLst>
          </p:cNvPr>
          <p:cNvSpPr/>
          <p:nvPr/>
        </p:nvSpPr>
        <p:spPr>
          <a:xfrm>
            <a:off x="8198181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46E8D5-13F2-48F9-9899-7152C43CE013}"/>
              </a:ext>
            </a:extLst>
          </p:cNvPr>
          <p:cNvGrpSpPr/>
          <p:nvPr/>
        </p:nvGrpSpPr>
        <p:grpSpPr>
          <a:xfrm rot="16200000">
            <a:off x="8180083" y="2305881"/>
            <a:ext cx="3300628" cy="3300628"/>
            <a:chOff x="5169242" y="1982572"/>
            <a:chExt cx="3300628" cy="3300628"/>
          </a:xfrm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C9CDC7DF-3404-4E1D-B05E-2788A70B6D3F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6C0650-0C48-43F7-B69B-2CF1A5093102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68" name="Circle: Hollow 67">
                <a:extLst>
                  <a:ext uri="{FF2B5EF4-FFF2-40B4-BE49-F238E27FC236}">
                    <a16:creationId xmlns:a16="http://schemas.microsoft.com/office/drawing/2014/main" id="{46D6F350-2F6F-4671-8545-D3EFD54A9960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CBFA5B-72D5-4A90-A6FE-5B4240DE48C6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2FED92-83F2-4AE0-BC7B-A61058B7FB0D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A82DBB-A453-4FB2-8E16-E301A1DA578B}"/>
              </a:ext>
            </a:extLst>
          </p:cNvPr>
          <p:cNvGrpSpPr/>
          <p:nvPr/>
        </p:nvGrpSpPr>
        <p:grpSpPr>
          <a:xfrm>
            <a:off x="714666" y="4539417"/>
            <a:ext cx="3101876" cy="1495002"/>
            <a:chOff x="206929" y="3319859"/>
            <a:chExt cx="3101876" cy="149500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C19497-827D-488E-A9C7-FFF480AF836A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85 PERCENT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CCB318-F1AD-4DE3-854D-A5DC3F9C88B3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55131F-D7B6-4A8D-AA71-07AA9B1D9EC2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E89C103-42E8-4C1D-95F6-220FDF4E2F41}"/>
              </a:ext>
            </a:extLst>
          </p:cNvPr>
          <p:cNvSpPr txBox="1"/>
          <p:nvPr/>
        </p:nvSpPr>
        <p:spPr>
          <a:xfrm>
            <a:off x="2456543" y="33500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P E R C E N T A G E 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162357-D4F7-4714-A91B-64B52FE0DB44}"/>
              </a:ext>
            </a:extLst>
          </p:cNvPr>
          <p:cNvSpPr txBox="1"/>
          <p:nvPr/>
        </p:nvSpPr>
        <p:spPr>
          <a:xfrm>
            <a:off x="2192559" y="99354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This is a demo text you may write a brief text here to explain the tittle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0F0451-D218-4619-B8C9-E12B51A2FAF7}"/>
              </a:ext>
            </a:extLst>
          </p:cNvPr>
          <p:cNvGrpSpPr/>
          <p:nvPr/>
        </p:nvGrpSpPr>
        <p:grpSpPr>
          <a:xfrm>
            <a:off x="4491069" y="4539417"/>
            <a:ext cx="3101876" cy="1495002"/>
            <a:chOff x="206929" y="3319859"/>
            <a:chExt cx="3101876" cy="149500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410F06C-56A4-4992-A1AD-9CBD0477583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60 PERCENT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B08634-1E3C-4D3A-A9FE-AE0438A72A5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SLIDE DESIGN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8EE3E8-45BF-4B0F-A361-85B8DF3F8C67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205A50-DC75-4E15-A135-B58381897EDF}"/>
              </a:ext>
            </a:extLst>
          </p:cNvPr>
          <p:cNvGrpSpPr/>
          <p:nvPr/>
        </p:nvGrpSpPr>
        <p:grpSpPr>
          <a:xfrm>
            <a:off x="8279459" y="4539417"/>
            <a:ext cx="3101876" cy="1495002"/>
            <a:chOff x="206929" y="3319859"/>
            <a:chExt cx="3101876" cy="149500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76F0875-F149-4E28-A0CC-0BD2C25133A8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730"/>
                  </a:solidFill>
                  <a:latin typeface="Montserrat ExtraBold" panose="00000900000000000000" pitchFamily="50" charset="0"/>
                </a:rPr>
                <a:t>50 PERCENT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80474C-6775-4AC9-92D3-AA0D01EE3F0E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A3B3B9-7BE1-4A61-AFEC-DC3E22176FC8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7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4" grpId="0" animBg="1"/>
      <p:bldP spid="47" grpId="0" animBg="1"/>
      <p:bldP spid="48" grpId="0" animBg="1"/>
      <p:bldP spid="50" grpId="0" animBg="1"/>
      <p:bldP spid="52" grpId="0" animBg="1"/>
      <p:bldP spid="60" grpId="0" animBg="1"/>
      <p:bldP spid="62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97D8E60-E2D9-43F7-B7BC-F29DB3F5056E}"/>
              </a:ext>
            </a:extLst>
          </p:cNvPr>
          <p:cNvSpPr/>
          <p:nvPr/>
        </p:nvSpPr>
        <p:spPr>
          <a:xfrm>
            <a:off x="2317901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4C66E0B-AFD2-4883-A405-AAB088A0ED5A}"/>
              </a:ext>
            </a:extLst>
          </p:cNvPr>
          <p:cNvSpPr/>
          <p:nvPr/>
        </p:nvSpPr>
        <p:spPr>
          <a:xfrm>
            <a:off x="1490528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6B0AA2D-8782-4670-AB2A-2C91C86246A6}"/>
              </a:ext>
            </a:extLst>
          </p:cNvPr>
          <p:cNvSpPr/>
          <p:nvPr/>
        </p:nvSpPr>
        <p:spPr>
          <a:xfrm>
            <a:off x="2982192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277C2F5-7FD7-476A-BC3D-2105C9558805}"/>
              </a:ext>
            </a:extLst>
          </p:cNvPr>
          <p:cNvSpPr/>
          <p:nvPr/>
        </p:nvSpPr>
        <p:spPr>
          <a:xfrm>
            <a:off x="874939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0D99EA-9B8D-4047-BE45-D5E60A746D0F}"/>
              </a:ext>
            </a:extLst>
          </p:cNvPr>
          <p:cNvSpPr/>
          <p:nvPr/>
        </p:nvSpPr>
        <p:spPr>
          <a:xfrm>
            <a:off x="3457967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47061B6-37A0-4EB0-94CB-69A9BEEA16E9}"/>
              </a:ext>
            </a:extLst>
          </p:cNvPr>
          <p:cNvSpPr/>
          <p:nvPr/>
        </p:nvSpPr>
        <p:spPr>
          <a:xfrm>
            <a:off x="633388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874F2-1E30-4D50-BD99-D5E647F33DAE}"/>
              </a:ext>
            </a:extLst>
          </p:cNvPr>
          <p:cNvGrpSpPr/>
          <p:nvPr/>
        </p:nvGrpSpPr>
        <p:grpSpPr>
          <a:xfrm rot="3464532">
            <a:off x="615290" y="2305881"/>
            <a:ext cx="3300628" cy="3300628"/>
            <a:chOff x="5169242" y="1982572"/>
            <a:chExt cx="3300628" cy="3300628"/>
          </a:xfrm>
        </p:grpSpPr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2251379E-98D0-47F6-AB30-F80A4C5C1847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8D00F6-FE8C-455F-9F3C-2C74DBDA757B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6BFB2869-78DB-415B-A7B0-635AE6C5ACDC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A40CF6C-B79A-4FA1-9C3E-137696F0602F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0CCA6D-E350-4D21-B891-BA13FA5F7416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C372C9E-5C8C-4242-B96A-8E906875581D}"/>
              </a:ext>
            </a:extLst>
          </p:cNvPr>
          <p:cNvSpPr/>
          <p:nvPr/>
        </p:nvSpPr>
        <p:spPr>
          <a:xfrm>
            <a:off x="6094304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C432286-E47E-428E-B9A1-0FAD9829DDCA}"/>
              </a:ext>
            </a:extLst>
          </p:cNvPr>
          <p:cNvSpPr/>
          <p:nvPr/>
        </p:nvSpPr>
        <p:spPr>
          <a:xfrm>
            <a:off x="5266931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8D9E48-3692-41C4-9835-CFE683465D69}"/>
              </a:ext>
            </a:extLst>
          </p:cNvPr>
          <p:cNvSpPr/>
          <p:nvPr/>
        </p:nvSpPr>
        <p:spPr>
          <a:xfrm>
            <a:off x="6758595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6C8E84-0658-46A5-AF98-19D1612AFFCD}"/>
              </a:ext>
            </a:extLst>
          </p:cNvPr>
          <p:cNvSpPr/>
          <p:nvPr/>
        </p:nvSpPr>
        <p:spPr>
          <a:xfrm>
            <a:off x="4651342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BE0B884-E180-4077-86A9-0C3BC57F488C}"/>
              </a:ext>
            </a:extLst>
          </p:cNvPr>
          <p:cNvSpPr/>
          <p:nvPr/>
        </p:nvSpPr>
        <p:spPr>
          <a:xfrm>
            <a:off x="7234370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0288A3-616D-4D8B-BA27-D803650C35B6}"/>
              </a:ext>
            </a:extLst>
          </p:cNvPr>
          <p:cNvSpPr/>
          <p:nvPr/>
        </p:nvSpPr>
        <p:spPr>
          <a:xfrm>
            <a:off x="4409791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8B81C-6A33-41E1-BF94-2CF764D69054}"/>
              </a:ext>
            </a:extLst>
          </p:cNvPr>
          <p:cNvGrpSpPr/>
          <p:nvPr/>
        </p:nvGrpSpPr>
        <p:grpSpPr>
          <a:xfrm rot="1766063">
            <a:off x="4391693" y="2305881"/>
            <a:ext cx="3300628" cy="3300628"/>
            <a:chOff x="5169242" y="1982572"/>
            <a:chExt cx="3300628" cy="3300628"/>
          </a:xfrm>
        </p:grpSpPr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5BE21D2C-4966-4219-AAE9-63C6B5A0D0C5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603F09-A0AC-46AE-BAED-C6292E8D8FC9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56" name="Circle: Hollow 55">
                <a:extLst>
                  <a:ext uri="{FF2B5EF4-FFF2-40B4-BE49-F238E27FC236}">
                    <a16:creationId xmlns:a16="http://schemas.microsoft.com/office/drawing/2014/main" id="{01D9D149-6C2F-49C7-B4AF-4A93BDED3266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0A0265-D5DD-4151-9785-7F9884FC2BF3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2CF8848-3661-4FE1-8D49-35F7DE89195F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C9A632B-09AB-4C11-884D-EE73B0016A22}"/>
              </a:ext>
            </a:extLst>
          </p:cNvPr>
          <p:cNvSpPr/>
          <p:nvPr/>
        </p:nvSpPr>
        <p:spPr>
          <a:xfrm>
            <a:off x="9882694" y="2247755"/>
            <a:ext cx="740871" cy="457949"/>
          </a:xfrm>
          <a:custGeom>
            <a:avLst/>
            <a:gdLst>
              <a:gd name="connsiteX0" fmla="*/ 0 w 740871"/>
              <a:gd name="connsiteY0" fmla="*/ 0 h 457949"/>
              <a:gd name="connsiteX1" fmla="*/ 124785 w 740871"/>
              <a:gd name="connsiteY1" fmla="*/ 6301 h 457949"/>
              <a:gd name="connsiteX2" fmla="*/ 740117 w 740871"/>
              <a:gd name="connsiteY2" fmla="*/ 196171 h 457949"/>
              <a:gd name="connsiteX3" fmla="*/ 740871 w 740871"/>
              <a:gd name="connsiteY3" fmla="*/ 196629 h 457949"/>
              <a:gd name="connsiteX4" fmla="*/ 589998 w 740871"/>
              <a:gd name="connsiteY4" fmla="*/ 457949 h 457949"/>
              <a:gd name="connsiteX5" fmla="*/ 479186 w 740871"/>
              <a:gd name="connsiteY5" fmla="*/ 404568 h 457949"/>
              <a:gd name="connsiteX6" fmla="*/ 93981 w 740871"/>
              <a:gd name="connsiteY6" fmla="*/ 306022 h 457949"/>
              <a:gd name="connsiteX7" fmla="*/ 0 w 740871"/>
              <a:gd name="connsiteY7" fmla="*/ 301277 h 457949"/>
              <a:gd name="connsiteX8" fmla="*/ 0 w 740871"/>
              <a:gd name="connsiteY8" fmla="*/ 0 h 45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1" h="457949">
                <a:moveTo>
                  <a:pt x="0" y="0"/>
                </a:moveTo>
                <a:lnTo>
                  <a:pt x="124785" y="6301"/>
                </a:lnTo>
                <a:cubicBezTo>
                  <a:pt x="345777" y="28744"/>
                  <a:pt x="553825" y="94971"/>
                  <a:pt x="740117" y="196171"/>
                </a:cubicBezTo>
                <a:lnTo>
                  <a:pt x="740871" y="196629"/>
                </a:lnTo>
                <a:lnTo>
                  <a:pt x="589998" y="457949"/>
                </a:lnTo>
                <a:lnTo>
                  <a:pt x="479186" y="404568"/>
                </a:lnTo>
                <a:cubicBezTo>
                  <a:pt x="358754" y="353629"/>
                  <a:pt x="229341" y="319769"/>
                  <a:pt x="93981" y="306022"/>
                </a:cubicBezTo>
                <a:lnTo>
                  <a:pt x="0" y="3012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AAA6FB-F6B8-4561-A3A3-A646745DE559}"/>
              </a:ext>
            </a:extLst>
          </p:cNvPr>
          <p:cNvSpPr/>
          <p:nvPr/>
        </p:nvSpPr>
        <p:spPr>
          <a:xfrm>
            <a:off x="9055321" y="2247754"/>
            <a:ext cx="740875" cy="457952"/>
          </a:xfrm>
          <a:custGeom>
            <a:avLst/>
            <a:gdLst>
              <a:gd name="connsiteX0" fmla="*/ 740875 w 740875"/>
              <a:gd name="connsiteY0" fmla="*/ 0 h 457952"/>
              <a:gd name="connsiteX1" fmla="*/ 740875 w 740875"/>
              <a:gd name="connsiteY1" fmla="*/ 301277 h 457952"/>
              <a:gd name="connsiteX2" fmla="*/ 646896 w 740875"/>
              <a:gd name="connsiteY2" fmla="*/ 306022 h 457952"/>
              <a:gd name="connsiteX3" fmla="*/ 261691 w 740875"/>
              <a:gd name="connsiteY3" fmla="*/ 404568 h 457952"/>
              <a:gd name="connsiteX4" fmla="*/ 150873 w 740875"/>
              <a:gd name="connsiteY4" fmla="*/ 457952 h 457952"/>
              <a:gd name="connsiteX5" fmla="*/ 0 w 740875"/>
              <a:gd name="connsiteY5" fmla="*/ 196633 h 457952"/>
              <a:gd name="connsiteX6" fmla="*/ 760 w 740875"/>
              <a:gd name="connsiteY6" fmla="*/ 196171 h 457952"/>
              <a:gd name="connsiteX7" fmla="*/ 616092 w 740875"/>
              <a:gd name="connsiteY7" fmla="*/ 6301 h 457952"/>
              <a:gd name="connsiteX8" fmla="*/ 740875 w 740875"/>
              <a:gd name="connsiteY8" fmla="*/ 0 h 45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875" h="457952">
                <a:moveTo>
                  <a:pt x="740875" y="0"/>
                </a:moveTo>
                <a:lnTo>
                  <a:pt x="740875" y="301277"/>
                </a:lnTo>
                <a:lnTo>
                  <a:pt x="646896" y="306022"/>
                </a:lnTo>
                <a:cubicBezTo>
                  <a:pt x="511536" y="319769"/>
                  <a:pt x="382123" y="353629"/>
                  <a:pt x="261691" y="404568"/>
                </a:cubicBezTo>
                <a:lnTo>
                  <a:pt x="150873" y="457952"/>
                </a:lnTo>
                <a:lnTo>
                  <a:pt x="0" y="196633"/>
                </a:lnTo>
                <a:lnTo>
                  <a:pt x="760" y="196171"/>
                </a:lnTo>
                <a:cubicBezTo>
                  <a:pt x="187052" y="94971"/>
                  <a:pt x="395100" y="28744"/>
                  <a:pt x="616092" y="6301"/>
                </a:cubicBezTo>
                <a:lnTo>
                  <a:pt x="740875" y="0"/>
                </a:ln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5752244-1682-49A5-A953-7523C57D154F}"/>
              </a:ext>
            </a:extLst>
          </p:cNvPr>
          <p:cNvSpPr/>
          <p:nvPr/>
        </p:nvSpPr>
        <p:spPr>
          <a:xfrm>
            <a:off x="10546985" y="2489305"/>
            <a:ext cx="692173" cy="692171"/>
          </a:xfrm>
          <a:custGeom>
            <a:avLst/>
            <a:gdLst>
              <a:gd name="connsiteX0" fmla="*/ 150523 w 692173"/>
              <a:gd name="connsiteY0" fmla="*/ 0 h 692171"/>
              <a:gd name="connsiteX1" fmla="*/ 211329 w 692173"/>
              <a:gd name="connsiteY1" fmla="*/ 36941 h 692171"/>
              <a:gd name="connsiteX2" fmla="*/ 655235 w 692173"/>
              <a:gd name="connsiteY2" fmla="*/ 480847 h 692171"/>
              <a:gd name="connsiteX3" fmla="*/ 692173 w 692173"/>
              <a:gd name="connsiteY3" fmla="*/ 541649 h 692171"/>
              <a:gd name="connsiteX4" fmla="*/ 431460 w 692173"/>
              <a:gd name="connsiteY4" fmla="*/ 692171 h 692171"/>
              <a:gd name="connsiteX5" fmla="*/ 405411 w 692173"/>
              <a:gd name="connsiteY5" fmla="*/ 649294 h 692171"/>
              <a:gd name="connsiteX6" fmla="*/ 42882 w 692173"/>
              <a:gd name="connsiteY6" fmla="*/ 286765 h 692171"/>
              <a:gd name="connsiteX7" fmla="*/ 0 w 692173"/>
              <a:gd name="connsiteY7" fmla="*/ 260714 h 692171"/>
              <a:gd name="connsiteX8" fmla="*/ 150523 w 692173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73" h="692171">
                <a:moveTo>
                  <a:pt x="150523" y="0"/>
                </a:moveTo>
                <a:lnTo>
                  <a:pt x="211329" y="36941"/>
                </a:lnTo>
                <a:cubicBezTo>
                  <a:pt x="386193" y="155077"/>
                  <a:pt x="537099" y="305983"/>
                  <a:pt x="655235" y="480847"/>
                </a:cubicBezTo>
                <a:lnTo>
                  <a:pt x="692173" y="541649"/>
                </a:lnTo>
                <a:lnTo>
                  <a:pt x="431460" y="692171"/>
                </a:lnTo>
                <a:lnTo>
                  <a:pt x="405411" y="649294"/>
                </a:lnTo>
                <a:cubicBezTo>
                  <a:pt x="308932" y="506486"/>
                  <a:pt x="185690" y="383244"/>
                  <a:pt x="42882" y="286765"/>
                </a:cubicBezTo>
                <a:lnTo>
                  <a:pt x="0" y="260714"/>
                </a:lnTo>
                <a:lnTo>
                  <a:pt x="1505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4EEC064-D773-46B8-B79D-77CCD59C144A}"/>
              </a:ext>
            </a:extLst>
          </p:cNvPr>
          <p:cNvSpPr/>
          <p:nvPr/>
        </p:nvSpPr>
        <p:spPr>
          <a:xfrm>
            <a:off x="8439732" y="2489309"/>
            <a:ext cx="692169" cy="692171"/>
          </a:xfrm>
          <a:custGeom>
            <a:avLst/>
            <a:gdLst>
              <a:gd name="connsiteX0" fmla="*/ 541646 w 692169"/>
              <a:gd name="connsiteY0" fmla="*/ 0 h 692171"/>
              <a:gd name="connsiteX1" fmla="*/ 692169 w 692169"/>
              <a:gd name="connsiteY1" fmla="*/ 260713 h 692171"/>
              <a:gd name="connsiteX2" fmla="*/ 649293 w 692169"/>
              <a:gd name="connsiteY2" fmla="*/ 286761 h 692171"/>
              <a:gd name="connsiteX3" fmla="*/ 286764 w 692169"/>
              <a:gd name="connsiteY3" fmla="*/ 649290 h 692171"/>
              <a:gd name="connsiteX4" fmla="*/ 260713 w 692169"/>
              <a:gd name="connsiteY4" fmla="*/ 692171 h 692171"/>
              <a:gd name="connsiteX5" fmla="*/ 0 w 692169"/>
              <a:gd name="connsiteY5" fmla="*/ 541648 h 692171"/>
              <a:gd name="connsiteX6" fmla="*/ 36940 w 692169"/>
              <a:gd name="connsiteY6" fmla="*/ 480843 h 692171"/>
              <a:gd name="connsiteX7" fmla="*/ 480846 w 692169"/>
              <a:gd name="connsiteY7" fmla="*/ 36937 h 692171"/>
              <a:gd name="connsiteX8" fmla="*/ 541646 w 692169"/>
              <a:gd name="connsiteY8" fmla="*/ 0 h 6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69" h="692171">
                <a:moveTo>
                  <a:pt x="541646" y="0"/>
                </a:moveTo>
                <a:lnTo>
                  <a:pt x="692169" y="260713"/>
                </a:lnTo>
                <a:lnTo>
                  <a:pt x="649293" y="286761"/>
                </a:lnTo>
                <a:cubicBezTo>
                  <a:pt x="506485" y="383240"/>
                  <a:pt x="383243" y="506482"/>
                  <a:pt x="286764" y="649290"/>
                </a:cubicBezTo>
                <a:lnTo>
                  <a:pt x="260713" y="692171"/>
                </a:lnTo>
                <a:lnTo>
                  <a:pt x="0" y="541648"/>
                </a:lnTo>
                <a:lnTo>
                  <a:pt x="36940" y="480843"/>
                </a:lnTo>
                <a:cubicBezTo>
                  <a:pt x="155076" y="305979"/>
                  <a:pt x="305982" y="155073"/>
                  <a:pt x="480846" y="36937"/>
                </a:cubicBezTo>
                <a:lnTo>
                  <a:pt x="541646" y="0"/>
                </a:ln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A6626C-DB3E-4927-8E7E-036876966048}"/>
              </a:ext>
            </a:extLst>
          </p:cNvPr>
          <p:cNvSpPr/>
          <p:nvPr/>
        </p:nvSpPr>
        <p:spPr>
          <a:xfrm>
            <a:off x="11022760" y="3104897"/>
            <a:ext cx="457951" cy="740873"/>
          </a:xfrm>
          <a:custGeom>
            <a:avLst/>
            <a:gdLst>
              <a:gd name="connsiteX0" fmla="*/ 261319 w 457951"/>
              <a:gd name="connsiteY0" fmla="*/ 0 h 740873"/>
              <a:gd name="connsiteX1" fmla="*/ 261780 w 457951"/>
              <a:gd name="connsiteY1" fmla="*/ 758 h 740873"/>
              <a:gd name="connsiteX2" fmla="*/ 451650 w 457951"/>
              <a:gd name="connsiteY2" fmla="*/ 616090 h 740873"/>
              <a:gd name="connsiteX3" fmla="*/ 457951 w 457951"/>
              <a:gd name="connsiteY3" fmla="*/ 740873 h 740873"/>
              <a:gd name="connsiteX4" fmla="*/ 156674 w 457951"/>
              <a:gd name="connsiteY4" fmla="*/ 740873 h 740873"/>
              <a:gd name="connsiteX5" fmla="*/ 151929 w 457951"/>
              <a:gd name="connsiteY5" fmla="*/ 646894 h 740873"/>
              <a:gd name="connsiteX6" fmla="*/ 53383 w 457951"/>
              <a:gd name="connsiteY6" fmla="*/ 261689 h 740873"/>
              <a:gd name="connsiteX7" fmla="*/ 0 w 457951"/>
              <a:gd name="connsiteY7" fmla="*/ 150872 h 740873"/>
              <a:gd name="connsiteX8" fmla="*/ 261319 w 457951"/>
              <a:gd name="connsiteY8" fmla="*/ 0 h 74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51" h="740873">
                <a:moveTo>
                  <a:pt x="261319" y="0"/>
                </a:moveTo>
                <a:lnTo>
                  <a:pt x="261780" y="758"/>
                </a:lnTo>
                <a:cubicBezTo>
                  <a:pt x="362980" y="187050"/>
                  <a:pt x="429207" y="395098"/>
                  <a:pt x="451650" y="616090"/>
                </a:cubicBezTo>
                <a:lnTo>
                  <a:pt x="457951" y="740873"/>
                </a:lnTo>
                <a:lnTo>
                  <a:pt x="156674" y="740873"/>
                </a:lnTo>
                <a:lnTo>
                  <a:pt x="151929" y="646894"/>
                </a:lnTo>
                <a:cubicBezTo>
                  <a:pt x="138182" y="511534"/>
                  <a:pt x="104322" y="382121"/>
                  <a:pt x="53383" y="261689"/>
                </a:cubicBezTo>
                <a:lnTo>
                  <a:pt x="0" y="150872"/>
                </a:lnTo>
                <a:lnTo>
                  <a:pt x="2613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790A39-D839-4ECA-B25F-938AC78DC332}"/>
              </a:ext>
            </a:extLst>
          </p:cNvPr>
          <p:cNvSpPr/>
          <p:nvPr/>
        </p:nvSpPr>
        <p:spPr>
          <a:xfrm>
            <a:off x="8198181" y="3104899"/>
            <a:ext cx="457949" cy="740870"/>
          </a:xfrm>
          <a:custGeom>
            <a:avLst/>
            <a:gdLst>
              <a:gd name="connsiteX0" fmla="*/ 196630 w 457949"/>
              <a:gd name="connsiteY0" fmla="*/ 0 h 740870"/>
              <a:gd name="connsiteX1" fmla="*/ 457949 w 457949"/>
              <a:gd name="connsiteY1" fmla="*/ 150873 h 740870"/>
              <a:gd name="connsiteX2" fmla="*/ 404568 w 457949"/>
              <a:gd name="connsiteY2" fmla="*/ 261686 h 740870"/>
              <a:gd name="connsiteX3" fmla="*/ 306022 w 457949"/>
              <a:gd name="connsiteY3" fmla="*/ 646891 h 740870"/>
              <a:gd name="connsiteX4" fmla="*/ 301277 w 457949"/>
              <a:gd name="connsiteY4" fmla="*/ 740870 h 740870"/>
              <a:gd name="connsiteX5" fmla="*/ 0 w 457949"/>
              <a:gd name="connsiteY5" fmla="*/ 740870 h 740870"/>
              <a:gd name="connsiteX6" fmla="*/ 6301 w 457949"/>
              <a:gd name="connsiteY6" fmla="*/ 616087 h 740870"/>
              <a:gd name="connsiteX7" fmla="*/ 196171 w 457949"/>
              <a:gd name="connsiteY7" fmla="*/ 755 h 740870"/>
              <a:gd name="connsiteX8" fmla="*/ 196630 w 457949"/>
              <a:gd name="connsiteY8" fmla="*/ 0 h 7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949" h="740870">
                <a:moveTo>
                  <a:pt x="196630" y="0"/>
                </a:moveTo>
                <a:lnTo>
                  <a:pt x="457949" y="150873"/>
                </a:lnTo>
                <a:lnTo>
                  <a:pt x="404568" y="261686"/>
                </a:lnTo>
                <a:cubicBezTo>
                  <a:pt x="353629" y="382118"/>
                  <a:pt x="319769" y="511531"/>
                  <a:pt x="306022" y="646891"/>
                </a:cubicBezTo>
                <a:lnTo>
                  <a:pt x="301277" y="740870"/>
                </a:lnTo>
                <a:lnTo>
                  <a:pt x="0" y="740870"/>
                </a:lnTo>
                <a:lnTo>
                  <a:pt x="6301" y="616087"/>
                </a:lnTo>
                <a:cubicBezTo>
                  <a:pt x="28744" y="395095"/>
                  <a:pt x="94971" y="187047"/>
                  <a:pt x="196171" y="755"/>
                </a:cubicBezTo>
                <a:lnTo>
                  <a:pt x="196630" y="0"/>
                </a:ln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46E8D5-13F2-48F9-9899-7152C43CE013}"/>
              </a:ext>
            </a:extLst>
          </p:cNvPr>
          <p:cNvGrpSpPr/>
          <p:nvPr/>
        </p:nvGrpSpPr>
        <p:grpSpPr>
          <a:xfrm>
            <a:off x="8180083" y="2305881"/>
            <a:ext cx="3300628" cy="3300628"/>
            <a:chOff x="5169242" y="1982572"/>
            <a:chExt cx="3300628" cy="3300628"/>
          </a:xfrm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C9CDC7DF-3404-4E1D-B05E-2788A70B6D3F}"/>
                </a:ext>
              </a:extLst>
            </p:cNvPr>
            <p:cNvSpPr/>
            <p:nvPr/>
          </p:nvSpPr>
          <p:spPr>
            <a:xfrm>
              <a:off x="5169242" y="1982572"/>
              <a:ext cx="3300628" cy="3300628"/>
            </a:xfrm>
            <a:prstGeom prst="donut">
              <a:avLst>
                <a:gd name="adj" fmla="val 116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6C0650-0C48-43F7-B69B-2CF1A5093102}"/>
                </a:ext>
              </a:extLst>
            </p:cNvPr>
            <p:cNvGrpSpPr/>
            <p:nvPr/>
          </p:nvGrpSpPr>
          <p:grpSpPr>
            <a:xfrm>
              <a:off x="6520420" y="2113155"/>
              <a:ext cx="598272" cy="1818867"/>
              <a:chOff x="6520420" y="2113155"/>
              <a:chExt cx="598272" cy="1818867"/>
            </a:xfrm>
          </p:grpSpPr>
          <p:sp>
            <p:nvSpPr>
              <p:cNvPr id="68" name="Circle: Hollow 67">
                <a:extLst>
                  <a:ext uri="{FF2B5EF4-FFF2-40B4-BE49-F238E27FC236}">
                    <a16:creationId xmlns:a16="http://schemas.microsoft.com/office/drawing/2014/main" id="{46D6F350-2F6F-4671-8545-D3EFD54A9960}"/>
                  </a:ext>
                </a:extLst>
              </p:cNvPr>
              <p:cNvSpPr/>
              <p:nvPr/>
            </p:nvSpPr>
            <p:spPr>
              <a:xfrm>
                <a:off x="6520420" y="3333750"/>
                <a:ext cx="598272" cy="598272"/>
              </a:xfrm>
              <a:prstGeom prst="donut">
                <a:avLst>
                  <a:gd name="adj" fmla="val 41736"/>
                </a:avLst>
              </a:pr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1CBFA5B-72D5-4A90-A6FE-5B4240DE48C6}"/>
                  </a:ext>
                </a:extLst>
              </p:cNvPr>
              <p:cNvSpPr/>
              <p:nvPr/>
            </p:nvSpPr>
            <p:spPr>
              <a:xfrm flipH="1">
                <a:off x="6687750" y="2113155"/>
                <a:ext cx="263612" cy="1605592"/>
              </a:xfrm>
              <a:custGeom>
                <a:avLst/>
                <a:gdLst>
                  <a:gd name="connsiteX0" fmla="*/ 131806 w 263612"/>
                  <a:gd name="connsiteY0" fmla="*/ 0 h 1605592"/>
                  <a:gd name="connsiteX1" fmla="*/ 0 w 263612"/>
                  <a:gd name="connsiteY1" fmla="*/ 1473786 h 1605592"/>
                  <a:gd name="connsiteX2" fmla="*/ 131806 w 263612"/>
                  <a:gd name="connsiteY2" fmla="*/ 1605592 h 1605592"/>
                  <a:gd name="connsiteX3" fmla="*/ 263612 w 263612"/>
                  <a:gd name="connsiteY3" fmla="*/ 1473786 h 1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612" h="1605592">
                    <a:moveTo>
                      <a:pt x="131806" y="0"/>
                    </a:moveTo>
                    <a:lnTo>
                      <a:pt x="0" y="1473786"/>
                    </a:lnTo>
                    <a:cubicBezTo>
                      <a:pt x="0" y="1546580"/>
                      <a:pt x="59012" y="1605592"/>
                      <a:pt x="131806" y="1605592"/>
                    </a:cubicBezTo>
                    <a:cubicBezTo>
                      <a:pt x="204600" y="1605592"/>
                      <a:pt x="263612" y="1546580"/>
                      <a:pt x="263612" y="1473786"/>
                    </a:cubicBezTo>
                    <a:close/>
                  </a:path>
                </a:pathLst>
              </a:custGeom>
              <a:solidFill>
                <a:srgbClr val="55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2FED92-83F2-4AE0-BC7B-A61058B7FB0D}"/>
                  </a:ext>
                </a:extLst>
              </p:cNvPr>
              <p:cNvSpPr/>
              <p:nvPr/>
            </p:nvSpPr>
            <p:spPr>
              <a:xfrm>
                <a:off x="6666254" y="3479584"/>
                <a:ext cx="306604" cy="3066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A82DBB-A453-4FB2-8E16-E301A1DA578B}"/>
              </a:ext>
            </a:extLst>
          </p:cNvPr>
          <p:cNvGrpSpPr/>
          <p:nvPr/>
        </p:nvGrpSpPr>
        <p:grpSpPr>
          <a:xfrm>
            <a:off x="714666" y="4539417"/>
            <a:ext cx="3101876" cy="1495002"/>
            <a:chOff x="206929" y="3319859"/>
            <a:chExt cx="3101876" cy="149500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C19497-827D-488E-A9C7-FFF480AF836A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85 PERCENT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CCB318-F1AD-4DE3-854D-A5DC3F9C88B3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55131F-D7B6-4A8D-AA71-07AA9B1D9EC2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E89C103-42E8-4C1D-95F6-220FDF4E2F41}"/>
              </a:ext>
            </a:extLst>
          </p:cNvPr>
          <p:cNvSpPr txBox="1"/>
          <p:nvPr/>
        </p:nvSpPr>
        <p:spPr>
          <a:xfrm>
            <a:off x="2456543" y="33500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P E R C E N T A G E 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162357-D4F7-4714-A91B-64B52FE0DB44}"/>
              </a:ext>
            </a:extLst>
          </p:cNvPr>
          <p:cNvSpPr txBox="1"/>
          <p:nvPr/>
        </p:nvSpPr>
        <p:spPr>
          <a:xfrm>
            <a:off x="2192559" y="99354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This is a demo text you may write a brief text here to explain the tittle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0F0451-D218-4619-B8C9-E12B51A2FAF7}"/>
              </a:ext>
            </a:extLst>
          </p:cNvPr>
          <p:cNvGrpSpPr/>
          <p:nvPr/>
        </p:nvGrpSpPr>
        <p:grpSpPr>
          <a:xfrm>
            <a:off x="4491069" y="4539417"/>
            <a:ext cx="3101876" cy="1495002"/>
            <a:chOff x="206929" y="3319859"/>
            <a:chExt cx="3101876" cy="149500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410F06C-56A4-4992-A1AD-9CBD0477583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60 PERCENT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B08634-1E3C-4D3A-A9FE-AE0438A72A5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SLIDE DESIGN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8EE3E8-45BF-4B0F-A361-85B8DF3F8C67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205A50-DC75-4E15-A135-B58381897EDF}"/>
              </a:ext>
            </a:extLst>
          </p:cNvPr>
          <p:cNvGrpSpPr/>
          <p:nvPr/>
        </p:nvGrpSpPr>
        <p:grpSpPr>
          <a:xfrm>
            <a:off x="8279459" y="4539417"/>
            <a:ext cx="3101876" cy="1495002"/>
            <a:chOff x="206929" y="3319859"/>
            <a:chExt cx="3101876" cy="149500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76F0875-F149-4E28-A0CC-0BD2C25133A8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730"/>
                  </a:solidFill>
                  <a:latin typeface="Montserrat ExtraBold" panose="00000900000000000000" pitchFamily="50" charset="0"/>
                </a:rPr>
                <a:t>50 PERCENT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80474C-6775-4AC9-92D3-AA0D01EE3F0E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A3B3B9-7BE1-4A61-AFEC-DC3E22176FC8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4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60F208E-B4E6-46C8-BD91-F05075005BCA}"/>
              </a:ext>
            </a:extLst>
          </p:cNvPr>
          <p:cNvSpPr/>
          <p:nvPr/>
        </p:nvSpPr>
        <p:spPr>
          <a:xfrm rot="9000000">
            <a:off x="4180063" y="1550498"/>
            <a:ext cx="274990" cy="333173"/>
          </a:xfrm>
          <a:custGeom>
            <a:avLst/>
            <a:gdLst>
              <a:gd name="connsiteX0" fmla="*/ 60168 w 274990"/>
              <a:gd name="connsiteY0" fmla="*/ 300521 h 333173"/>
              <a:gd name="connsiteX1" fmla="*/ 0 w 274990"/>
              <a:gd name="connsiteY1" fmla="*/ 261611 h 333173"/>
              <a:gd name="connsiteX2" fmla="*/ 151041 w 274990"/>
              <a:gd name="connsiteY2" fmla="*/ 0 h 333173"/>
              <a:gd name="connsiteX3" fmla="*/ 211209 w 274990"/>
              <a:gd name="connsiteY3" fmla="*/ 38911 h 333173"/>
              <a:gd name="connsiteX4" fmla="*/ 274990 w 274990"/>
              <a:gd name="connsiteY4" fmla="*/ 71562 h 333173"/>
              <a:gd name="connsiteX5" fmla="*/ 123949 w 274990"/>
              <a:gd name="connsiteY5" fmla="*/ 333173 h 333173"/>
              <a:gd name="connsiteX6" fmla="*/ 60168 w 274990"/>
              <a:gd name="connsiteY6" fmla="*/ 300521 h 33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990" h="333173">
                <a:moveTo>
                  <a:pt x="60168" y="300521"/>
                </a:moveTo>
                <a:lnTo>
                  <a:pt x="0" y="261611"/>
                </a:lnTo>
                <a:lnTo>
                  <a:pt x="151041" y="0"/>
                </a:lnTo>
                <a:lnTo>
                  <a:pt x="211209" y="38911"/>
                </a:lnTo>
                <a:lnTo>
                  <a:pt x="274990" y="71562"/>
                </a:lnTo>
                <a:lnTo>
                  <a:pt x="123949" y="333173"/>
                </a:lnTo>
                <a:lnTo>
                  <a:pt x="60168" y="3005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8C1AA10-32BC-4805-A493-22F704B430AD}"/>
              </a:ext>
            </a:extLst>
          </p:cNvPr>
          <p:cNvSpPr/>
          <p:nvPr/>
        </p:nvSpPr>
        <p:spPr>
          <a:xfrm rot="9000000">
            <a:off x="3320463" y="1810764"/>
            <a:ext cx="143124" cy="304650"/>
          </a:xfrm>
          <a:custGeom>
            <a:avLst/>
            <a:gdLst>
              <a:gd name="connsiteX0" fmla="*/ 0 w 143124"/>
              <a:gd name="connsiteY0" fmla="*/ 303321 h 304650"/>
              <a:gd name="connsiteX1" fmla="*/ 0 w 143124"/>
              <a:gd name="connsiteY1" fmla="*/ 683 h 304650"/>
              <a:gd name="connsiteX2" fmla="*/ 25867 w 143124"/>
              <a:gd name="connsiteY2" fmla="*/ 2618 h 304650"/>
              <a:gd name="connsiteX3" fmla="*/ 143124 w 143124"/>
              <a:gd name="connsiteY3" fmla="*/ 0 h 304650"/>
              <a:gd name="connsiteX4" fmla="*/ 143124 w 143124"/>
              <a:gd name="connsiteY4" fmla="*/ 301850 h 304650"/>
              <a:gd name="connsiteX5" fmla="*/ 17755 w 143124"/>
              <a:gd name="connsiteY5" fmla="*/ 304650 h 304650"/>
              <a:gd name="connsiteX6" fmla="*/ 0 w 143124"/>
              <a:gd name="connsiteY6" fmla="*/ 303321 h 30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24" h="304650">
                <a:moveTo>
                  <a:pt x="0" y="303321"/>
                </a:moveTo>
                <a:lnTo>
                  <a:pt x="0" y="683"/>
                </a:lnTo>
                <a:lnTo>
                  <a:pt x="25867" y="2618"/>
                </a:lnTo>
                <a:lnTo>
                  <a:pt x="143124" y="0"/>
                </a:lnTo>
                <a:lnTo>
                  <a:pt x="143124" y="301850"/>
                </a:lnTo>
                <a:lnTo>
                  <a:pt x="17755" y="304650"/>
                </a:lnTo>
                <a:lnTo>
                  <a:pt x="0" y="3033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9E67E50-C038-417F-9CC7-C0E08A0E4779}"/>
              </a:ext>
            </a:extLst>
          </p:cNvPr>
          <p:cNvSpPr/>
          <p:nvPr/>
        </p:nvSpPr>
        <p:spPr>
          <a:xfrm rot="9000000">
            <a:off x="5076272" y="1826031"/>
            <a:ext cx="332380" cy="275610"/>
          </a:xfrm>
          <a:custGeom>
            <a:avLst/>
            <a:gdLst>
              <a:gd name="connsiteX0" fmla="*/ 70288 w 332380"/>
              <a:gd name="connsiteY0" fmla="*/ 275610 h 275610"/>
              <a:gd name="connsiteX1" fmla="*/ 60260 w 332380"/>
              <a:gd name="connsiteY1" fmla="*/ 260899 h 275610"/>
              <a:gd name="connsiteX2" fmla="*/ 0 w 332380"/>
              <a:gd name="connsiteY2" fmla="*/ 150925 h 275610"/>
              <a:gd name="connsiteX3" fmla="*/ 261409 w 332380"/>
              <a:gd name="connsiteY3" fmla="*/ 0 h 275610"/>
              <a:gd name="connsiteX4" fmla="*/ 317770 w 332380"/>
              <a:gd name="connsiteY4" fmla="*/ 102857 h 275610"/>
              <a:gd name="connsiteX5" fmla="*/ 332380 w 332380"/>
              <a:gd name="connsiteY5" fmla="*/ 124291 h 275610"/>
              <a:gd name="connsiteX6" fmla="*/ 70288 w 332380"/>
              <a:gd name="connsiteY6" fmla="*/ 275610 h 2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80" h="275610">
                <a:moveTo>
                  <a:pt x="70288" y="275610"/>
                </a:moveTo>
                <a:lnTo>
                  <a:pt x="60260" y="260899"/>
                </a:lnTo>
                <a:lnTo>
                  <a:pt x="0" y="150925"/>
                </a:lnTo>
                <a:lnTo>
                  <a:pt x="261409" y="0"/>
                </a:lnTo>
                <a:lnTo>
                  <a:pt x="317770" y="102857"/>
                </a:lnTo>
                <a:lnTo>
                  <a:pt x="332380" y="124291"/>
                </a:lnTo>
                <a:lnTo>
                  <a:pt x="70288" y="27561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C8929A2-5262-40C8-BBE4-1CDEE86925EA}"/>
              </a:ext>
            </a:extLst>
          </p:cNvPr>
          <p:cNvSpPr/>
          <p:nvPr/>
        </p:nvSpPr>
        <p:spPr>
          <a:xfrm rot="9000000">
            <a:off x="3839980" y="1783815"/>
            <a:ext cx="715480" cy="1432350"/>
          </a:xfrm>
          <a:custGeom>
            <a:avLst/>
            <a:gdLst>
              <a:gd name="connsiteX0" fmla="*/ 0 w 715480"/>
              <a:gd name="connsiteY0" fmla="*/ 1239248 h 1432350"/>
              <a:gd name="connsiteX1" fmla="*/ 715480 w 715480"/>
              <a:gd name="connsiteY1" fmla="*/ 0 h 1432350"/>
              <a:gd name="connsiteX2" fmla="*/ 715480 w 715480"/>
              <a:gd name="connsiteY2" fmla="*/ 1432350 h 1432350"/>
              <a:gd name="connsiteX3" fmla="*/ 576700 w 715480"/>
              <a:gd name="connsiteY3" fmla="*/ 1421967 h 1432350"/>
              <a:gd name="connsiteX4" fmla="*/ 91286 w 715480"/>
              <a:gd name="connsiteY4" fmla="*/ 1285981 h 1432350"/>
              <a:gd name="connsiteX5" fmla="*/ 0 w 715480"/>
              <a:gd name="connsiteY5" fmla="*/ 1239248 h 14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480" h="1432350">
                <a:moveTo>
                  <a:pt x="0" y="1239248"/>
                </a:moveTo>
                <a:lnTo>
                  <a:pt x="715480" y="0"/>
                </a:lnTo>
                <a:lnTo>
                  <a:pt x="715480" y="1432350"/>
                </a:lnTo>
                <a:lnTo>
                  <a:pt x="576700" y="1421967"/>
                </a:lnTo>
                <a:cubicBezTo>
                  <a:pt x="412178" y="1401553"/>
                  <a:pt x="248621" y="1356693"/>
                  <a:pt x="91286" y="1285981"/>
                </a:cubicBezTo>
                <a:lnTo>
                  <a:pt x="0" y="123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0DA8742-98AC-4468-9A5D-58C964C6223A}"/>
              </a:ext>
            </a:extLst>
          </p:cNvPr>
          <p:cNvSpPr/>
          <p:nvPr/>
        </p:nvSpPr>
        <p:spPr>
          <a:xfrm rot="9000000">
            <a:off x="3996215" y="1832738"/>
            <a:ext cx="1240451" cy="1239248"/>
          </a:xfrm>
          <a:custGeom>
            <a:avLst/>
            <a:gdLst>
              <a:gd name="connsiteX0" fmla="*/ 524971 w 1240451"/>
              <a:gd name="connsiteY0" fmla="*/ 1239248 h 1239248"/>
              <a:gd name="connsiteX1" fmla="*/ 438857 w 1240451"/>
              <a:gd name="connsiteY1" fmla="*/ 1183559 h 1239248"/>
              <a:gd name="connsiteX2" fmla="*/ 78382 w 1240451"/>
              <a:gd name="connsiteY2" fmla="*/ 831171 h 1239248"/>
              <a:gd name="connsiteX3" fmla="*/ 0 w 1240451"/>
              <a:gd name="connsiteY3" fmla="*/ 716175 h 1239248"/>
              <a:gd name="connsiteX4" fmla="*/ 1240451 w 1240451"/>
              <a:gd name="connsiteY4" fmla="*/ 0 h 1239248"/>
              <a:gd name="connsiteX5" fmla="*/ 524971 w 1240451"/>
              <a:gd name="connsiteY5" fmla="*/ 1239248 h 123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451" h="1239248">
                <a:moveTo>
                  <a:pt x="524971" y="1239248"/>
                </a:moveTo>
                <a:lnTo>
                  <a:pt x="438857" y="1183559"/>
                </a:lnTo>
                <a:cubicBezTo>
                  <a:pt x="298950" y="1082658"/>
                  <a:pt x="178322" y="963444"/>
                  <a:pt x="78382" y="831171"/>
                </a:cubicBezTo>
                <a:lnTo>
                  <a:pt x="0" y="716175"/>
                </a:lnTo>
                <a:lnTo>
                  <a:pt x="1240451" y="0"/>
                </a:lnTo>
                <a:lnTo>
                  <a:pt x="524971" y="123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61207F0-A606-4269-A08C-A131E05DEE53}"/>
              </a:ext>
            </a:extLst>
          </p:cNvPr>
          <p:cNvSpPr/>
          <p:nvPr/>
        </p:nvSpPr>
        <p:spPr>
          <a:xfrm rot="9000000">
            <a:off x="3096250" y="2213842"/>
            <a:ext cx="715833" cy="1431666"/>
          </a:xfrm>
          <a:custGeom>
            <a:avLst/>
            <a:gdLst>
              <a:gd name="connsiteX0" fmla="*/ 0 w 715833"/>
              <a:gd name="connsiteY0" fmla="*/ 1431666 h 1431666"/>
              <a:gd name="connsiteX1" fmla="*/ 0 w 715833"/>
              <a:gd name="connsiteY1" fmla="*/ 0 h 1431666"/>
              <a:gd name="connsiteX2" fmla="*/ 715833 w 715833"/>
              <a:gd name="connsiteY2" fmla="*/ 1239859 h 1431666"/>
              <a:gd name="connsiteX3" fmla="*/ 674724 w 715833"/>
              <a:gd name="connsiteY3" fmla="*/ 1262385 h 1431666"/>
              <a:gd name="connsiteX4" fmla="*/ 46865 w 715833"/>
              <a:gd name="connsiteY4" fmla="*/ 1430619 h 1431666"/>
              <a:gd name="connsiteX5" fmla="*/ 0 w 715833"/>
              <a:gd name="connsiteY5" fmla="*/ 1431666 h 143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33" h="1431666">
                <a:moveTo>
                  <a:pt x="0" y="1431666"/>
                </a:moveTo>
                <a:lnTo>
                  <a:pt x="0" y="0"/>
                </a:lnTo>
                <a:lnTo>
                  <a:pt x="715833" y="1239859"/>
                </a:lnTo>
                <a:lnTo>
                  <a:pt x="674724" y="1262385"/>
                </a:lnTo>
                <a:cubicBezTo>
                  <a:pt x="478265" y="1358025"/>
                  <a:pt x="264824" y="1415216"/>
                  <a:pt x="46865" y="1430619"/>
                </a:cubicBezTo>
                <a:lnTo>
                  <a:pt x="0" y="143166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B3CA064-3EEF-4EBD-B0B1-90F80E73D294}"/>
              </a:ext>
            </a:extLst>
          </p:cNvPr>
          <p:cNvSpPr/>
          <p:nvPr/>
        </p:nvSpPr>
        <p:spPr>
          <a:xfrm rot="9000000">
            <a:off x="4238208" y="2344850"/>
            <a:ext cx="1431666" cy="715833"/>
          </a:xfrm>
          <a:custGeom>
            <a:avLst/>
            <a:gdLst>
              <a:gd name="connsiteX0" fmla="*/ 191807 w 1431666"/>
              <a:gd name="connsiteY0" fmla="*/ 715833 h 715833"/>
              <a:gd name="connsiteX1" fmla="*/ 169282 w 1431666"/>
              <a:gd name="connsiteY1" fmla="*/ 674724 h 715833"/>
              <a:gd name="connsiteX2" fmla="*/ 1046 w 1431666"/>
              <a:gd name="connsiteY2" fmla="*/ 46864 h 715833"/>
              <a:gd name="connsiteX3" fmla="*/ 0 w 1431666"/>
              <a:gd name="connsiteY3" fmla="*/ 0 h 715833"/>
              <a:gd name="connsiteX4" fmla="*/ 1431666 w 1431666"/>
              <a:gd name="connsiteY4" fmla="*/ 0 h 715833"/>
              <a:gd name="connsiteX5" fmla="*/ 191807 w 1431666"/>
              <a:gd name="connsiteY5" fmla="*/ 715833 h 71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666" h="715833">
                <a:moveTo>
                  <a:pt x="191807" y="715833"/>
                </a:moveTo>
                <a:lnTo>
                  <a:pt x="169282" y="674724"/>
                </a:lnTo>
                <a:cubicBezTo>
                  <a:pt x="73641" y="478265"/>
                  <a:pt x="16450" y="264824"/>
                  <a:pt x="1046" y="46864"/>
                </a:cubicBezTo>
                <a:lnTo>
                  <a:pt x="0" y="0"/>
                </a:lnTo>
                <a:lnTo>
                  <a:pt x="1431666" y="0"/>
                </a:lnTo>
                <a:lnTo>
                  <a:pt x="191807" y="7158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7A523A8-73A1-44B5-BBD6-AA5DD87E60A9}"/>
              </a:ext>
            </a:extLst>
          </p:cNvPr>
          <p:cNvSpPr/>
          <p:nvPr/>
        </p:nvSpPr>
        <p:spPr>
          <a:xfrm rot="9000000">
            <a:off x="2577430" y="2475063"/>
            <a:ext cx="275610" cy="332380"/>
          </a:xfrm>
          <a:custGeom>
            <a:avLst/>
            <a:gdLst>
              <a:gd name="connsiteX0" fmla="*/ 150925 w 275610"/>
              <a:gd name="connsiteY0" fmla="*/ 332380 h 332380"/>
              <a:gd name="connsiteX1" fmla="*/ 0 w 275610"/>
              <a:gd name="connsiteY1" fmla="*/ 70970 h 332380"/>
              <a:gd name="connsiteX2" fmla="*/ 102857 w 275610"/>
              <a:gd name="connsiteY2" fmla="*/ 14609 h 332380"/>
              <a:gd name="connsiteX3" fmla="*/ 124291 w 275610"/>
              <a:gd name="connsiteY3" fmla="*/ 0 h 332380"/>
              <a:gd name="connsiteX4" fmla="*/ 275610 w 275610"/>
              <a:gd name="connsiteY4" fmla="*/ 262092 h 332380"/>
              <a:gd name="connsiteX5" fmla="*/ 260899 w 275610"/>
              <a:gd name="connsiteY5" fmla="*/ 272119 h 332380"/>
              <a:gd name="connsiteX6" fmla="*/ 150925 w 275610"/>
              <a:gd name="connsiteY6" fmla="*/ 332380 h 33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610" h="332380">
                <a:moveTo>
                  <a:pt x="150925" y="332380"/>
                </a:moveTo>
                <a:lnTo>
                  <a:pt x="0" y="70970"/>
                </a:lnTo>
                <a:lnTo>
                  <a:pt x="102857" y="14609"/>
                </a:lnTo>
                <a:lnTo>
                  <a:pt x="124291" y="0"/>
                </a:lnTo>
                <a:lnTo>
                  <a:pt x="275610" y="262092"/>
                </a:lnTo>
                <a:lnTo>
                  <a:pt x="260899" y="272119"/>
                </a:lnTo>
                <a:lnTo>
                  <a:pt x="150925" y="3323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CA29CF5A-C8FF-43E2-B40A-340052E20817}"/>
              </a:ext>
            </a:extLst>
          </p:cNvPr>
          <p:cNvSpPr/>
          <p:nvPr/>
        </p:nvSpPr>
        <p:spPr>
          <a:xfrm rot="9000000">
            <a:off x="5768303" y="2569064"/>
            <a:ext cx="304649" cy="143124"/>
          </a:xfrm>
          <a:custGeom>
            <a:avLst/>
            <a:gdLst>
              <a:gd name="connsiteX0" fmla="*/ 2799 w 304649"/>
              <a:gd name="connsiteY0" fmla="*/ 143124 h 143124"/>
              <a:gd name="connsiteX1" fmla="*/ 0 w 304649"/>
              <a:gd name="connsiteY1" fmla="*/ 17754 h 143124"/>
              <a:gd name="connsiteX2" fmla="*/ 1328 w 304649"/>
              <a:gd name="connsiteY2" fmla="*/ 0 h 143124"/>
              <a:gd name="connsiteX3" fmla="*/ 303966 w 304649"/>
              <a:gd name="connsiteY3" fmla="*/ 0 h 143124"/>
              <a:gd name="connsiteX4" fmla="*/ 302031 w 304649"/>
              <a:gd name="connsiteY4" fmla="*/ 25867 h 143124"/>
              <a:gd name="connsiteX5" fmla="*/ 304649 w 304649"/>
              <a:gd name="connsiteY5" fmla="*/ 143124 h 143124"/>
              <a:gd name="connsiteX6" fmla="*/ 2799 w 304649"/>
              <a:gd name="connsiteY6" fmla="*/ 143124 h 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49" h="143124">
                <a:moveTo>
                  <a:pt x="2799" y="143124"/>
                </a:moveTo>
                <a:lnTo>
                  <a:pt x="0" y="17754"/>
                </a:lnTo>
                <a:lnTo>
                  <a:pt x="1328" y="0"/>
                </a:lnTo>
                <a:lnTo>
                  <a:pt x="303966" y="0"/>
                </a:lnTo>
                <a:lnTo>
                  <a:pt x="302031" y="25867"/>
                </a:lnTo>
                <a:lnTo>
                  <a:pt x="304649" y="143124"/>
                </a:lnTo>
                <a:lnTo>
                  <a:pt x="2799" y="1431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0047903-A611-49DF-825F-CB906B6EB4F8}"/>
              </a:ext>
            </a:extLst>
          </p:cNvPr>
          <p:cNvSpPr/>
          <p:nvPr/>
        </p:nvSpPr>
        <p:spPr>
          <a:xfrm rot="9000000">
            <a:off x="2584137" y="2647051"/>
            <a:ext cx="1239248" cy="1240452"/>
          </a:xfrm>
          <a:custGeom>
            <a:avLst/>
            <a:gdLst>
              <a:gd name="connsiteX0" fmla="*/ 716175 w 1239248"/>
              <a:gd name="connsiteY0" fmla="*/ 1240452 h 1240452"/>
              <a:gd name="connsiteX1" fmla="*/ 0 w 1239248"/>
              <a:gd name="connsiteY1" fmla="*/ 0 h 1240452"/>
              <a:gd name="connsiteX2" fmla="*/ 1239248 w 1239248"/>
              <a:gd name="connsiteY2" fmla="*/ 715480 h 1240452"/>
              <a:gd name="connsiteX3" fmla="*/ 1183559 w 1239248"/>
              <a:gd name="connsiteY3" fmla="*/ 801595 h 1240452"/>
              <a:gd name="connsiteX4" fmla="*/ 831171 w 1239248"/>
              <a:gd name="connsiteY4" fmla="*/ 1162069 h 1240452"/>
              <a:gd name="connsiteX5" fmla="*/ 716175 w 1239248"/>
              <a:gd name="connsiteY5" fmla="*/ 1240452 h 124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9248" h="1240452">
                <a:moveTo>
                  <a:pt x="716175" y="1240452"/>
                </a:moveTo>
                <a:lnTo>
                  <a:pt x="0" y="0"/>
                </a:lnTo>
                <a:lnTo>
                  <a:pt x="1239248" y="715480"/>
                </a:lnTo>
                <a:lnTo>
                  <a:pt x="1183559" y="801595"/>
                </a:lnTo>
                <a:cubicBezTo>
                  <a:pt x="1082659" y="941501"/>
                  <a:pt x="963444" y="1062129"/>
                  <a:pt x="831171" y="1162069"/>
                </a:cubicBezTo>
                <a:lnTo>
                  <a:pt x="716175" y="124045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7E4D361-E4F4-4170-B526-DC6DF18411D8}"/>
              </a:ext>
            </a:extLst>
          </p:cNvPr>
          <p:cNvSpPr/>
          <p:nvPr/>
        </p:nvSpPr>
        <p:spPr>
          <a:xfrm rot="9000000">
            <a:off x="4667552" y="3088580"/>
            <a:ext cx="1432350" cy="715480"/>
          </a:xfrm>
          <a:custGeom>
            <a:avLst/>
            <a:gdLst>
              <a:gd name="connsiteX0" fmla="*/ 0 w 1432350"/>
              <a:gd name="connsiteY0" fmla="*/ 715480 h 715480"/>
              <a:gd name="connsiteX1" fmla="*/ 10383 w 1432350"/>
              <a:gd name="connsiteY1" fmla="*/ 576699 h 715480"/>
              <a:gd name="connsiteX2" fmla="*/ 146370 w 1432350"/>
              <a:gd name="connsiteY2" fmla="*/ 91286 h 715480"/>
              <a:gd name="connsiteX3" fmla="*/ 193102 w 1432350"/>
              <a:gd name="connsiteY3" fmla="*/ 0 h 715480"/>
              <a:gd name="connsiteX4" fmla="*/ 1432350 w 1432350"/>
              <a:gd name="connsiteY4" fmla="*/ 715480 h 715480"/>
              <a:gd name="connsiteX5" fmla="*/ 0 w 1432350"/>
              <a:gd name="connsiteY5" fmla="*/ 715480 h 71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2350" h="715480">
                <a:moveTo>
                  <a:pt x="0" y="715480"/>
                </a:moveTo>
                <a:lnTo>
                  <a:pt x="10383" y="576699"/>
                </a:lnTo>
                <a:cubicBezTo>
                  <a:pt x="30798" y="412178"/>
                  <a:pt x="75657" y="248621"/>
                  <a:pt x="146370" y="91286"/>
                </a:cubicBezTo>
                <a:lnTo>
                  <a:pt x="193102" y="0"/>
                </a:lnTo>
                <a:lnTo>
                  <a:pt x="1432350" y="715480"/>
                </a:lnTo>
                <a:lnTo>
                  <a:pt x="0" y="7154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985D94CF-1639-4514-A6AF-CABB3FEB7615}"/>
              </a:ext>
            </a:extLst>
          </p:cNvPr>
          <p:cNvSpPr/>
          <p:nvPr/>
        </p:nvSpPr>
        <p:spPr>
          <a:xfrm rot="9000000">
            <a:off x="4221557" y="3305634"/>
            <a:ext cx="71562" cy="169317"/>
          </a:xfrm>
          <a:custGeom>
            <a:avLst/>
            <a:gdLst>
              <a:gd name="connsiteX0" fmla="*/ 0 w 71562"/>
              <a:gd name="connsiteY0" fmla="*/ 169317 h 169317"/>
              <a:gd name="connsiteX1" fmla="*/ 0 w 71562"/>
              <a:gd name="connsiteY1" fmla="*/ 26193 h 169317"/>
              <a:gd name="connsiteX2" fmla="*/ 45369 w 71562"/>
              <a:gd name="connsiteY2" fmla="*/ 0 h 169317"/>
              <a:gd name="connsiteX3" fmla="*/ 71562 w 71562"/>
              <a:gd name="connsiteY3" fmla="*/ 45368 h 169317"/>
              <a:gd name="connsiteX4" fmla="*/ 0 w 71562"/>
              <a:gd name="connsiteY4" fmla="*/ 169317 h 16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2" h="169317">
                <a:moveTo>
                  <a:pt x="0" y="169317"/>
                </a:moveTo>
                <a:lnTo>
                  <a:pt x="0" y="26193"/>
                </a:lnTo>
                <a:lnTo>
                  <a:pt x="45369" y="0"/>
                </a:lnTo>
                <a:lnTo>
                  <a:pt x="71562" y="45368"/>
                </a:lnTo>
                <a:lnTo>
                  <a:pt x="0" y="1693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07F9655-0DB1-4B71-90B7-0A0DE53129B8}"/>
              </a:ext>
            </a:extLst>
          </p:cNvPr>
          <p:cNvSpPr/>
          <p:nvPr/>
        </p:nvSpPr>
        <p:spPr>
          <a:xfrm rot="9000000">
            <a:off x="4304462" y="3321771"/>
            <a:ext cx="123949" cy="123949"/>
          </a:xfrm>
          <a:custGeom>
            <a:avLst/>
            <a:gdLst>
              <a:gd name="connsiteX0" fmla="*/ 0 w 123949"/>
              <a:gd name="connsiteY0" fmla="*/ 123949 h 123949"/>
              <a:gd name="connsiteX1" fmla="*/ 71562 w 123949"/>
              <a:gd name="connsiteY1" fmla="*/ 0 h 123949"/>
              <a:gd name="connsiteX2" fmla="*/ 123949 w 123949"/>
              <a:gd name="connsiteY2" fmla="*/ 0 h 123949"/>
              <a:gd name="connsiteX3" fmla="*/ 123949 w 123949"/>
              <a:gd name="connsiteY3" fmla="*/ 52387 h 123949"/>
              <a:gd name="connsiteX4" fmla="*/ 0 w 123949"/>
              <a:gd name="connsiteY4" fmla="*/ 123949 h 12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49" h="123949">
                <a:moveTo>
                  <a:pt x="0" y="123949"/>
                </a:moveTo>
                <a:lnTo>
                  <a:pt x="71562" y="0"/>
                </a:lnTo>
                <a:lnTo>
                  <a:pt x="123949" y="0"/>
                </a:lnTo>
                <a:lnTo>
                  <a:pt x="123949" y="52387"/>
                </a:lnTo>
                <a:lnTo>
                  <a:pt x="0" y="1239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2F1D4C4-4478-4272-84A9-046F48BC1390}"/>
              </a:ext>
            </a:extLst>
          </p:cNvPr>
          <p:cNvSpPr/>
          <p:nvPr/>
        </p:nvSpPr>
        <p:spPr>
          <a:xfrm rot="9000000">
            <a:off x="4159582" y="3341413"/>
            <a:ext cx="71562" cy="169318"/>
          </a:xfrm>
          <a:custGeom>
            <a:avLst/>
            <a:gdLst>
              <a:gd name="connsiteX0" fmla="*/ 71562 w 71562"/>
              <a:gd name="connsiteY0" fmla="*/ 169318 h 169318"/>
              <a:gd name="connsiteX1" fmla="*/ 0 w 71562"/>
              <a:gd name="connsiteY1" fmla="*/ 45368 h 169318"/>
              <a:gd name="connsiteX2" fmla="*/ 26194 w 71562"/>
              <a:gd name="connsiteY2" fmla="*/ 0 h 169318"/>
              <a:gd name="connsiteX3" fmla="*/ 71562 w 71562"/>
              <a:gd name="connsiteY3" fmla="*/ 26193 h 169318"/>
              <a:gd name="connsiteX4" fmla="*/ 71562 w 71562"/>
              <a:gd name="connsiteY4" fmla="*/ 169318 h 1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2" h="169318">
                <a:moveTo>
                  <a:pt x="71562" y="169318"/>
                </a:moveTo>
                <a:lnTo>
                  <a:pt x="0" y="45368"/>
                </a:lnTo>
                <a:lnTo>
                  <a:pt x="26194" y="0"/>
                </a:lnTo>
                <a:lnTo>
                  <a:pt x="71562" y="26193"/>
                </a:lnTo>
                <a:lnTo>
                  <a:pt x="71562" y="1693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6799175-80A9-46D3-8558-DC11413257B5}"/>
              </a:ext>
            </a:extLst>
          </p:cNvPr>
          <p:cNvSpPr/>
          <p:nvPr/>
        </p:nvSpPr>
        <p:spPr>
          <a:xfrm rot="9000000">
            <a:off x="4372984" y="3408183"/>
            <a:ext cx="169319" cy="71562"/>
          </a:xfrm>
          <a:custGeom>
            <a:avLst/>
            <a:gdLst>
              <a:gd name="connsiteX0" fmla="*/ 0 w 169319"/>
              <a:gd name="connsiteY0" fmla="*/ 71562 h 71562"/>
              <a:gd name="connsiteX1" fmla="*/ 123950 w 169319"/>
              <a:gd name="connsiteY1" fmla="*/ 0 h 71562"/>
              <a:gd name="connsiteX2" fmla="*/ 169319 w 169319"/>
              <a:gd name="connsiteY2" fmla="*/ 26194 h 71562"/>
              <a:gd name="connsiteX3" fmla="*/ 143125 w 169319"/>
              <a:gd name="connsiteY3" fmla="*/ 71562 h 71562"/>
              <a:gd name="connsiteX4" fmla="*/ 0 w 169319"/>
              <a:gd name="connsiteY4" fmla="*/ 71562 h 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19" h="71562">
                <a:moveTo>
                  <a:pt x="0" y="71562"/>
                </a:moveTo>
                <a:lnTo>
                  <a:pt x="123950" y="0"/>
                </a:lnTo>
                <a:lnTo>
                  <a:pt x="169319" y="26194"/>
                </a:lnTo>
                <a:lnTo>
                  <a:pt x="143125" y="71562"/>
                </a:lnTo>
                <a:lnTo>
                  <a:pt x="0" y="715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423F70F-6FC2-4D34-99FD-996CBF0BEFF1}"/>
              </a:ext>
            </a:extLst>
          </p:cNvPr>
          <p:cNvSpPr/>
          <p:nvPr/>
        </p:nvSpPr>
        <p:spPr>
          <a:xfrm rot="9000000">
            <a:off x="4272461" y="3469416"/>
            <a:ext cx="41316" cy="26193"/>
          </a:xfrm>
          <a:custGeom>
            <a:avLst/>
            <a:gdLst>
              <a:gd name="connsiteX0" fmla="*/ 15123 w 41316"/>
              <a:gd name="connsiteY0" fmla="*/ 26193 h 26193"/>
              <a:gd name="connsiteX1" fmla="*/ 0 w 41316"/>
              <a:gd name="connsiteY1" fmla="*/ 0 h 26193"/>
              <a:gd name="connsiteX2" fmla="*/ 22142 w 41316"/>
              <a:gd name="connsiteY2" fmla="*/ 0 h 26193"/>
              <a:gd name="connsiteX3" fmla="*/ 41316 w 41316"/>
              <a:gd name="connsiteY3" fmla="*/ 11070 h 26193"/>
              <a:gd name="connsiteX4" fmla="*/ 15123 w 41316"/>
              <a:gd name="connsiteY4" fmla="*/ 26193 h 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6" h="26193">
                <a:moveTo>
                  <a:pt x="15123" y="26193"/>
                </a:moveTo>
                <a:lnTo>
                  <a:pt x="0" y="0"/>
                </a:lnTo>
                <a:lnTo>
                  <a:pt x="22142" y="0"/>
                </a:lnTo>
                <a:lnTo>
                  <a:pt x="41316" y="11070"/>
                </a:lnTo>
                <a:lnTo>
                  <a:pt x="15123" y="261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D82B239-566A-46E0-95C0-40BB28181AEC}"/>
              </a:ext>
            </a:extLst>
          </p:cNvPr>
          <p:cNvSpPr/>
          <p:nvPr/>
        </p:nvSpPr>
        <p:spPr>
          <a:xfrm rot="9000000">
            <a:off x="4323093" y="3473938"/>
            <a:ext cx="30246" cy="30247"/>
          </a:xfrm>
          <a:custGeom>
            <a:avLst/>
            <a:gdLst>
              <a:gd name="connsiteX0" fmla="*/ 0 w 30246"/>
              <a:gd name="connsiteY0" fmla="*/ 30246 h 30247"/>
              <a:gd name="connsiteX1" fmla="*/ 0 w 30246"/>
              <a:gd name="connsiteY1" fmla="*/ 0 h 30247"/>
              <a:gd name="connsiteX2" fmla="*/ 19174 w 30246"/>
              <a:gd name="connsiteY2" fmla="*/ 11071 h 30247"/>
              <a:gd name="connsiteX3" fmla="*/ 30246 w 30246"/>
              <a:gd name="connsiteY3" fmla="*/ 30247 h 30247"/>
              <a:gd name="connsiteX4" fmla="*/ 0 w 30246"/>
              <a:gd name="connsiteY4" fmla="*/ 30246 h 3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" h="30247">
                <a:moveTo>
                  <a:pt x="0" y="30246"/>
                </a:moveTo>
                <a:lnTo>
                  <a:pt x="0" y="0"/>
                </a:lnTo>
                <a:lnTo>
                  <a:pt x="19174" y="11071"/>
                </a:lnTo>
                <a:lnTo>
                  <a:pt x="30246" y="30247"/>
                </a:lnTo>
                <a:lnTo>
                  <a:pt x="0" y="302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ACE7676-61E9-4AE6-A231-CCC1F0BBAC08}"/>
              </a:ext>
            </a:extLst>
          </p:cNvPr>
          <p:cNvSpPr/>
          <p:nvPr/>
        </p:nvSpPr>
        <p:spPr>
          <a:xfrm rot="9000000">
            <a:off x="2301898" y="3428663"/>
            <a:ext cx="333173" cy="274990"/>
          </a:xfrm>
          <a:custGeom>
            <a:avLst/>
            <a:gdLst>
              <a:gd name="connsiteX0" fmla="*/ 261611 w 333173"/>
              <a:gd name="connsiteY0" fmla="*/ 274990 h 274990"/>
              <a:gd name="connsiteX1" fmla="*/ 0 w 333173"/>
              <a:gd name="connsiteY1" fmla="*/ 123949 h 274990"/>
              <a:gd name="connsiteX2" fmla="*/ 38911 w 333173"/>
              <a:gd name="connsiteY2" fmla="*/ 63782 h 274990"/>
              <a:gd name="connsiteX3" fmla="*/ 71562 w 333173"/>
              <a:gd name="connsiteY3" fmla="*/ 0 h 274990"/>
              <a:gd name="connsiteX4" fmla="*/ 333173 w 333173"/>
              <a:gd name="connsiteY4" fmla="*/ 151041 h 274990"/>
              <a:gd name="connsiteX5" fmla="*/ 300521 w 333173"/>
              <a:gd name="connsiteY5" fmla="*/ 214823 h 274990"/>
              <a:gd name="connsiteX6" fmla="*/ 261611 w 333173"/>
              <a:gd name="connsiteY6" fmla="*/ 274990 h 27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173" h="274990">
                <a:moveTo>
                  <a:pt x="261611" y="274990"/>
                </a:moveTo>
                <a:lnTo>
                  <a:pt x="0" y="123949"/>
                </a:lnTo>
                <a:lnTo>
                  <a:pt x="38911" y="63782"/>
                </a:lnTo>
                <a:lnTo>
                  <a:pt x="71562" y="0"/>
                </a:lnTo>
                <a:lnTo>
                  <a:pt x="333173" y="151041"/>
                </a:lnTo>
                <a:lnTo>
                  <a:pt x="300521" y="214823"/>
                </a:lnTo>
                <a:lnTo>
                  <a:pt x="261611" y="2749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E5D4C2BB-5827-4453-A6B8-F36A6C3C6A95}"/>
              </a:ext>
            </a:extLst>
          </p:cNvPr>
          <p:cNvSpPr/>
          <p:nvPr/>
        </p:nvSpPr>
        <p:spPr>
          <a:xfrm rot="9000000">
            <a:off x="4073170" y="3455307"/>
            <a:ext cx="123949" cy="123949"/>
          </a:xfrm>
          <a:custGeom>
            <a:avLst/>
            <a:gdLst>
              <a:gd name="connsiteX0" fmla="*/ 123949 w 123949"/>
              <a:gd name="connsiteY0" fmla="*/ 123949 h 123949"/>
              <a:gd name="connsiteX1" fmla="*/ 0 w 123949"/>
              <a:gd name="connsiteY1" fmla="*/ 52387 h 123949"/>
              <a:gd name="connsiteX2" fmla="*/ 0 w 123949"/>
              <a:gd name="connsiteY2" fmla="*/ 0 h 123949"/>
              <a:gd name="connsiteX3" fmla="*/ 52388 w 123949"/>
              <a:gd name="connsiteY3" fmla="*/ 1 h 123949"/>
              <a:gd name="connsiteX4" fmla="*/ 123949 w 123949"/>
              <a:gd name="connsiteY4" fmla="*/ 123949 h 12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49" h="123949">
                <a:moveTo>
                  <a:pt x="123949" y="123949"/>
                </a:moveTo>
                <a:lnTo>
                  <a:pt x="0" y="52387"/>
                </a:lnTo>
                <a:lnTo>
                  <a:pt x="0" y="0"/>
                </a:lnTo>
                <a:lnTo>
                  <a:pt x="52388" y="1"/>
                </a:lnTo>
                <a:lnTo>
                  <a:pt x="123949" y="1239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80A0613-53D3-468C-A6DE-096EEDD22C44}"/>
              </a:ext>
            </a:extLst>
          </p:cNvPr>
          <p:cNvSpPr/>
          <p:nvPr/>
        </p:nvSpPr>
        <p:spPr>
          <a:xfrm rot="9000000">
            <a:off x="4236680" y="3490073"/>
            <a:ext cx="41316" cy="26194"/>
          </a:xfrm>
          <a:custGeom>
            <a:avLst/>
            <a:gdLst>
              <a:gd name="connsiteX0" fmla="*/ 26194 w 41316"/>
              <a:gd name="connsiteY0" fmla="*/ 26194 h 26194"/>
              <a:gd name="connsiteX1" fmla="*/ 0 w 41316"/>
              <a:gd name="connsiteY1" fmla="*/ 11071 h 26194"/>
              <a:gd name="connsiteX2" fmla="*/ 19174 w 41316"/>
              <a:gd name="connsiteY2" fmla="*/ 0 h 26194"/>
              <a:gd name="connsiteX3" fmla="*/ 41316 w 41316"/>
              <a:gd name="connsiteY3" fmla="*/ 0 h 26194"/>
              <a:gd name="connsiteX4" fmla="*/ 26194 w 41316"/>
              <a:gd name="connsiteY4" fmla="*/ 26194 h 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6" h="26194">
                <a:moveTo>
                  <a:pt x="26194" y="26194"/>
                </a:moveTo>
                <a:lnTo>
                  <a:pt x="0" y="11071"/>
                </a:lnTo>
                <a:lnTo>
                  <a:pt x="19174" y="0"/>
                </a:lnTo>
                <a:lnTo>
                  <a:pt x="41316" y="0"/>
                </a:lnTo>
                <a:lnTo>
                  <a:pt x="26194" y="2619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C3E63DC-6F21-4385-A3CF-1C5FF22B20BB}"/>
              </a:ext>
            </a:extLst>
          </p:cNvPr>
          <p:cNvSpPr/>
          <p:nvPr/>
        </p:nvSpPr>
        <p:spPr>
          <a:xfrm rot="9000000">
            <a:off x="4245996" y="3494596"/>
            <a:ext cx="143124" cy="143125"/>
          </a:xfrm>
          <a:custGeom>
            <a:avLst/>
            <a:gdLst>
              <a:gd name="connsiteX0" fmla="*/ 52388 w 143124"/>
              <a:gd name="connsiteY0" fmla="*/ 143125 h 143125"/>
              <a:gd name="connsiteX1" fmla="*/ 19174 w 143124"/>
              <a:gd name="connsiteY1" fmla="*/ 123949 h 143125"/>
              <a:gd name="connsiteX2" fmla="*/ 0 w 143124"/>
              <a:gd name="connsiteY2" fmla="*/ 90738 h 143125"/>
              <a:gd name="connsiteX3" fmla="*/ 0 w 143124"/>
              <a:gd name="connsiteY3" fmla="*/ 52387 h 143125"/>
              <a:gd name="connsiteX4" fmla="*/ 19175 w 143124"/>
              <a:gd name="connsiteY4" fmla="*/ 19175 h 143125"/>
              <a:gd name="connsiteX5" fmla="*/ 52387 w 143124"/>
              <a:gd name="connsiteY5" fmla="*/ 0 h 143125"/>
              <a:gd name="connsiteX6" fmla="*/ 90737 w 143124"/>
              <a:gd name="connsiteY6" fmla="*/ 0 h 143125"/>
              <a:gd name="connsiteX7" fmla="*/ 123949 w 143124"/>
              <a:gd name="connsiteY7" fmla="*/ 19175 h 143125"/>
              <a:gd name="connsiteX8" fmla="*/ 143124 w 143124"/>
              <a:gd name="connsiteY8" fmla="*/ 52387 h 143125"/>
              <a:gd name="connsiteX9" fmla="*/ 143124 w 143124"/>
              <a:gd name="connsiteY9" fmla="*/ 90737 h 143125"/>
              <a:gd name="connsiteX10" fmla="*/ 123949 w 143124"/>
              <a:gd name="connsiteY10" fmla="*/ 123949 h 143125"/>
              <a:gd name="connsiteX11" fmla="*/ 90736 w 143124"/>
              <a:gd name="connsiteY11" fmla="*/ 143124 h 143125"/>
              <a:gd name="connsiteX12" fmla="*/ 52388 w 143124"/>
              <a:gd name="connsiteY12" fmla="*/ 143125 h 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4" h="143125">
                <a:moveTo>
                  <a:pt x="52388" y="143125"/>
                </a:moveTo>
                <a:lnTo>
                  <a:pt x="19174" y="123949"/>
                </a:lnTo>
                <a:lnTo>
                  <a:pt x="0" y="90738"/>
                </a:lnTo>
                <a:lnTo>
                  <a:pt x="0" y="52387"/>
                </a:lnTo>
                <a:lnTo>
                  <a:pt x="19175" y="19175"/>
                </a:lnTo>
                <a:lnTo>
                  <a:pt x="52387" y="0"/>
                </a:lnTo>
                <a:lnTo>
                  <a:pt x="90737" y="0"/>
                </a:lnTo>
                <a:lnTo>
                  <a:pt x="123949" y="19175"/>
                </a:lnTo>
                <a:lnTo>
                  <a:pt x="143124" y="52387"/>
                </a:lnTo>
                <a:lnTo>
                  <a:pt x="143124" y="90737"/>
                </a:lnTo>
                <a:lnTo>
                  <a:pt x="123949" y="123949"/>
                </a:lnTo>
                <a:lnTo>
                  <a:pt x="90736" y="143124"/>
                </a:lnTo>
                <a:lnTo>
                  <a:pt x="52388" y="143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2161E0-6990-48C9-B65B-4F408B76A0A6}"/>
              </a:ext>
            </a:extLst>
          </p:cNvPr>
          <p:cNvSpPr/>
          <p:nvPr/>
        </p:nvSpPr>
        <p:spPr>
          <a:xfrm rot="9000000">
            <a:off x="4367449" y="3485281"/>
            <a:ext cx="26193" cy="41316"/>
          </a:xfrm>
          <a:custGeom>
            <a:avLst/>
            <a:gdLst>
              <a:gd name="connsiteX0" fmla="*/ 26193 w 26193"/>
              <a:gd name="connsiteY0" fmla="*/ 41316 h 41316"/>
              <a:gd name="connsiteX1" fmla="*/ 0 w 26193"/>
              <a:gd name="connsiteY1" fmla="*/ 26194 h 41316"/>
              <a:gd name="connsiteX2" fmla="*/ 15122 w 26193"/>
              <a:gd name="connsiteY2" fmla="*/ 0 h 41316"/>
              <a:gd name="connsiteX3" fmla="*/ 26193 w 26193"/>
              <a:gd name="connsiteY3" fmla="*/ 19176 h 41316"/>
              <a:gd name="connsiteX4" fmla="*/ 26193 w 26193"/>
              <a:gd name="connsiteY4" fmla="*/ 41316 h 4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" h="41316">
                <a:moveTo>
                  <a:pt x="26193" y="41316"/>
                </a:moveTo>
                <a:lnTo>
                  <a:pt x="0" y="26194"/>
                </a:lnTo>
                <a:lnTo>
                  <a:pt x="15122" y="0"/>
                </a:lnTo>
                <a:lnTo>
                  <a:pt x="26193" y="19176"/>
                </a:lnTo>
                <a:lnTo>
                  <a:pt x="26193" y="41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0E623EB-8DD7-4FE3-BE3F-34E1F095BF4E}"/>
              </a:ext>
            </a:extLst>
          </p:cNvPr>
          <p:cNvSpPr/>
          <p:nvPr/>
        </p:nvSpPr>
        <p:spPr>
          <a:xfrm rot="9000000">
            <a:off x="4408764" y="3470158"/>
            <a:ext cx="169318" cy="71562"/>
          </a:xfrm>
          <a:custGeom>
            <a:avLst/>
            <a:gdLst>
              <a:gd name="connsiteX0" fmla="*/ 123949 w 169318"/>
              <a:gd name="connsiteY0" fmla="*/ 71562 h 71562"/>
              <a:gd name="connsiteX1" fmla="*/ 0 w 169318"/>
              <a:gd name="connsiteY1" fmla="*/ 0 h 71562"/>
              <a:gd name="connsiteX2" fmla="*/ 143124 w 169318"/>
              <a:gd name="connsiteY2" fmla="*/ 0 h 71562"/>
              <a:gd name="connsiteX3" fmla="*/ 169318 w 169318"/>
              <a:gd name="connsiteY3" fmla="*/ 45369 h 71562"/>
              <a:gd name="connsiteX4" fmla="*/ 123949 w 169318"/>
              <a:gd name="connsiteY4" fmla="*/ 71562 h 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18" h="71562">
                <a:moveTo>
                  <a:pt x="123949" y="71562"/>
                </a:moveTo>
                <a:lnTo>
                  <a:pt x="0" y="0"/>
                </a:lnTo>
                <a:lnTo>
                  <a:pt x="143124" y="0"/>
                </a:lnTo>
                <a:lnTo>
                  <a:pt x="169318" y="45369"/>
                </a:lnTo>
                <a:lnTo>
                  <a:pt x="123949" y="715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8C07092-9A2E-4C1A-89BA-9341DC99E878}"/>
              </a:ext>
            </a:extLst>
          </p:cNvPr>
          <p:cNvSpPr/>
          <p:nvPr/>
        </p:nvSpPr>
        <p:spPr>
          <a:xfrm rot="9000000">
            <a:off x="6000047" y="3428662"/>
            <a:ext cx="333173" cy="274990"/>
          </a:xfrm>
          <a:custGeom>
            <a:avLst/>
            <a:gdLst>
              <a:gd name="connsiteX0" fmla="*/ 261611 w 333173"/>
              <a:gd name="connsiteY0" fmla="*/ 274990 h 274990"/>
              <a:gd name="connsiteX1" fmla="*/ 0 w 333173"/>
              <a:gd name="connsiteY1" fmla="*/ 123949 h 274990"/>
              <a:gd name="connsiteX2" fmla="*/ 32652 w 333173"/>
              <a:gd name="connsiteY2" fmla="*/ 60168 h 274990"/>
              <a:gd name="connsiteX3" fmla="*/ 71562 w 333173"/>
              <a:gd name="connsiteY3" fmla="*/ 0 h 274990"/>
              <a:gd name="connsiteX4" fmla="*/ 333173 w 333173"/>
              <a:gd name="connsiteY4" fmla="*/ 151041 h 274990"/>
              <a:gd name="connsiteX5" fmla="*/ 294263 w 333173"/>
              <a:gd name="connsiteY5" fmla="*/ 211209 h 274990"/>
              <a:gd name="connsiteX6" fmla="*/ 261611 w 333173"/>
              <a:gd name="connsiteY6" fmla="*/ 274990 h 27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173" h="274990">
                <a:moveTo>
                  <a:pt x="261611" y="274990"/>
                </a:moveTo>
                <a:lnTo>
                  <a:pt x="0" y="123949"/>
                </a:lnTo>
                <a:lnTo>
                  <a:pt x="32652" y="60168"/>
                </a:lnTo>
                <a:lnTo>
                  <a:pt x="71562" y="0"/>
                </a:lnTo>
                <a:lnTo>
                  <a:pt x="333173" y="151041"/>
                </a:lnTo>
                <a:lnTo>
                  <a:pt x="294263" y="211209"/>
                </a:lnTo>
                <a:lnTo>
                  <a:pt x="261611" y="2749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AE546D2-9DDF-490C-9C4D-452B8DD93B0E}"/>
              </a:ext>
            </a:extLst>
          </p:cNvPr>
          <p:cNvSpPr/>
          <p:nvPr/>
        </p:nvSpPr>
        <p:spPr>
          <a:xfrm rot="9000000">
            <a:off x="4225338" y="3530377"/>
            <a:ext cx="30246" cy="30246"/>
          </a:xfrm>
          <a:custGeom>
            <a:avLst/>
            <a:gdLst>
              <a:gd name="connsiteX0" fmla="*/ 0 w 30246"/>
              <a:gd name="connsiteY0" fmla="*/ 30246 h 30246"/>
              <a:gd name="connsiteX1" fmla="*/ 11071 w 30246"/>
              <a:gd name="connsiteY1" fmla="*/ 11071 h 30246"/>
              <a:gd name="connsiteX2" fmla="*/ 30246 w 30246"/>
              <a:gd name="connsiteY2" fmla="*/ 0 h 30246"/>
              <a:gd name="connsiteX3" fmla="*/ 30246 w 30246"/>
              <a:gd name="connsiteY3" fmla="*/ 30246 h 30246"/>
              <a:gd name="connsiteX4" fmla="*/ 0 w 30246"/>
              <a:gd name="connsiteY4" fmla="*/ 30246 h 3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" h="30246">
                <a:moveTo>
                  <a:pt x="0" y="30246"/>
                </a:moveTo>
                <a:lnTo>
                  <a:pt x="11071" y="11071"/>
                </a:lnTo>
                <a:lnTo>
                  <a:pt x="30246" y="0"/>
                </a:lnTo>
                <a:lnTo>
                  <a:pt x="30246" y="30246"/>
                </a:lnTo>
                <a:lnTo>
                  <a:pt x="0" y="302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29DA904-C807-4A6E-9F1F-DCBC4D8532D7}"/>
              </a:ext>
            </a:extLst>
          </p:cNvPr>
          <p:cNvSpPr/>
          <p:nvPr/>
        </p:nvSpPr>
        <p:spPr>
          <a:xfrm rot="9000000">
            <a:off x="4388107" y="3521062"/>
            <a:ext cx="26193" cy="41316"/>
          </a:xfrm>
          <a:custGeom>
            <a:avLst/>
            <a:gdLst>
              <a:gd name="connsiteX0" fmla="*/ 15122 w 26193"/>
              <a:gd name="connsiteY0" fmla="*/ 41316 h 41316"/>
              <a:gd name="connsiteX1" fmla="*/ 0 w 26193"/>
              <a:gd name="connsiteY1" fmla="*/ 15123 h 41316"/>
              <a:gd name="connsiteX2" fmla="*/ 26193 w 26193"/>
              <a:gd name="connsiteY2" fmla="*/ 0 h 41316"/>
              <a:gd name="connsiteX3" fmla="*/ 26193 w 26193"/>
              <a:gd name="connsiteY3" fmla="*/ 22141 h 41316"/>
              <a:gd name="connsiteX4" fmla="*/ 15122 w 26193"/>
              <a:gd name="connsiteY4" fmla="*/ 41316 h 4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" h="41316">
                <a:moveTo>
                  <a:pt x="15122" y="41316"/>
                </a:moveTo>
                <a:lnTo>
                  <a:pt x="0" y="15123"/>
                </a:lnTo>
                <a:lnTo>
                  <a:pt x="26193" y="0"/>
                </a:lnTo>
                <a:lnTo>
                  <a:pt x="26193" y="22141"/>
                </a:lnTo>
                <a:lnTo>
                  <a:pt x="15122" y="41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AE09AEC-0327-4A2A-AAB3-2EE17A1B7397}"/>
              </a:ext>
            </a:extLst>
          </p:cNvPr>
          <p:cNvSpPr/>
          <p:nvPr/>
        </p:nvSpPr>
        <p:spPr>
          <a:xfrm rot="9000000">
            <a:off x="4057032" y="3590598"/>
            <a:ext cx="169318" cy="71563"/>
          </a:xfrm>
          <a:custGeom>
            <a:avLst/>
            <a:gdLst>
              <a:gd name="connsiteX0" fmla="*/ 26194 w 169318"/>
              <a:gd name="connsiteY0" fmla="*/ 71563 h 71563"/>
              <a:gd name="connsiteX1" fmla="*/ 0 w 169318"/>
              <a:gd name="connsiteY1" fmla="*/ 26194 h 71563"/>
              <a:gd name="connsiteX2" fmla="*/ 45368 w 169318"/>
              <a:gd name="connsiteY2" fmla="*/ 0 h 71563"/>
              <a:gd name="connsiteX3" fmla="*/ 169318 w 169318"/>
              <a:gd name="connsiteY3" fmla="*/ 71563 h 71563"/>
              <a:gd name="connsiteX4" fmla="*/ 26194 w 169318"/>
              <a:gd name="connsiteY4" fmla="*/ 71563 h 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18" h="71563">
                <a:moveTo>
                  <a:pt x="26194" y="71563"/>
                </a:moveTo>
                <a:lnTo>
                  <a:pt x="0" y="26194"/>
                </a:lnTo>
                <a:lnTo>
                  <a:pt x="45368" y="0"/>
                </a:lnTo>
                <a:lnTo>
                  <a:pt x="169318" y="71563"/>
                </a:lnTo>
                <a:lnTo>
                  <a:pt x="26194" y="715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2CD222D-83DD-4883-B4A3-FFF751ECBF50}"/>
              </a:ext>
            </a:extLst>
          </p:cNvPr>
          <p:cNvSpPr/>
          <p:nvPr/>
        </p:nvSpPr>
        <p:spPr>
          <a:xfrm rot="9000000">
            <a:off x="4437998" y="3553062"/>
            <a:ext cx="123950" cy="123949"/>
          </a:xfrm>
          <a:custGeom>
            <a:avLst/>
            <a:gdLst>
              <a:gd name="connsiteX0" fmla="*/ 71563 w 123950"/>
              <a:gd name="connsiteY0" fmla="*/ 123949 h 123949"/>
              <a:gd name="connsiteX1" fmla="*/ 0 w 123950"/>
              <a:gd name="connsiteY1" fmla="*/ 0 h 123949"/>
              <a:gd name="connsiteX2" fmla="*/ 123950 w 123950"/>
              <a:gd name="connsiteY2" fmla="*/ 71562 h 123949"/>
              <a:gd name="connsiteX3" fmla="*/ 123950 w 123950"/>
              <a:gd name="connsiteY3" fmla="*/ 123949 h 123949"/>
              <a:gd name="connsiteX4" fmla="*/ 71563 w 123950"/>
              <a:gd name="connsiteY4" fmla="*/ 123949 h 12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50" h="123949">
                <a:moveTo>
                  <a:pt x="71563" y="123949"/>
                </a:moveTo>
                <a:lnTo>
                  <a:pt x="0" y="0"/>
                </a:lnTo>
                <a:lnTo>
                  <a:pt x="123950" y="71562"/>
                </a:lnTo>
                <a:lnTo>
                  <a:pt x="123950" y="123949"/>
                </a:lnTo>
                <a:lnTo>
                  <a:pt x="71563" y="1239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6C96A55-0B14-4E9A-A9FC-A43E0F28209B}"/>
              </a:ext>
            </a:extLst>
          </p:cNvPr>
          <p:cNvSpPr/>
          <p:nvPr/>
        </p:nvSpPr>
        <p:spPr>
          <a:xfrm rot="9000000">
            <a:off x="4220815" y="3569940"/>
            <a:ext cx="26194" cy="41316"/>
          </a:xfrm>
          <a:custGeom>
            <a:avLst/>
            <a:gdLst>
              <a:gd name="connsiteX0" fmla="*/ 0 w 26194"/>
              <a:gd name="connsiteY0" fmla="*/ 41316 h 41316"/>
              <a:gd name="connsiteX1" fmla="*/ 0 w 26194"/>
              <a:gd name="connsiteY1" fmla="*/ 19175 h 41316"/>
              <a:gd name="connsiteX2" fmla="*/ 11071 w 26194"/>
              <a:gd name="connsiteY2" fmla="*/ 0 h 41316"/>
              <a:gd name="connsiteX3" fmla="*/ 26194 w 26194"/>
              <a:gd name="connsiteY3" fmla="*/ 26194 h 41316"/>
              <a:gd name="connsiteX4" fmla="*/ 0 w 26194"/>
              <a:gd name="connsiteY4" fmla="*/ 41316 h 4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4" h="41316">
                <a:moveTo>
                  <a:pt x="0" y="41316"/>
                </a:moveTo>
                <a:lnTo>
                  <a:pt x="0" y="19175"/>
                </a:lnTo>
                <a:lnTo>
                  <a:pt x="11071" y="0"/>
                </a:lnTo>
                <a:lnTo>
                  <a:pt x="26194" y="26194"/>
                </a:lnTo>
                <a:lnTo>
                  <a:pt x="0" y="41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71FC7D6-E284-4C60-9030-7052CBD2EA96}"/>
              </a:ext>
            </a:extLst>
          </p:cNvPr>
          <p:cNvSpPr/>
          <p:nvPr/>
        </p:nvSpPr>
        <p:spPr>
          <a:xfrm rot="9000000">
            <a:off x="4379532" y="3571693"/>
            <a:ext cx="30246" cy="30246"/>
          </a:xfrm>
          <a:custGeom>
            <a:avLst/>
            <a:gdLst>
              <a:gd name="connsiteX0" fmla="*/ 0 w 30246"/>
              <a:gd name="connsiteY0" fmla="*/ 30246 h 30246"/>
              <a:gd name="connsiteX1" fmla="*/ 0 w 30246"/>
              <a:gd name="connsiteY1" fmla="*/ 0 h 30246"/>
              <a:gd name="connsiteX2" fmla="*/ 30246 w 30246"/>
              <a:gd name="connsiteY2" fmla="*/ 0 h 30246"/>
              <a:gd name="connsiteX3" fmla="*/ 19175 w 30246"/>
              <a:gd name="connsiteY3" fmla="*/ 19175 h 30246"/>
              <a:gd name="connsiteX4" fmla="*/ 0 w 30246"/>
              <a:gd name="connsiteY4" fmla="*/ 30246 h 3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" h="30246">
                <a:moveTo>
                  <a:pt x="0" y="30246"/>
                </a:moveTo>
                <a:lnTo>
                  <a:pt x="0" y="0"/>
                </a:lnTo>
                <a:lnTo>
                  <a:pt x="30246" y="0"/>
                </a:lnTo>
                <a:lnTo>
                  <a:pt x="19175" y="19175"/>
                </a:lnTo>
                <a:lnTo>
                  <a:pt x="0" y="302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0F7C018-FE00-4217-996A-68A5C7FADE61}"/>
              </a:ext>
            </a:extLst>
          </p:cNvPr>
          <p:cNvSpPr/>
          <p:nvPr/>
        </p:nvSpPr>
        <p:spPr>
          <a:xfrm rot="9000000">
            <a:off x="4241473" y="3605720"/>
            <a:ext cx="26194" cy="41316"/>
          </a:xfrm>
          <a:custGeom>
            <a:avLst/>
            <a:gdLst>
              <a:gd name="connsiteX0" fmla="*/ 11071 w 26194"/>
              <a:gd name="connsiteY0" fmla="*/ 41316 h 41316"/>
              <a:gd name="connsiteX1" fmla="*/ 0 w 26194"/>
              <a:gd name="connsiteY1" fmla="*/ 22141 h 41316"/>
              <a:gd name="connsiteX2" fmla="*/ 0 w 26194"/>
              <a:gd name="connsiteY2" fmla="*/ 0 h 41316"/>
              <a:gd name="connsiteX3" fmla="*/ 26194 w 26194"/>
              <a:gd name="connsiteY3" fmla="*/ 15123 h 41316"/>
              <a:gd name="connsiteX4" fmla="*/ 11071 w 26194"/>
              <a:gd name="connsiteY4" fmla="*/ 41316 h 4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4" h="41316">
                <a:moveTo>
                  <a:pt x="11071" y="41316"/>
                </a:moveTo>
                <a:lnTo>
                  <a:pt x="0" y="22141"/>
                </a:lnTo>
                <a:lnTo>
                  <a:pt x="0" y="0"/>
                </a:lnTo>
                <a:lnTo>
                  <a:pt x="26194" y="15123"/>
                </a:lnTo>
                <a:lnTo>
                  <a:pt x="11071" y="41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29AF650-A876-4AF9-AE72-F98F050F1B66}"/>
              </a:ext>
            </a:extLst>
          </p:cNvPr>
          <p:cNvSpPr/>
          <p:nvPr/>
        </p:nvSpPr>
        <p:spPr>
          <a:xfrm rot="9000000">
            <a:off x="4357120" y="3616050"/>
            <a:ext cx="41316" cy="26193"/>
          </a:xfrm>
          <a:custGeom>
            <a:avLst/>
            <a:gdLst>
              <a:gd name="connsiteX0" fmla="*/ 0 w 41316"/>
              <a:gd name="connsiteY0" fmla="*/ 26193 h 26193"/>
              <a:gd name="connsiteX1" fmla="*/ 15123 w 41316"/>
              <a:gd name="connsiteY1" fmla="*/ 0 h 26193"/>
              <a:gd name="connsiteX2" fmla="*/ 41316 w 41316"/>
              <a:gd name="connsiteY2" fmla="*/ 15122 h 26193"/>
              <a:gd name="connsiteX3" fmla="*/ 22141 w 41316"/>
              <a:gd name="connsiteY3" fmla="*/ 26193 h 26193"/>
              <a:gd name="connsiteX4" fmla="*/ 0 w 41316"/>
              <a:gd name="connsiteY4" fmla="*/ 26193 h 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6" h="26193">
                <a:moveTo>
                  <a:pt x="0" y="26193"/>
                </a:moveTo>
                <a:lnTo>
                  <a:pt x="15123" y="0"/>
                </a:lnTo>
                <a:lnTo>
                  <a:pt x="41316" y="15122"/>
                </a:lnTo>
                <a:lnTo>
                  <a:pt x="22141" y="26193"/>
                </a:lnTo>
                <a:lnTo>
                  <a:pt x="0" y="261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AEA947-1A15-4323-9F98-7580DDF9E4F9}"/>
              </a:ext>
            </a:extLst>
          </p:cNvPr>
          <p:cNvSpPr/>
          <p:nvPr/>
        </p:nvSpPr>
        <p:spPr>
          <a:xfrm rot="9000000">
            <a:off x="2535215" y="3328256"/>
            <a:ext cx="1432349" cy="715479"/>
          </a:xfrm>
          <a:custGeom>
            <a:avLst/>
            <a:gdLst>
              <a:gd name="connsiteX0" fmla="*/ 1239247 w 1432349"/>
              <a:gd name="connsiteY0" fmla="*/ 715479 h 715479"/>
              <a:gd name="connsiteX1" fmla="*/ 0 w 1432349"/>
              <a:gd name="connsiteY1" fmla="*/ 0 h 715479"/>
              <a:gd name="connsiteX2" fmla="*/ 1432349 w 1432349"/>
              <a:gd name="connsiteY2" fmla="*/ 0 h 715479"/>
              <a:gd name="connsiteX3" fmla="*/ 1421966 w 1432349"/>
              <a:gd name="connsiteY3" fmla="*/ 138780 h 715479"/>
              <a:gd name="connsiteX4" fmla="*/ 1285980 w 1432349"/>
              <a:gd name="connsiteY4" fmla="*/ 624194 h 715479"/>
              <a:gd name="connsiteX5" fmla="*/ 1239247 w 1432349"/>
              <a:gd name="connsiteY5" fmla="*/ 715479 h 7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2349" h="715479">
                <a:moveTo>
                  <a:pt x="1239247" y="715479"/>
                </a:moveTo>
                <a:lnTo>
                  <a:pt x="0" y="0"/>
                </a:lnTo>
                <a:lnTo>
                  <a:pt x="1432349" y="0"/>
                </a:lnTo>
                <a:lnTo>
                  <a:pt x="1421966" y="138780"/>
                </a:lnTo>
                <a:cubicBezTo>
                  <a:pt x="1401552" y="303301"/>
                  <a:pt x="1356692" y="466858"/>
                  <a:pt x="1285980" y="624194"/>
                </a:cubicBezTo>
                <a:lnTo>
                  <a:pt x="1239247" y="71547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D3456ED-448E-4EC6-8C86-FEDA1581BFF7}"/>
              </a:ext>
            </a:extLst>
          </p:cNvPr>
          <p:cNvSpPr/>
          <p:nvPr/>
        </p:nvSpPr>
        <p:spPr>
          <a:xfrm rot="9000000">
            <a:off x="4092815" y="3652571"/>
            <a:ext cx="169317" cy="71562"/>
          </a:xfrm>
          <a:custGeom>
            <a:avLst/>
            <a:gdLst>
              <a:gd name="connsiteX0" fmla="*/ 45368 w 169317"/>
              <a:gd name="connsiteY0" fmla="*/ 71562 h 71562"/>
              <a:gd name="connsiteX1" fmla="*/ 0 w 169317"/>
              <a:gd name="connsiteY1" fmla="*/ 45369 h 71562"/>
              <a:gd name="connsiteX2" fmla="*/ 26193 w 169317"/>
              <a:gd name="connsiteY2" fmla="*/ 0 h 71562"/>
              <a:gd name="connsiteX3" fmla="*/ 169317 w 169317"/>
              <a:gd name="connsiteY3" fmla="*/ 0 h 71562"/>
              <a:gd name="connsiteX4" fmla="*/ 45368 w 169317"/>
              <a:gd name="connsiteY4" fmla="*/ 71562 h 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17" h="71562">
                <a:moveTo>
                  <a:pt x="45368" y="71562"/>
                </a:moveTo>
                <a:lnTo>
                  <a:pt x="0" y="45369"/>
                </a:lnTo>
                <a:lnTo>
                  <a:pt x="26193" y="0"/>
                </a:lnTo>
                <a:lnTo>
                  <a:pt x="169317" y="0"/>
                </a:lnTo>
                <a:lnTo>
                  <a:pt x="45368" y="7156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A7BDA19-0B60-4116-84C3-623B058E32B0}"/>
              </a:ext>
            </a:extLst>
          </p:cNvPr>
          <p:cNvSpPr/>
          <p:nvPr/>
        </p:nvSpPr>
        <p:spPr>
          <a:xfrm rot="9000000">
            <a:off x="4281777" y="3628133"/>
            <a:ext cx="30245" cy="30246"/>
          </a:xfrm>
          <a:custGeom>
            <a:avLst/>
            <a:gdLst>
              <a:gd name="connsiteX0" fmla="*/ 30245 w 30245"/>
              <a:gd name="connsiteY0" fmla="*/ 30246 h 30246"/>
              <a:gd name="connsiteX1" fmla="*/ 11070 w 30245"/>
              <a:gd name="connsiteY1" fmla="*/ 19175 h 30246"/>
              <a:gd name="connsiteX2" fmla="*/ 0 w 30245"/>
              <a:gd name="connsiteY2" fmla="*/ 0 h 30246"/>
              <a:gd name="connsiteX3" fmla="*/ 30245 w 30245"/>
              <a:gd name="connsiteY3" fmla="*/ 0 h 30246"/>
              <a:gd name="connsiteX4" fmla="*/ 30245 w 30245"/>
              <a:gd name="connsiteY4" fmla="*/ 30246 h 3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5" h="30246">
                <a:moveTo>
                  <a:pt x="30245" y="30246"/>
                </a:moveTo>
                <a:lnTo>
                  <a:pt x="11070" y="19175"/>
                </a:lnTo>
                <a:lnTo>
                  <a:pt x="0" y="0"/>
                </a:lnTo>
                <a:lnTo>
                  <a:pt x="30245" y="0"/>
                </a:lnTo>
                <a:lnTo>
                  <a:pt x="30245" y="302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542B3E0-261F-4FE3-ACFC-48548B947216}"/>
              </a:ext>
            </a:extLst>
          </p:cNvPr>
          <p:cNvSpPr/>
          <p:nvPr/>
        </p:nvSpPr>
        <p:spPr>
          <a:xfrm rot="9000000">
            <a:off x="4321338" y="3636708"/>
            <a:ext cx="41317" cy="26193"/>
          </a:xfrm>
          <a:custGeom>
            <a:avLst/>
            <a:gdLst>
              <a:gd name="connsiteX0" fmla="*/ 19175 w 41317"/>
              <a:gd name="connsiteY0" fmla="*/ 26193 h 26193"/>
              <a:gd name="connsiteX1" fmla="*/ 0 w 41317"/>
              <a:gd name="connsiteY1" fmla="*/ 15122 h 26193"/>
              <a:gd name="connsiteX2" fmla="*/ 26194 w 41317"/>
              <a:gd name="connsiteY2" fmla="*/ 0 h 26193"/>
              <a:gd name="connsiteX3" fmla="*/ 41317 w 41317"/>
              <a:gd name="connsiteY3" fmla="*/ 26193 h 26193"/>
              <a:gd name="connsiteX4" fmla="*/ 19175 w 41317"/>
              <a:gd name="connsiteY4" fmla="*/ 26193 h 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7" h="26193">
                <a:moveTo>
                  <a:pt x="19175" y="26193"/>
                </a:moveTo>
                <a:lnTo>
                  <a:pt x="0" y="15122"/>
                </a:lnTo>
                <a:lnTo>
                  <a:pt x="26194" y="0"/>
                </a:lnTo>
                <a:lnTo>
                  <a:pt x="41317" y="26193"/>
                </a:lnTo>
                <a:lnTo>
                  <a:pt x="19175" y="261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8FA19A7-6923-459A-A865-71F5E8AE1E98}"/>
              </a:ext>
            </a:extLst>
          </p:cNvPr>
          <p:cNvSpPr/>
          <p:nvPr/>
        </p:nvSpPr>
        <p:spPr>
          <a:xfrm rot="9000000">
            <a:off x="4403972" y="3621584"/>
            <a:ext cx="71562" cy="169318"/>
          </a:xfrm>
          <a:custGeom>
            <a:avLst/>
            <a:gdLst>
              <a:gd name="connsiteX0" fmla="*/ 45369 w 71562"/>
              <a:gd name="connsiteY0" fmla="*/ 169318 h 169318"/>
              <a:gd name="connsiteX1" fmla="*/ 0 w 71562"/>
              <a:gd name="connsiteY1" fmla="*/ 143124 h 169318"/>
              <a:gd name="connsiteX2" fmla="*/ 0 w 71562"/>
              <a:gd name="connsiteY2" fmla="*/ 0 h 169318"/>
              <a:gd name="connsiteX3" fmla="*/ 71562 w 71562"/>
              <a:gd name="connsiteY3" fmla="*/ 123949 h 169318"/>
              <a:gd name="connsiteX4" fmla="*/ 45369 w 71562"/>
              <a:gd name="connsiteY4" fmla="*/ 169318 h 1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2" h="169318">
                <a:moveTo>
                  <a:pt x="45369" y="169318"/>
                </a:moveTo>
                <a:lnTo>
                  <a:pt x="0" y="143124"/>
                </a:lnTo>
                <a:lnTo>
                  <a:pt x="0" y="0"/>
                </a:lnTo>
                <a:lnTo>
                  <a:pt x="71562" y="123949"/>
                </a:lnTo>
                <a:lnTo>
                  <a:pt x="45369" y="1693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F49A63A-95F2-446F-9E80-BA03E6210292}"/>
              </a:ext>
            </a:extLst>
          </p:cNvPr>
          <p:cNvSpPr/>
          <p:nvPr/>
        </p:nvSpPr>
        <p:spPr>
          <a:xfrm rot="9000000">
            <a:off x="4811732" y="3244814"/>
            <a:ext cx="1239247" cy="1240451"/>
          </a:xfrm>
          <a:custGeom>
            <a:avLst/>
            <a:gdLst>
              <a:gd name="connsiteX0" fmla="*/ 1239247 w 1239247"/>
              <a:gd name="connsiteY0" fmla="*/ 1240451 h 1240451"/>
              <a:gd name="connsiteX1" fmla="*/ 0 w 1239247"/>
              <a:gd name="connsiteY1" fmla="*/ 524971 h 1240451"/>
              <a:gd name="connsiteX2" fmla="*/ 55690 w 1239247"/>
              <a:gd name="connsiteY2" fmla="*/ 438857 h 1240451"/>
              <a:gd name="connsiteX3" fmla="*/ 408077 w 1239247"/>
              <a:gd name="connsiteY3" fmla="*/ 78382 h 1240451"/>
              <a:gd name="connsiteX4" fmla="*/ 523073 w 1239247"/>
              <a:gd name="connsiteY4" fmla="*/ 0 h 1240451"/>
              <a:gd name="connsiteX5" fmla="*/ 1239247 w 1239247"/>
              <a:gd name="connsiteY5" fmla="*/ 1240451 h 124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9247" h="1240451">
                <a:moveTo>
                  <a:pt x="1239247" y="1240451"/>
                </a:moveTo>
                <a:lnTo>
                  <a:pt x="0" y="524971"/>
                </a:lnTo>
                <a:lnTo>
                  <a:pt x="55690" y="438857"/>
                </a:lnTo>
                <a:cubicBezTo>
                  <a:pt x="156590" y="298950"/>
                  <a:pt x="275805" y="178322"/>
                  <a:pt x="408077" y="78382"/>
                </a:cubicBezTo>
                <a:lnTo>
                  <a:pt x="523073" y="0"/>
                </a:lnTo>
                <a:lnTo>
                  <a:pt x="1239247" y="12404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25187DF7-2437-485B-AAAA-688E98A57F47}"/>
              </a:ext>
            </a:extLst>
          </p:cNvPr>
          <p:cNvSpPr/>
          <p:nvPr/>
        </p:nvSpPr>
        <p:spPr>
          <a:xfrm rot="9000000">
            <a:off x="4206706" y="3686599"/>
            <a:ext cx="123949" cy="123949"/>
          </a:xfrm>
          <a:custGeom>
            <a:avLst/>
            <a:gdLst>
              <a:gd name="connsiteX0" fmla="*/ 0 w 123949"/>
              <a:gd name="connsiteY0" fmla="*/ 123949 h 123949"/>
              <a:gd name="connsiteX1" fmla="*/ 0 w 123949"/>
              <a:gd name="connsiteY1" fmla="*/ 71562 h 123949"/>
              <a:gd name="connsiteX2" fmla="*/ 123949 w 123949"/>
              <a:gd name="connsiteY2" fmla="*/ 0 h 123949"/>
              <a:gd name="connsiteX3" fmla="*/ 52387 w 123949"/>
              <a:gd name="connsiteY3" fmla="*/ 123949 h 123949"/>
              <a:gd name="connsiteX4" fmla="*/ 0 w 123949"/>
              <a:gd name="connsiteY4" fmla="*/ 123949 h 12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49" h="123949">
                <a:moveTo>
                  <a:pt x="0" y="123949"/>
                </a:moveTo>
                <a:lnTo>
                  <a:pt x="0" y="71562"/>
                </a:lnTo>
                <a:lnTo>
                  <a:pt x="123949" y="0"/>
                </a:lnTo>
                <a:lnTo>
                  <a:pt x="52387" y="123949"/>
                </a:lnTo>
                <a:lnTo>
                  <a:pt x="0" y="1239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8573120-C5CA-4109-B0A6-3D0C1E1B52DD}"/>
              </a:ext>
            </a:extLst>
          </p:cNvPr>
          <p:cNvSpPr/>
          <p:nvPr/>
        </p:nvSpPr>
        <p:spPr>
          <a:xfrm rot="9000000">
            <a:off x="4341997" y="3657365"/>
            <a:ext cx="71562" cy="169318"/>
          </a:xfrm>
          <a:custGeom>
            <a:avLst/>
            <a:gdLst>
              <a:gd name="connsiteX0" fmla="*/ 26194 w 71562"/>
              <a:gd name="connsiteY0" fmla="*/ 169318 h 169318"/>
              <a:gd name="connsiteX1" fmla="*/ 0 w 71562"/>
              <a:gd name="connsiteY1" fmla="*/ 123949 h 169318"/>
              <a:gd name="connsiteX2" fmla="*/ 71562 w 71562"/>
              <a:gd name="connsiteY2" fmla="*/ 0 h 169318"/>
              <a:gd name="connsiteX3" fmla="*/ 71562 w 71562"/>
              <a:gd name="connsiteY3" fmla="*/ 143124 h 169318"/>
              <a:gd name="connsiteX4" fmla="*/ 26194 w 71562"/>
              <a:gd name="connsiteY4" fmla="*/ 169318 h 1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2" h="169318">
                <a:moveTo>
                  <a:pt x="26194" y="169318"/>
                </a:moveTo>
                <a:lnTo>
                  <a:pt x="0" y="123949"/>
                </a:lnTo>
                <a:lnTo>
                  <a:pt x="71562" y="0"/>
                </a:lnTo>
                <a:lnTo>
                  <a:pt x="71562" y="143124"/>
                </a:lnTo>
                <a:lnTo>
                  <a:pt x="26194" y="16931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D30BDB9-00A5-4571-8CC4-8E55F34D3BC0}"/>
              </a:ext>
            </a:extLst>
          </p:cNvPr>
          <p:cNvSpPr/>
          <p:nvPr/>
        </p:nvSpPr>
        <p:spPr>
          <a:xfrm rot="9000000">
            <a:off x="2965243" y="4071635"/>
            <a:ext cx="1431667" cy="715833"/>
          </a:xfrm>
          <a:custGeom>
            <a:avLst/>
            <a:gdLst>
              <a:gd name="connsiteX0" fmla="*/ 0 w 1431667"/>
              <a:gd name="connsiteY0" fmla="*/ 715833 h 715833"/>
              <a:gd name="connsiteX1" fmla="*/ 1239860 w 1431667"/>
              <a:gd name="connsiteY1" fmla="*/ 0 h 715833"/>
              <a:gd name="connsiteX2" fmla="*/ 1262386 w 1431667"/>
              <a:gd name="connsiteY2" fmla="*/ 41108 h 715833"/>
              <a:gd name="connsiteX3" fmla="*/ 1430620 w 1431667"/>
              <a:gd name="connsiteY3" fmla="*/ 668968 h 715833"/>
              <a:gd name="connsiteX4" fmla="*/ 1431667 w 1431667"/>
              <a:gd name="connsiteY4" fmla="*/ 715833 h 715833"/>
              <a:gd name="connsiteX5" fmla="*/ 0 w 1431667"/>
              <a:gd name="connsiteY5" fmla="*/ 715833 h 71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667" h="715833">
                <a:moveTo>
                  <a:pt x="0" y="715833"/>
                </a:moveTo>
                <a:lnTo>
                  <a:pt x="1239860" y="0"/>
                </a:lnTo>
                <a:lnTo>
                  <a:pt x="1262386" y="41108"/>
                </a:lnTo>
                <a:cubicBezTo>
                  <a:pt x="1358026" y="237569"/>
                  <a:pt x="1415217" y="451010"/>
                  <a:pt x="1430620" y="668968"/>
                </a:cubicBezTo>
                <a:lnTo>
                  <a:pt x="1431667" y="715833"/>
                </a:lnTo>
                <a:lnTo>
                  <a:pt x="0" y="7158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A94FB7C-6635-4125-983F-A8D8AD02E8E6}"/>
              </a:ext>
            </a:extLst>
          </p:cNvPr>
          <p:cNvSpPr/>
          <p:nvPr/>
        </p:nvSpPr>
        <p:spPr>
          <a:xfrm rot="9000000">
            <a:off x="4823036" y="3486808"/>
            <a:ext cx="715833" cy="1431667"/>
          </a:xfrm>
          <a:custGeom>
            <a:avLst/>
            <a:gdLst>
              <a:gd name="connsiteX0" fmla="*/ 715833 w 715833"/>
              <a:gd name="connsiteY0" fmla="*/ 1431667 h 1431667"/>
              <a:gd name="connsiteX1" fmla="*/ 0 w 715833"/>
              <a:gd name="connsiteY1" fmla="*/ 191807 h 1431667"/>
              <a:gd name="connsiteX2" fmla="*/ 41108 w 715833"/>
              <a:gd name="connsiteY2" fmla="*/ 169281 h 1431667"/>
              <a:gd name="connsiteX3" fmla="*/ 668969 w 715833"/>
              <a:gd name="connsiteY3" fmla="*/ 1046 h 1431667"/>
              <a:gd name="connsiteX4" fmla="*/ 715833 w 715833"/>
              <a:gd name="connsiteY4" fmla="*/ 0 h 1431667"/>
              <a:gd name="connsiteX5" fmla="*/ 715833 w 715833"/>
              <a:gd name="connsiteY5" fmla="*/ 1431667 h 143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833" h="1431667">
                <a:moveTo>
                  <a:pt x="715833" y="1431667"/>
                </a:moveTo>
                <a:lnTo>
                  <a:pt x="0" y="191807"/>
                </a:lnTo>
                <a:lnTo>
                  <a:pt x="41108" y="169281"/>
                </a:lnTo>
                <a:cubicBezTo>
                  <a:pt x="237569" y="73641"/>
                  <a:pt x="451010" y="16450"/>
                  <a:pt x="668969" y="1046"/>
                </a:cubicBezTo>
                <a:lnTo>
                  <a:pt x="715833" y="0"/>
                </a:lnTo>
                <a:lnTo>
                  <a:pt x="715833" y="143166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257785C-E36E-4923-813B-B2A8B773F6CC}"/>
              </a:ext>
            </a:extLst>
          </p:cNvPr>
          <p:cNvSpPr/>
          <p:nvPr/>
        </p:nvSpPr>
        <p:spPr>
          <a:xfrm rot="9000000">
            <a:off x="3398450" y="4060330"/>
            <a:ext cx="1240452" cy="1239248"/>
          </a:xfrm>
          <a:custGeom>
            <a:avLst/>
            <a:gdLst>
              <a:gd name="connsiteX0" fmla="*/ 0 w 1240452"/>
              <a:gd name="connsiteY0" fmla="*/ 1239248 h 1239248"/>
              <a:gd name="connsiteX1" fmla="*/ 715481 w 1240452"/>
              <a:gd name="connsiteY1" fmla="*/ 0 h 1239248"/>
              <a:gd name="connsiteX2" fmla="*/ 801595 w 1240452"/>
              <a:gd name="connsiteY2" fmla="*/ 55690 h 1239248"/>
              <a:gd name="connsiteX3" fmla="*/ 1162070 w 1240452"/>
              <a:gd name="connsiteY3" fmla="*/ 408077 h 1239248"/>
              <a:gd name="connsiteX4" fmla="*/ 1240452 w 1240452"/>
              <a:gd name="connsiteY4" fmla="*/ 523073 h 1239248"/>
              <a:gd name="connsiteX5" fmla="*/ 0 w 1240452"/>
              <a:gd name="connsiteY5" fmla="*/ 1239248 h 123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452" h="1239248">
                <a:moveTo>
                  <a:pt x="0" y="1239248"/>
                </a:moveTo>
                <a:lnTo>
                  <a:pt x="715481" y="0"/>
                </a:lnTo>
                <a:lnTo>
                  <a:pt x="801595" y="55690"/>
                </a:lnTo>
                <a:cubicBezTo>
                  <a:pt x="941502" y="156589"/>
                  <a:pt x="1062130" y="275805"/>
                  <a:pt x="1162070" y="408077"/>
                </a:cubicBezTo>
                <a:lnTo>
                  <a:pt x="1240452" y="523073"/>
                </a:lnTo>
                <a:lnTo>
                  <a:pt x="0" y="12392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037EC6E-4205-4930-B23A-33E6D282AF4D}"/>
              </a:ext>
            </a:extLst>
          </p:cNvPr>
          <p:cNvSpPr/>
          <p:nvPr/>
        </p:nvSpPr>
        <p:spPr>
          <a:xfrm rot="9000000">
            <a:off x="4079655" y="3916152"/>
            <a:ext cx="715480" cy="1432350"/>
          </a:xfrm>
          <a:custGeom>
            <a:avLst/>
            <a:gdLst>
              <a:gd name="connsiteX0" fmla="*/ 0 w 715480"/>
              <a:gd name="connsiteY0" fmla="*/ 1432350 h 1432350"/>
              <a:gd name="connsiteX1" fmla="*/ 0 w 715480"/>
              <a:gd name="connsiteY1" fmla="*/ 0 h 1432350"/>
              <a:gd name="connsiteX2" fmla="*/ 138781 w 715480"/>
              <a:gd name="connsiteY2" fmla="*/ 10383 h 1432350"/>
              <a:gd name="connsiteX3" fmla="*/ 624195 w 715480"/>
              <a:gd name="connsiteY3" fmla="*/ 146370 h 1432350"/>
              <a:gd name="connsiteX4" fmla="*/ 715480 w 715480"/>
              <a:gd name="connsiteY4" fmla="*/ 193102 h 1432350"/>
              <a:gd name="connsiteX5" fmla="*/ 0 w 715480"/>
              <a:gd name="connsiteY5" fmla="*/ 1432350 h 14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480" h="1432350">
                <a:moveTo>
                  <a:pt x="0" y="1432350"/>
                </a:moveTo>
                <a:lnTo>
                  <a:pt x="0" y="0"/>
                </a:lnTo>
                <a:lnTo>
                  <a:pt x="138781" y="10383"/>
                </a:lnTo>
                <a:cubicBezTo>
                  <a:pt x="303302" y="30798"/>
                  <a:pt x="466859" y="75657"/>
                  <a:pt x="624195" y="146370"/>
                </a:cubicBezTo>
                <a:lnTo>
                  <a:pt x="715480" y="193102"/>
                </a:lnTo>
                <a:lnTo>
                  <a:pt x="0" y="1432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441F6BF-1508-4BDE-8635-0DD22F5FD008}"/>
              </a:ext>
            </a:extLst>
          </p:cNvPr>
          <p:cNvSpPr/>
          <p:nvPr/>
        </p:nvSpPr>
        <p:spPr>
          <a:xfrm rot="9000000">
            <a:off x="2562163" y="4420128"/>
            <a:ext cx="304650" cy="143125"/>
          </a:xfrm>
          <a:custGeom>
            <a:avLst/>
            <a:gdLst>
              <a:gd name="connsiteX0" fmla="*/ 683 w 304650"/>
              <a:gd name="connsiteY0" fmla="*/ 143125 h 143125"/>
              <a:gd name="connsiteX1" fmla="*/ 2618 w 304650"/>
              <a:gd name="connsiteY1" fmla="*/ 117257 h 143125"/>
              <a:gd name="connsiteX2" fmla="*/ 0 w 304650"/>
              <a:gd name="connsiteY2" fmla="*/ 0 h 143125"/>
              <a:gd name="connsiteX3" fmla="*/ 301850 w 304650"/>
              <a:gd name="connsiteY3" fmla="*/ 0 h 143125"/>
              <a:gd name="connsiteX4" fmla="*/ 304650 w 304650"/>
              <a:gd name="connsiteY4" fmla="*/ 125370 h 143125"/>
              <a:gd name="connsiteX5" fmla="*/ 303321 w 304650"/>
              <a:gd name="connsiteY5" fmla="*/ 143125 h 143125"/>
              <a:gd name="connsiteX6" fmla="*/ 683 w 304650"/>
              <a:gd name="connsiteY6" fmla="*/ 143125 h 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50" h="143125">
                <a:moveTo>
                  <a:pt x="683" y="143125"/>
                </a:moveTo>
                <a:lnTo>
                  <a:pt x="2618" y="117257"/>
                </a:lnTo>
                <a:lnTo>
                  <a:pt x="0" y="0"/>
                </a:lnTo>
                <a:lnTo>
                  <a:pt x="301850" y="0"/>
                </a:lnTo>
                <a:lnTo>
                  <a:pt x="304650" y="125370"/>
                </a:lnTo>
                <a:lnTo>
                  <a:pt x="303321" y="143125"/>
                </a:lnTo>
                <a:lnTo>
                  <a:pt x="683" y="143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15CEF64-CB4C-46E7-BDBB-137FDDF3DF94}"/>
              </a:ext>
            </a:extLst>
          </p:cNvPr>
          <p:cNvSpPr/>
          <p:nvPr/>
        </p:nvSpPr>
        <p:spPr>
          <a:xfrm rot="9000000">
            <a:off x="5782076" y="4324873"/>
            <a:ext cx="275610" cy="332381"/>
          </a:xfrm>
          <a:custGeom>
            <a:avLst/>
            <a:gdLst>
              <a:gd name="connsiteX0" fmla="*/ 151319 w 275610"/>
              <a:gd name="connsiteY0" fmla="*/ 332381 h 332381"/>
              <a:gd name="connsiteX1" fmla="*/ 0 w 275610"/>
              <a:gd name="connsiteY1" fmla="*/ 70289 h 332381"/>
              <a:gd name="connsiteX2" fmla="*/ 14712 w 275610"/>
              <a:gd name="connsiteY2" fmla="*/ 60261 h 332381"/>
              <a:gd name="connsiteX3" fmla="*/ 124685 w 275610"/>
              <a:gd name="connsiteY3" fmla="*/ 0 h 332381"/>
              <a:gd name="connsiteX4" fmla="*/ 275610 w 275610"/>
              <a:gd name="connsiteY4" fmla="*/ 261410 h 332381"/>
              <a:gd name="connsiteX5" fmla="*/ 172753 w 275610"/>
              <a:gd name="connsiteY5" fmla="*/ 317771 h 332381"/>
              <a:gd name="connsiteX6" fmla="*/ 151319 w 275610"/>
              <a:gd name="connsiteY6" fmla="*/ 332381 h 3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610" h="332381">
                <a:moveTo>
                  <a:pt x="151319" y="332381"/>
                </a:moveTo>
                <a:lnTo>
                  <a:pt x="0" y="70289"/>
                </a:lnTo>
                <a:lnTo>
                  <a:pt x="14712" y="60261"/>
                </a:lnTo>
                <a:lnTo>
                  <a:pt x="124685" y="0"/>
                </a:lnTo>
                <a:lnTo>
                  <a:pt x="275610" y="261410"/>
                </a:lnTo>
                <a:lnTo>
                  <a:pt x="172753" y="317771"/>
                </a:lnTo>
                <a:lnTo>
                  <a:pt x="151319" y="33238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226EE7F-9CAD-49BF-9FD6-AFB0D8029E5A}"/>
              </a:ext>
            </a:extLst>
          </p:cNvPr>
          <p:cNvSpPr/>
          <p:nvPr/>
        </p:nvSpPr>
        <p:spPr>
          <a:xfrm rot="9000000">
            <a:off x="3226463" y="5030676"/>
            <a:ext cx="332380" cy="275610"/>
          </a:xfrm>
          <a:custGeom>
            <a:avLst/>
            <a:gdLst>
              <a:gd name="connsiteX0" fmla="*/ 70970 w 332380"/>
              <a:gd name="connsiteY0" fmla="*/ 275610 h 275610"/>
              <a:gd name="connsiteX1" fmla="*/ 14609 w 332380"/>
              <a:gd name="connsiteY1" fmla="*/ 172753 h 275610"/>
              <a:gd name="connsiteX2" fmla="*/ 0 w 332380"/>
              <a:gd name="connsiteY2" fmla="*/ 151319 h 275610"/>
              <a:gd name="connsiteX3" fmla="*/ 262092 w 332380"/>
              <a:gd name="connsiteY3" fmla="*/ 0 h 275610"/>
              <a:gd name="connsiteX4" fmla="*/ 272120 w 332380"/>
              <a:gd name="connsiteY4" fmla="*/ 14712 h 275610"/>
              <a:gd name="connsiteX5" fmla="*/ 332380 w 332380"/>
              <a:gd name="connsiteY5" fmla="*/ 124685 h 275610"/>
              <a:gd name="connsiteX6" fmla="*/ 70970 w 332380"/>
              <a:gd name="connsiteY6" fmla="*/ 275610 h 2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80" h="275610">
                <a:moveTo>
                  <a:pt x="70970" y="275610"/>
                </a:moveTo>
                <a:lnTo>
                  <a:pt x="14609" y="172753"/>
                </a:lnTo>
                <a:lnTo>
                  <a:pt x="0" y="151319"/>
                </a:lnTo>
                <a:lnTo>
                  <a:pt x="262092" y="0"/>
                </a:lnTo>
                <a:lnTo>
                  <a:pt x="272120" y="14712"/>
                </a:lnTo>
                <a:lnTo>
                  <a:pt x="332380" y="124685"/>
                </a:lnTo>
                <a:lnTo>
                  <a:pt x="70970" y="27561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683BBDE-8D7A-461F-A250-8AEE40DD90E3}"/>
              </a:ext>
            </a:extLst>
          </p:cNvPr>
          <p:cNvSpPr/>
          <p:nvPr/>
        </p:nvSpPr>
        <p:spPr>
          <a:xfrm rot="9000000">
            <a:off x="5171529" y="5016903"/>
            <a:ext cx="143124" cy="304649"/>
          </a:xfrm>
          <a:custGeom>
            <a:avLst/>
            <a:gdLst>
              <a:gd name="connsiteX0" fmla="*/ 0 w 143124"/>
              <a:gd name="connsiteY0" fmla="*/ 304649 h 304649"/>
              <a:gd name="connsiteX1" fmla="*/ 0 w 143124"/>
              <a:gd name="connsiteY1" fmla="*/ 2799 h 304649"/>
              <a:gd name="connsiteX2" fmla="*/ 125370 w 143124"/>
              <a:gd name="connsiteY2" fmla="*/ 0 h 304649"/>
              <a:gd name="connsiteX3" fmla="*/ 143124 w 143124"/>
              <a:gd name="connsiteY3" fmla="*/ 1328 h 304649"/>
              <a:gd name="connsiteX4" fmla="*/ 143124 w 143124"/>
              <a:gd name="connsiteY4" fmla="*/ 303966 h 304649"/>
              <a:gd name="connsiteX5" fmla="*/ 117257 w 143124"/>
              <a:gd name="connsiteY5" fmla="*/ 302031 h 304649"/>
              <a:gd name="connsiteX6" fmla="*/ 0 w 143124"/>
              <a:gd name="connsiteY6" fmla="*/ 304649 h 30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24" h="304649">
                <a:moveTo>
                  <a:pt x="0" y="304649"/>
                </a:moveTo>
                <a:lnTo>
                  <a:pt x="0" y="2799"/>
                </a:lnTo>
                <a:lnTo>
                  <a:pt x="125370" y="0"/>
                </a:lnTo>
                <a:lnTo>
                  <a:pt x="143124" y="1328"/>
                </a:lnTo>
                <a:lnTo>
                  <a:pt x="143124" y="303966"/>
                </a:lnTo>
                <a:lnTo>
                  <a:pt x="117257" y="302031"/>
                </a:lnTo>
                <a:lnTo>
                  <a:pt x="0" y="3046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DD68167-2211-4EF3-946E-9EB0F78E73C8}"/>
              </a:ext>
            </a:extLst>
          </p:cNvPr>
          <p:cNvSpPr/>
          <p:nvPr/>
        </p:nvSpPr>
        <p:spPr>
          <a:xfrm rot="9000000">
            <a:off x="4180063" y="5248647"/>
            <a:ext cx="274991" cy="333173"/>
          </a:xfrm>
          <a:custGeom>
            <a:avLst/>
            <a:gdLst>
              <a:gd name="connsiteX0" fmla="*/ 123950 w 274991"/>
              <a:gd name="connsiteY0" fmla="*/ 333173 h 333173"/>
              <a:gd name="connsiteX1" fmla="*/ 63782 w 274991"/>
              <a:gd name="connsiteY1" fmla="*/ 294263 h 333173"/>
              <a:gd name="connsiteX2" fmla="*/ 0 w 274991"/>
              <a:gd name="connsiteY2" fmla="*/ 261611 h 333173"/>
              <a:gd name="connsiteX3" fmla="*/ 151041 w 274991"/>
              <a:gd name="connsiteY3" fmla="*/ 0 h 333173"/>
              <a:gd name="connsiteX4" fmla="*/ 214823 w 274991"/>
              <a:gd name="connsiteY4" fmla="*/ 32652 h 333173"/>
              <a:gd name="connsiteX5" fmla="*/ 274991 w 274991"/>
              <a:gd name="connsiteY5" fmla="*/ 71562 h 333173"/>
              <a:gd name="connsiteX6" fmla="*/ 123950 w 274991"/>
              <a:gd name="connsiteY6" fmla="*/ 333173 h 33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991" h="333173">
                <a:moveTo>
                  <a:pt x="123950" y="333173"/>
                </a:moveTo>
                <a:lnTo>
                  <a:pt x="63782" y="294263"/>
                </a:lnTo>
                <a:lnTo>
                  <a:pt x="0" y="261611"/>
                </a:lnTo>
                <a:lnTo>
                  <a:pt x="151041" y="0"/>
                </a:lnTo>
                <a:lnTo>
                  <a:pt x="214823" y="32652"/>
                </a:lnTo>
                <a:lnTo>
                  <a:pt x="274991" y="71562"/>
                </a:lnTo>
                <a:lnTo>
                  <a:pt x="123950" y="33317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0772DFC-9186-4BE5-81E4-15D5139E3EA8}"/>
              </a:ext>
            </a:extLst>
          </p:cNvPr>
          <p:cNvSpPr/>
          <p:nvPr/>
        </p:nvSpPr>
        <p:spPr>
          <a:xfrm rot="9000000">
            <a:off x="4076770" y="862920"/>
            <a:ext cx="481577" cy="690991"/>
          </a:xfrm>
          <a:custGeom>
            <a:avLst/>
            <a:gdLst>
              <a:gd name="connsiteX0" fmla="*/ 123949 w 481577"/>
              <a:gd name="connsiteY0" fmla="*/ 690991 h 690991"/>
              <a:gd name="connsiteX1" fmla="*/ 0 w 481577"/>
              <a:gd name="connsiteY1" fmla="*/ 619429 h 690991"/>
              <a:gd name="connsiteX2" fmla="*/ 357628 w 481577"/>
              <a:gd name="connsiteY2" fmla="*/ 0 h 690991"/>
              <a:gd name="connsiteX3" fmla="*/ 417796 w 481577"/>
              <a:gd name="connsiteY3" fmla="*/ 38910 h 690991"/>
              <a:gd name="connsiteX4" fmla="*/ 481577 w 481577"/>
              <a:gd name="connsiteY4" fmla="*/ 71562 h 690991"/>
              <a:gd name="connsiteX5" fmla="*/ 123949 w 481577"/>
              <a:gd name="connsiteY5" fmla="*/ 690991 h 6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577" h="690991">
                <a:moveTo>
                  <a:pt x="123949" y="690991"/>
                </a:moveTo>
                <a:lnTo>
                  <a:pt x="0" y="619429"/>
                </a:lnTo>
                <a:lnTo>
                  <a:pt x="357628" y="0"/>
                </a:lnTo>
                <a:lnTo>
                  <a:pt x="417796" y="38910"/>
                </a:lnTo>
                <a:lnTo>
                  <a:pt x="481577" y="71562"/>
                </a:lnTo>
                <a:lnTo>
                  <a:pt x="123949" y="6909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3BFE685-1B2A-4CEB-94D9-4D57E14A2B1F}"/>
              </a:ext>
            </a:extLst>
          </p:cNvPr>
          <p:cNvSpPr/>
          <p:nvPr/>
        </p:nvSpPr>
        <p:spPr>
          <a:xfrm rot="9000000">
            <a:off x="3067006" y="1166698"/>
            <a:ext cx="143124" cy="714781"/>
          </a:xfrm>
          <a:custGeom>
            <a:avLst/>
            <a:gdLst>
              <a:gd name="connsiteX0" fmla="*/ 0 w 143124"/>
              <a:gd name="connsiteY0" fmla="*/ 714781 h 714781"/>
              <a:gd name="connsiteX1" fmla="*/ 0 w 143124"/>
              <a:gd name="connsiteY1" fmla="*/ 1471 h 714781"/>
              <a:gd name="connsiteX2" fmla="*/ 17755 w 143124"/>
              <a:gd name="connsiteY2" fmla="*/ 2800 h 714781"/>
              <a:gd name="connsiteX3" fmla="*/ 143124 w 143124"/>
              <a:gd name="connsiteY3" fmla="*/ 0 h 714781"/>
              <a:gd name="connsiteX4" fmla="*/ 143124 w 143124"/>
              <a:gd name="connsiteY4" fmla="*/ 714781 h 714781"/>
              <a:gd name="connsiteX5" fmla="*/ 0 w 143124"/>
              <a:gd name="connsiteY5" fmla="*/ 714781 h 7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24" h="714781">
                <a:moveTo>
                  <a:pt x="0" y="714781"/>
                </a:moveTo>
                <a:lnTo>
                  <a:pt x="0" y="1471"/>
                </a:lnTo>
                <a:lnTo>
                  <a:pt x="17755" y="2800"/>
                </a:lnTo>
                <a:lnTo>
                  <a:pt x="143124" y="0"/>
                </a:lnTo>
                <a:lnTo>
                  <a:pt x="143124" y="714781"/>
                </a:lnTo>
                <a:lnTo>
                  <a:pt x="0" y="71478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1C1207D-ABBF-4E50-A5F6-0675BBDF00DF}"/>
              </a:ext>
            </a:extLst>
          </p:cNvPr>
          <p:cNvSpPr/>
          <p:nvPr/>
        </p:nvSpPr>
        <p:spPr>
          <a:xfrm rot="9000000">
            <a:off x="5152447" y="1283099"/>
            <a:ext cx="689307" cy="481340"/>
          </a:xfrm>
          <a:custGeom>
            <a:avLst/>
            <a:gdLst>
              <a:gd name="connsiteX0" fmla="*/ 71562 w 689307"/>
              <a:gd name="connsiteY0" fmla="*/ 481340 h 481340"/>
              <a:gd name="connsiteX1" fmla="*/ 0 w 689307"/>
              <a:gd name="connsiteY1" fmla="*/ 357391 h 481340"/>
              <a:gd name="connsiteX2" fmla="*/ 619019 w 689307"/>
              <a:gd name="connsiteY2" fmla="*/ 0 h 481340"/>
              <a:gd name="connsiteX3" fmla="*/ 679279 w 689307"/>
              <a:gd name="connsiteY3" fmla="*/ 109974 h 481340"/>
              <a:gd name="connsiteX4" fmla="*/ 689307 w 689307"/>
              <a:gd name="connsiteY4" fmla="*/ 124685 h 481340"/>
              <a:gd name="connsiteX5" fmla="*/ 71562 w 689307"/>
              <a:gd name="connsiteY5" fmla="*/ 481340 h 48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07" h="481340">
                <a:moveTo>
                  <a:pt x="71562" y="481340"/>
                </a:moveTo>
                <a:lnTo>
                  <a:pt x="0" y="357391"/>
                </a:lnTo>
                <a:lnTo>
                  <a:pt x="619019" y="0"/>
                </a:lnTo>
                <a:lnTo>
                  <a:pt x="679279" y="109974"/>
                </a:lnTo>
                <a:lnTo>
                  <a:pt x="689307" y="124685"/>
                </a:lnTo>
                <a:lnTo>
                  <a:pt x="71562" y="4813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1B39118-4050-4A44-97BD-597374E1973F}"/>
              </a:ext>
            </a:extLst>
          </p:cNvPr>
          <p:cNvSpPr/>
          <p:nvPr/>
        </p:nvSpPr>
        <p:spPr>
          <a:xfrm rot="9000000">
            <a:off x="3915735" y="1923406"/>
            <a:ext cx="839429" cy="1382372"/>
          </a:xfrm>
          <a:custGeom>
            <a:avLst/>
            <a:gdLst>
              <a:gd name="connsiteX0" fmla="*/ 60168 w 839429"/>
              <a:gd name="connsiteY0" fmla="*/ 1349721 h 1382372"/>
              <a:gd name="connsiteX1" fmla="*/ 0 w 839429"/>
              <a:gd name="connsiteY1" fmla="*/ 1310810 h 1382372"/>
              <a:gd name="connsiteX2" fmla="*/ 715480 w 839429"/>
              <a:gd name="connsiteY2" fmla="*/ 71562 h 1382372"/>
              <a:gd name="connsiteX3" fmla="*/ 839429 w 839429"/>
              <a:gd name="connsiteY3" fmla="*/ 0 h 1382372"/>
              <a:gd name="connsiteX4" fmla="*/ 839429 w 839429"/>
              <a:gd name="connsiteY4" fmla="*/ 143124 h 1382372"/>
              <a:gd name="connsiteX5" fmla="*/ 123949 w 839429"/>
              <a:gd name="connsiteY5" fmla="*/ 1382372 h 1382372"/>
              <a:gd name="connsiteX6" fmla="*/ 60168 w 839429"/>
              <a:gd name="connsiteY6" fmla="*/ 1349721 h 138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29" h="1382372">
                <a:moveTo>
                  <a:pt x="60168" y="1349721"/>
                </a:moveTo>
                <a:lnTo>
                  <a:pt x="0" y="1310810"/>
                </a:lnTo>
                <a:lnTo>
                  <a:pt x="715480" y="71562"/>
                </a:lnTo>
                <a:lnTo>
                  <a:pt x="839429" y="0"/>
                </a:lnTo>
                <a:lnTo>
                  <a:pt x="839429" y="143124"/>
                </a:lnTo>
                <a:lnTo>
                  <a:pt x="123949" y="1382372"/>
                </a:lnTo>
                <a:lnTo>
                  <a:pt x="60168" y="13497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AA0D2F9-860D-4AAA-A0E6-340F4D525D36}"/>
              </a:ext>
            </a:extLst>
          </p:cNvPr>
          <p:cNvSpPr/>
          <p:nvPr/>
        </p:nvSpPr>
        <p:spPr>
          <a:xfrm rot="9000000">
            <a:off x="3784875" y="1988357"/>
            <a:ext cx="143124" cy="1558234"/>
          </a:xfrm>
          <a:custGeom>
            <a:avLst/>
            <a:gdLst>
              <a:gd name="connsiteX0" fmla="*/ 0 w 143124"/>
              <a:gd name="connsiteY0" fmla="*/ 1556299 h 1558234"/>
              <a:gd name="connsiteX1" fmla="*/ 0 w 143124"/>
              <a:gd name="connsiteY1" fmla="*/ 123949 h 1558234"/>
              <a:gd name="connsiteX2" fmla="*/ 71562 w 143124"/>
              <a:gd name="connsiteY2" fmla="*/ 0 h 1558234"/>
              <a:gd name="connsiteX3" fmla="*/ 143124 w 143124"/>
              <a:gd name="connsiteY3" fmla="*/ 123950 h 1558234"/>
              <a:gd name="connsiteX4" fmla="*/ 143124 w 143124"/>
              <a:gd name="connsiteY4" fmla="*/ 1555616 h 1558234"/>
              <a:gd name="connsiteX5" fmla="*/ 25867 w 143124"/>
              <a:gd name="connsiteY5" fmla="*/ 1558234 h 1558234"/>
              <a:gd name="connsiteX6" fmla="*/ 0 w 143124"/>
              <a:gd name="connsiteY6" fmla="*/ 1556299 h 155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24" h="1558234">
                <a:moveTo>
                  <a:pt x="0" y="1556299"/>
                </a:moveTo>
                <a:lnTo>
                  <a:pt x="0" y="123949"/>
                </a:lnTo>
                <a:lnTo>
                  <a:pt x="71562" y="0"/>
                </a:lnTo>
                <a:lnTo>
                  <a:pt x="143124" y="123950"/>
                </a:lnTo>
                <a:lnTo>
                  <a:pt x="143124" y="1555616"/>
                </a:lnTo>
                <a:lnTo>
                  <a:pt x="25867" y="1558234"/>
                </a:lnTo>
                <a:lnTo>
                  <a:pt x="0" y="155629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9F653A3-A36B-40B6-8709-111A98A0B7F4}"/>
              </a:ext>
            </a:extLst>
          </p:cNvPr>
          <p:cNvSpPr/>
          <p:nvPr/>
        </p:nvSpPr>
        <p:spPr>
          <a:xfrm rot="9000000">
            <a:off x="4086447" y="2312617"/>
            <a:ext cx="1382984" cy="840124"/>
          </a:xfrm>
          <a:custGeom>
            <a:avLst/>
            <a:gdLst>
              <a:gd name="connsiteX0" fmla="*/ 70971 w 1382984"/>
              <a:gd name="connsiteY0" fmla="*/ 840124 h 840124"/>
              <a:gd name="connsiteX1" fmla="*/ 56361 w 1382984"/>
              <a:gd name="connsiteY1" fmla="*/ 818690 h 840124"/>
              <a:gd name="connsiteX2" fmla="*/ 0 w 1382984"/>
              <a:gd name="connsiteY2" fmla="*/ 715833 h 840124"/>
              <a:gd name="connsiteX3" fmla="*/ 1239859 w 1382984"/>
              <a:gd name="connsiteY3" fmla="*/ 0 h 840124"/>
              <a:gd name="connsiteX4" fmla="*/ 1382984 w 1382984"/>
              <a:gd name="connsiteY4" fmla="*/ 0 h 840124"/>
              <a:gd name="connsiteX5" fmla="*/ 1311422 w 1382984"/>
              <a:gd name="connsiteY5" fmla="*/ 123949 h 840124"/>
              <a:gd name="connsiteX6" fmla="*/ 70971 w 1382984"/>
              <a:gd name="connsiteY6" fmla="*/ 840124 h 84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984" h="840124">
                <a:moveTo>
                  <a:pt x="70971" y="840124"/>
                </a:moveTo>
                <a:lnTo>
                  <a:pt x="56361" y="818690"/>
                </a:lnTo>
                <a:lnTo>
                  <a:pt x="0" y="715833"/>
                </a:lnTo>
                <a:lnTo>
                  <a:pt x="1239859" y="0"/>
                </a:lnTo>
                <a:lnTo>
                  <a:pt x="1382984" y="0"/>
                </a:lnTo>
                <a:lnTo>
                  <a:pt x="1311422" y="123949"/>
                </a:lnTo>
                <a:lnTo>
                  <a:pt x="70971" y="8401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011E942-A6FE-4065-B03C-30BC60425D16}"/>
              </a:ext>
            </a:extLst>
          </p:cNvPr>
          <p:cNvSpPr/>
          <p:nvPr/>
        </p:nvSpPr>
        <p:spPr>
          <a:xfrm rot="9000000">
            <a:off x="2034499" y="2041963"/>
            <a:ext cx="481340" cy="689306"/>
          </a:xfrm>
          <a:custGeom>
            <a:avLst/>
            <a:gdLst>
              <a:gd name="connsiteX0" fmla="*/ 357391 w 481340"/>
              <a:gd name="connsiteY0" fmla="*/ 689306 h 689306"/>
              <a:gd name="connsiteX1" fmla="*/ 0 w 481340"/>
              <a:gd name="connsiteY1" fmla="*/ 70288 h 689306"/>
              <a:gd name="connsiteX2" fmla="*/ 109974 w 481340"/>
              <a:gd name="connsiteY2" fmla="*/ 10027 h 689306"/>
              <a:gd name="connsiteX3" fmla="*/ 124685 w 481340"/>
              <a:gd name="connsiteY3" fmla="*/ 0 h 689306"/>
              <a:gd name="connsiteX4" fmla="*/ 481340 w 481340"/>
              <a:gd name="connsiteY4" fmla="*/ 617744 h 689306"/>
              <a:gd name="connsiteX5" fmla="*/ 357391 w 481340"/>
              <a:gd name="connsiteY5" fmla="*/ 689306 h 68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340" h="689306">
                <a:moveTo>
                  <a:pt x="357391" y="689306"/>
                </a:moveTo>
                <a:lnTo>
                  <a:pt x="0" y="70288"/>
                </a:lnTo>
                <a:lnTo>
                  <a:pt x="109974" y="10027"/>
                </a:lnTo>
                <a:lnTo>
                  <a:pt x="124685" y="0"/>
                </a:lnTo>
                <a:lnTo>
                  <a:pt x="481340" y="617744"/>
                </a:lnTo>
                <a:lnTo>
                  <a:pt x="357391" y="6893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9D584D3-5F23-486D-BF8B-3D6AB25BCEA8}"/>
              </a:ext>
            </a:extLst>
          </p:cNvPr>
          <p:cNvSpPr/>
          <p:nvPr/>
        </p:nvSpPr>
        <p:spPr>
          <a:xfrm rot="9000000">
            <a:off x="6002240" y="2315606"/>
            <a:ext cx="714781" cy="143124"/>
          </a:xfrm>
          <a:custGeom>
            <a:avLst/>
            <a:gdLst>
              <a:gd name="connsiteX0" fmla="*/ 0 w 714781"/>
              <a:gd name="connsiteY0" fmla="*/ 143124 h 143124"/>
              <a:gd name="connsiteX1" fmla="*/ 0 w 714781"/>
              <a:gd name="connsiteY1" fmla="*/ 0 h 143124"/>
              <a:gd name="connsiteX2" fmla="*/ 713310 w 714781"/>
              <a:gd name="connsiteY2" fmla="*/ 0 h 143124"/>
              <a:gd name="connsiteX3" fmla="*/ 711982 w 714781"/>
              <a:gd name="connsiteY3" fmla="*/ 17754 h 143124"/>
              <a:gd name="connsiteX4" fmla="*/ 714781 w 714781"/>
              <a:gd name="connsiteY4" fmla="*/ 143124 h 143124"/>
              <a:gd name="connsiteX5" fmla="*/ 0 w 714781"/>
              <a:gd name="connsiteY5" fmla="*/ 143124 h 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781" h="143124">
                <a:moveTo>
                  <a:pt x="0" y="143124"/>
                </a:moveTo>
                <a:lnTo>
                  <a:pt x="0" y="0"/>
                </a:lnTo>
                <a:lnTo>
                  <a:pt x="713310" y="0"/>
                </a:lnTo>
                <a:lnTo>
                  <a:pt x="711982" y="17754"/>
                </a:lnTo>
                <a:lnTo>
                  <a:pt x="714781" y="143124"/>
                </a:lnTo>
                <a:lnTo>
                  <a:pt x="0" y="1431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3277170-817F-4033-92E1-5F0DAA407895}"/>
              </a:ext>
            </a:extLst>
          </p:cNvPr>
          <p:cNvGrpSpPr/>
          <p:nvPr/>
        </p:nvGrpSpPr>
        <p:grpSpPr>
          <a:xfrm>
            <a:off x="7286953" y="1617044"/>
            <a:ext cx="4193381" cy="2167280"/>
            <a:chOff x="2143633" y="1392233"/>
            <a:chExt cx="4193381" cy="216728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B7A5F2-9989-45A3-B71C-F199A5F685FB}"/>
                </a:ext>
              </a:extLst>
            </p:cNvPr>
            <p:cNvSpPr/>
            <p:nvPr/>
          </p:nvSpPr>
          <p:spPr>
            <a:xfrm rot="9000000">
              <a:off x="3444392" y="1546703"/>
              <a:ext cx="866521" cy="495740"/>
            </a:xfrm>
            <a:custGeom>
              <a:avLst/>
              <a:gdLst>
                <a:gd name="connsiteX0" fmla="*/ 0 w 866521"/>
                <a:gd name="connsiteY0" fmla="*/ 261611 h 495740"/>
                <a:gd name="connsiteX1" fmla="*/ 151041 w 866521"/>
                <a:gd name="connsiteY1" fmla="*/ 0 h 495740"/>
                <a:gd name="connsiteX2" fmla="*/ 242327 w 866521"/>
                <a:gd name="connsiteY2" fmla="*/ 46733 h 495740"/>
                <a:gd name="connsiteX3" fmla="*/ 727741 w 866521"/>
                <a:gd name="connsiteY3" fmla="*/ 182719 h 495740"/>
                <a:gd name="connsiteX4" fmla="*/ 866521 w 866521"/>
                <a:gd name="connsiteY4" fmla="*/ 193102 h 495740"/>
                <a:gd name="connsiteX5" fmla="*/ 866521 w 866521"/>
                <a:gd name="connsiteY5" fmla="*/ 495740 h 495740"/>
                <a:gd name="connsiteX6" fmla="*/ 690400 w 866521"/>
                <a:gd name="connsiteY6" fmla="*/ 482563 h 495740"/>
                <a:gd name="connsiteX7" fmla="*/ 118814 w 866521"/>
                <a:gd name="connsiteY7" fmla="*/ 322435 h 495740"/>
                <a:gd name="connsiteX8" fmla="*/ 0 w 866521"/>
                <a:gd name="connsiteY8" fmla="*/ 261611 h 49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521" h="495740">
                  <a:moveTo>
                    <a:pt x="0" y="261611"/>
                  </a:moveTo>
                  <a:lnTo>
                    <a:pt x="151041" y="0"/>
                  </a:lnTo>
                  <a:lnTo>
                    <a:pt x="242327" y="46733"/>
                  </a:lnTo>
                  <a:cubicBezTo>
                    <a:pt x="399662" y="117445"/>
                    <a:pt x="563219" y="162305"/>
                    <a:pt x="727741" y="182719"/>
                  </a:cubicBezTo>
                  <a:lnTo>
                    <a:pt x="866521" y="193102"/>
                  </a:lnTo>
                  <a:lnTo>
                    <a:pt x="866521" y="495740"/>
                  </a:lnTo>
                  <a:lnTo>
                    <a:pt x="690400" y="482563"/>
                  </a:lnTo>
                  <a:cubicBezTo>
                    <a:pt x="496672" y="458525"/>
                    <a:pt x="304080" y="405702"/>
                    <a:pt x="118814" y="322435"/>
                  </a:cubicBezTo>
                  <a:lnTo>
                    <a:pt x="0" y="26161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E6FEBF2-3476-47D3-B2CB-592ED12244B6}"/>
                </a:ext>
              </a:extLst>
            </p:cNvPr>
            <p:cNvSpPr/>
            <p:nvPr/>
          </p:nvSpPr>
          <p:spPr>
            <a:xfrm rot="9000000">
              <a:off x="4401763" y="1392233"/>
              <a:ext cx="787063" cy="784684"/>
            </a:xfrm>
            <a:custGeom>
              <a:avLst/>
              <a:gdLst>
                <a:gd name="connsiteX0" fmla="*/ 636022 w 787063"/>
                <a:gd name="connsiteY0" fmla="*/ 784684 h 784684"/>
                <a:gd name="connsiteX1" fmla="*/ 523940 w 787063"/>
                <a:gd name="connsiteY1" fmla="*/ 712200 h 784684"/>
                <a:gd name="connsiteX2" fmla="*/ 99472 w 787063"/>
                <a:gd name="connsiteY2" fmla="*/ 297256 h 784684"/>
                <a:gd name="connsiteX3" fmla="*/ 0 w 787063"/>
                <a:gd name="connsiteY3" fmla="*/ 151319 h 784684"/>
                <a:gd name="connsiteX4" fmla="*/ 262092 w 787063"/>
                <a:gd name="connsiteY4" fmla="*/ 0 h 784684"/>
                <a:gd name="connsiteX5" fmla="*/ 340474 w 787063"/>
                <a:gd name="connsiteY5" fmla="*/ 114996 h 784684"/>
                <a:gd name="connsiteX6" fmla="*/ 700949 w 787063"/>
                <a:gd name="connsiteY6" fmla="*/ 467384 h 784684"/>
                <a:gd name="connsiteX7" fmla="*/ 787063 w 787063"/>
                <a:gd name="connsiteY7" fmla="*/ 523073 h 784684"/>
                <a:gd name="connsiteX8" fmla="*/ 636022 w 787063"/>
                <a:gd name="connsiteY8" fmla="*/ 784684 h 78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7063" h="784684">
                  <a:moveTo>
                    <a:pt x="636022" y="784684"/>
                  </a:moveTo>
                  <a:lnTo>
                    <a:pt x="523940" y="712200"/>
                  </a:lnTo>
                  <a:cubicBezTo>
                    <a:pt x="359196" y="593388"/>
                    <a:pt x="217154" y="453010"/>
                    <a:pt x="99472" y="297256"/>
                  </a:cubicBezTo>
                  <a:lnTo>
                    <a:pt x="0" y="151319"/>
                  </a:lnTo>
                  <a:lnTo>
                    <a:pt x="262092" y="0"/>
                  </a:lnTo>
                  <a:lnTo>
                    <a:pt x="340474" y="114996"/>
                  </a:lnTo>
                  <a:cubicBezTo>
                    <a:pt x="440414" y="247269"/>
                    <a:pt x="561042" y="366483"/>
                    <a:pt x="700949" y="467384"/>
                  </a:cubicBezTo>
                  <a:lnTo>
                    <a:pt x="787063" y="523073"/>
                  </a:lnTo>
                  <a:lnTo>
                    <a:pt x="636022" y="78468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BFDF2EA-9550-4BA3-A732-4098070A9508}"/>
                </a:ext>
              </a:extLst>
            </p:cNvPr>
            <p:cNvSpPr/>
            <p:nvPr/>
          </p:nvSpPr>
          <p:spPr>
            <a:xfrm rot="9000000">
              <a:off x="2570006" y="2052999"/>
              <a:ext cx="866758" cy="493657"/>
            </a:xfrm>
            <a:custGeom>
              <a:avLst/>
              <a:gdLst>
                <a:gd name="connsiteX0" fmla="*/ 0 w 866758"/>
                <a:gd name="connsiteY0" fmla="*/ 493657 h 493657"/>
                <a:gd name="connsiteX1" fmla="*/ 0 w 866758"/>
                <a:gd name="connsiteY1" fmla="*/ 191807 h 493657"/>
                <a:gd name="connsiteX2" fmla="*/ 46865 w 866758"/>
                <a:gd name="connsiteY2" fmla="*/ 190760 h 493657"/>
                <a:gd name="connsiteX3" fmla="*/ 674724 w 866758"/>
                <a:gd name="connsiteY3" fmla="*/ 22526 h 493657"/>
                <a:gd name="connsiteX4" fmla="*/ 715833 w 866758"/>
                <a:gd name="connsiteY4" fmla="*/ 0 h 493657"/>
                <a:gd name="connsiteX5" fmla="*/ 866758 w 866758"/>
                <a:gd name="connsiteY5" fmla="*/ 261410 h 493657"/>
                <a:gd name="connsiteX6" fmla="*/ 807208 w 866758"/>
                <a:gd name="connsiteY6" fmla="*/ 294041 h 493657"/>
                <a:gd name="connsiteX7" fmla="*/ 67888 w 866758"/>
                <a:gd name="connsiteY7" fmla="*/ 492141 h 493657"/>
                <a:gd name="connsiteX8" fmla="*/ 0 w 866758"/>
                <a:gd name="connsiteY8" fmla="*/ 493657 h 4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58" h="493657">
                  <a:moveTo>
                    <a:pt x="0" y="493657"/>
                  </a:moveTo>
                  <a:lnTo>
                    <a:pt x="0" y="191807"/>
                  </a:lnTo>
                  <a:lnTo>
                    <a:pt x="46865" y="190760"/>
                  </a:lnTo>
                  <a:cubicBezTo>
                    <a:pt x="264824" y="175357"/>
                    <a:pt x="478265" y="118166"/>
                    <a:pt x="674724" y="22526"/>
                  </a:cubicBezTo>
                  <a:lnTo>
                    <a:pt x="715833" y="0"/>
                  </a:lnTo>
                  <a:lnTo>
                    <a:pt x="866758" y="261410"/>
                  </a:lnTo>
                  <a:lnTo>
                    <a:pt x="807208" y="294041"/>
                  </a:lnTo>
                  <a:cubicBezTo>
                    <a:pt x="575872" y="406659"/>
                    <a:pt x="324540" y="474003"/>
                    <a:pt x="67888" y="492141"/>
                  </a:cubicBezTo>
                  <a:lnTo>
                    <a:pt x="0" y="49365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4DA2769-43AC-4EBA-816A-0F8567ED9F68}"/>
                </a:ext>
              </a:extLst>
            </p:cNvPr>
            <p:cNvSpPr/>
            <p:nvPr/>
          </p:nvSpPr>
          <p:spPr>
            <a:xfrm rot="9000000">
              <a:off x="5337062" y="1818606"/>
              <a:ext cx="493657" cy="866758"/>
            </a:xfrm>
            <a:custGeom>
              <a:avLst/>
              <a:gdLst>
                <a:gd name="connsiteX0" fmla="*/ 232248 w 493657"/>
                <a:gd name="connsiteY0" fmla="*/ 866758 h 866758"/>
                <a:gd name="connsiteX1" fmla="*/ 199617 w 493657"/>
                <a:gd name="connsiteY1" fmla="*/ 807208 h 866758"/>
                <a:gd name="connsiteX2" fmla="*/ 1516 w 493657"/>
                <a:gd name="connsiteY2" fmla="*/ 67888 h 866758"/>
                <a:gd name="connsiteX3" fmla="*/ 0 w 493657"/>
                <a:gd name="connsiteY3" fmla="*/ 0 h 866758"/>
                <a:gd name="connsiteX4" fmla="*/ 301850 w 493657"/>
                <a:gd name="connsiteY4" fmla="*/ 0 h 866758"/>
                <a:gd name="connsiteX5" fmla="*/ 302896 w 493657"/>
                <a:gd name="connsiteY5" fmla="*/ 46864 h 866758"/>
                <a:gd name="connsiteX6" fmla="*/ 471132 w 493657"/>
                <a:gd name="connsiteY6" fmla="*/ 674724 h 866758"/>
                <a:gd name="connsiteX7" fmla="*/ 493657 w 493657"/>
                <a:gd name="connsiteY7" fmla="*/ 715833 h 866758"/>
                <a:gd name="connsiteX8" fmla="*/ 232248 w 493657"/>
                <a:gd name="connsiteY8" fmla="*/ 866758 h 8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657" h="866758">
                  <a:moveTo>
                    <a:pt x="232248" y="866758"/>
                  </a:moveTo>
                  <a:lnTo>
                    <a:pt x="199617" y="807208"/>
                  </a:lnTo>
                  <a:cubicBezTo>
                    <a:pt x="86999" y="575872"/>
                    <a:pt x="19655" y="324540"/>
                    <a:pt x="1516" y="67888"/>
                  </a:cubicBezTo>
                  <a:lnTo>
                    <a:pt x="0" y="0"/>
                  </a:lnTo>
                  <a:lnTo>
                    <a:pt x="301850" y="0"/>
                  </a:lnTo>
                  <a:lnTo>
                    <a:pt x="302896" y="46864"/>
                  </a:lnTo>
                  <a:cubicBezTo>
                    <a:pt x="318300" y="264824"/>
                    <a:pt x="375491" y="478265"/>
                    <a:pt x="471132" y="674724"/>
                  </a:cubicBezTo>
                  <a:lnTo>
                    <a:pt x="493657" y="715833"/>
                  </a:lnTo>
                  <a:lnTo>
                    <a:pt x="232248" y="86675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1AA15D5-6583-448E-8482-7B5C429F066E}"/>
                </a:ext>
              </a:extLst>
            </p:cNvPr>
            <p:cNvSpPr/>
            <p:nvPr/>
          </p:nvSpPr>
          <p:spPr>
            <a:xfrm rot="9000000">
              <a:off x="2143633" y="2694890"/>
              <a:ext cx="784684" cy="787064"/>
            </a:xfrm>
            <a:custGeom>
              <a:avLst/>
              <a:gdLst>
                <a:gd name="connsiteX0" fmla="*/ 151319 w 784684"/>
                <a:gd name="connsiteY0" fmla="*/ 787064 h 787064"/>
                <a:gd name="connsiteX1" fmla="*/ 0 w 784684"/>
                <a:gd name="connsiteY1" fmla="*/ 524972 h 787064"/>
                <a:gd name="connsiteX2" fmla="*/ 114996 w 784684"/>
                <a:gd name="connsiteY2" fmla="*/ 446589 h 787064"/>
                <a:gd name="connsiteX3" fmla="*/ 467384 w 784684"/>
                <a:gd name="connsiteY3" fmla="*/ 86115 h 787064"/>
                <a:gd name="connsiteX4" fmla="*/ 523073 w 784684"/>
                <a:gd name="connsiteY4" fmla="*/ 0 h 787064"/>
                <a:gd name="connsiteX5" fmla="*/ 784684 w 784684"/>
                <a:gd name="connsiteY5" fmla="*/ 151041 h 787064"/>
                <a:gd name="connsiteX6" fmla="*/ 712200 w 784684"/>
                <a:gd name="connsiteY6" fmla="*/ 263124 h 787064"/>
                <a:gd name="connsiteX7" fmla="*/ 297257 w 784684"/>
                <a:gd name="connsiteY7" fmla="*/ 687592 h 787064"/>
                <a:gd name="connsiteX8" fmla="*/ 151319 w 784684"/>
                <a:gd name="connsiteY8" fmla="*/ 787064 h 78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4684" h="787064">
                  <a:moveTo>
                    <a:pt x="151319" y="787064"/>
                  </a:moveTo>
                  <a:lnTo>
                    <a:pt x="0" y="524972"/>
                  </a:lnTo>
                  <a:lnTo>
                    <a:pt x="114996" y="446589"/>
                  </a:lnTo>
                  <a:cubicBezTo>
                    <a:pt x="247269" y="346649"/>
                    <a:pt x="366484" y="226021"/>
                    <a:pt x="467384" y="86115"/>
                  </a:cubicBezTo>
                  <a:lnTo>
                    <a:pt x="523073" y="0"/>
                  </a:lnTo>
                  <a:lnTo>
                    <a:pt x="784684" y="151041"/>
                  </a:lnTo>
                  <a:lnTo>
                    <a:pt x="712200" y="263124"/>
                  </a:lnTo>
                  <a:cubicBezTo>
                    <a:pt x="593389" y="427867"/>
                    <a:pt x="453010" y="569910"/>
                    <a:pt x="297257" y="687592"/>
                  </a:cubicBezTo>
                  <a:lnTo>
                    <a:pt x="151319" y="78706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05EBD55-9D4D-4E32-B584-C1B512C01B32}"/>
                </a:ext>
              </a:extLst>
            </p:cNvPr>
            <p:cNvSpPr/>
            <p:nvPr/>
          </p:nvSpPr>
          <p:spPr>
            <a:xfrm rot="9000000">
              <a:off x="5841274" y="2692992"/>
              <a:ext cx="495740" cy="866521"/>
            </a:xfrm>
            <a:custGeom>
              <a:avLst/>
              <a:gdLst>
                <a:gd name="connsiteX0" fmla="*/ 0 w 495740"/>
                <a:gd name="connsiteY0" fmla="*/ 866521 h 866521"/>
                <a:gd name="connsiteX1" fmla="*/ 13177 w 495740"/>
                <a:gd name="connsiteY1" fmla="*/ 690400 h 866521"/>
                <a:gd name="connsiteX2" fmla="*/ 173305 w 495740"/>
                <a:gd name="connsiteY2" fmla="*/ 118814 h 866521"/>
                <a:gd name="connsiteX3" fmla="*/ 234129 w 495740"/>
                <a:gd name="connsiteY3" fmla="*/ 0 h 866521"/>
                <a:gd name="connsiteX4" fmla="*/ 495740 w 495740"/>
                <a:gd name="connsiteY4" fmla="*/ 151041 h 866521"/>
                <a:gd name="connsiteX5" fmla="*/ 449008 w 495740"/>
                <a:gd name="connsiteY5" fmla="*/ 242327 h 866521"/>
                <a:gd name="connsiteX6" fmla="*/ 313021 w 495740"/>
                <a:gd name="connsiteY6" fmla="*/ 727740 h 866521"/>
                <a:gd name="connsiteX7" fmla="*/ 302638 w 495740"/>
                <a:gd name="connsiteY7" fmla="*/ 866521 h 866521"/>
                <a:gd name="connsiteX8" fmla="*/ 0 w 495740"/>
                <a:gd name="connsiteY8" fmla="*/ 866521 h 86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740" h="866521">
                  <a:moveTo>
                    <a:pt x="0" y="866521"/>
                  </a:moveTo>
                  <a:lnTo>
                    <a:pt x="13177" y="690400"/>
                  </a:lnTo>
                  <a:cubicBezTo>
                    <a:pt x="37216" y="496672"/>
                    <a:pt x="90039" y="304080"/>
                    <a:pt x="173305" y="118814"/>
                  </a:cubicBezTo>
                  <a:lnTo>
                    <a:pt x="234129" y="0"/>
                  </a:lnTo>
                  <a:lnTo>
                    <a:pt x="495740" y="151041"/>
                  </a:lnTo>
                  <a:lnTo>
                    <a:pt x="449008" y="242327"/>
                  </a:lnTo>
                  <a:cubicBezTo>
                    <a:pt x="378295" y="399662"/>
                    <a:pt x="333436" y="563219"/>
                    <a:pt x="313021" y="727740"/>
                  </a:cubicBezTo>
                  <a:lnTo>
                    <a:pt x="302638" y="866521"/>
                  </a:lnTo>
                  <a:lnTo>
                    <a:pt x="0" y="86652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A232CF8-B9D7-48D5-AF12-487968E2700D}"/>
              </a:ext>
            </a:extLst>
          </p:cNvPr>
          <p:cNvSpPr/>
          <p:nvPr/>
        </p:nvSpPr>
        <p:spPr>
          <a:xfrm rot="9000000">
            <a:off x="4337125" y="3033475"/>
            <a:ext cx="1558234" cy="143124"/>
          </a:xfrm>
          <a:custGeom>
            <a:avLst/>
            <a:gdLst>
              <a:gd name="connsiteX0" fmla="*/ 2618 w 1558234"/>
              <a:gd name="connsiteY0" fmla="*/ 143124 h 143124"/>
              <a:gd name="connsiteX1" fmla="*/ 0 w 1558234"/>
              <a:gd name="connsiteY1" fmla="*/ 25867 h 143124"/>
              <a:gd name="connsiteX2" fmla="*/ 1935 w 1558234"/>
              <a:gd name="connsiteY2" fmla="*/ 0 h 143124"/>
              <a:gd name="connsiteX3" fmla="*/ 1434285 w 1558234"/>
              <a:gd name="connsiteY3" fmla="*/ 0 h 143124"/>
              <a:gd name="connsiteX4" fmla="*/ 1558234 w 1558234"/>
              <a:gd name="connsiteY4" fmla="*/ 71562 h 143124"/>
              <a:gd name="connsiteX5" fmla="*/ 1434284 w 1558234"/>
              <a:gd name="connsiteY5" fmla="*/ 143124 h 143124"/>
              <a:gd name="connsiteX6" fmla="*/ 2618 w 1558234"/>
              <a:gd name="connsiteY6" fmla="*/ 143124 h 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8234" h="143124">
                <a:moveTo>
                  <a:pt x="2618" y="143124"/>
                </a:moveTo>
                <a:lnTo>
                  <a:pt x="0" y="25867"/>
                </a:lnTo>
                <a:lnTo>
                  <a:pt x="1935" y="0"/>
                </a:lnTo>
                <a:lnTo>
                  <a:pt x="1434285" y="0"/>
                </a:lnTo>
                <a:lnTo>
                  <a:pt x="1558234" y="71562"/>
                </a:lnTo>
                <a:lnTo>
                  <a:pt x="1434284" y="143124"/>
                </a:lnTo>
                <a:lnTo>
                  <a:pt x="2618" y="1431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94AE6C6-79F9-4D0B-ADB1-981EBB3776F3}"/>
              </a:ext>
            </a:extLst>
          </p:cNvPr>
          <p:cNvSpPr/>
          <p:nvPr/>
        </p:nvSpPr>
        <p:spPr>
          <a:xfrm rot="9000000">
            <a:off x="3064016" y="2414286"/>
            <a:ext cx="840124" cy="1382984"/>
          </a:xfrm>
          <a:custGeom>
            <a:avLst/>
            <a:gdLst>
              <a:gd name="connsiteX0" fmla="*/ 715833 w 840124"/>
              <a:gd name="connsiteY0" fmla="*/ 1382984 h 1382984"/>
              <a:gd name="connsiteX1" fmla="*/ 0 w 840124"/>
              <a:gd name="connsiteY1" fmla="*/ 143125 h 1382984"/>
              <a:gd name="connsiteX2" fmla="*/ 0 w 840124"/>
              <a:gd name="connsiteY2" fmla="*/ 0 h 1382984"/>
              <a:gd name="connsiteX3" fmla="*/ 123949 w 840124"/>
              <a:gd name="connsiteY3" fmla="*/ 71562 h 1382984"/>
              <a:gd name="connsiteX4" fmla="*/ 840124 w 840124"/>
              <a:gd name="connsiteY4" fmla="*/ 1312014 h 1382984"/>
              <a:gd name="connsiteX5" fmla="*/ 818690 w 840124"/>
              <a:gd name="connsiteY5" fmla="*/ 1326623 h 1382984"/>
              <a:gd name="connsiteX6" fmla="*/ 715833 w 840124"/>
              <a:gd name="connsiteY6" fmla="*/ 1382984 h 138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0124" h="1382984">
                <a:moveTo>
                  <a:pt x="715833" y="1382984"/>
                </a:moveTo>
                <a:lnTo>
                  <a:pt x="0" y="143125"/>
                </a:lnTo>
                <a:lnTo>
                  <a:pt x="0" y="0"/>
                </a:lnTo>
                <a:lnTo>
                  <a:pt x="123949" y="71562"/>
                </a:lnTo>
                <a:lnTo>
                  <a:pt x="840124" y="1312014"/>
                </a:lnTo>
                <a:lnTo>
                  <a:pt x="818690" y="1326623"/>
                </a:lnTo>
                <a:lnTo>
                  <a:pt x="715833" y="13829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906ED36-F892-4970-A445-FB3C872617F3}"/>
              </a:ext>
            </a:extLst>
          </p:cNvPr>
          <p:cNvSpPr/>
          <p:nvPr/>
        </p:nvSpPr>
        <p:spPr>
          <a:xfrm rot="9000000">
            <a:off x="4288325" y="3430868"/>
            <a:ext cx="45369" cy="52387"/>
          </a:xfrm>
          <a:custGeom>
            <a:avLst/>
            <a:gdLst>
              <a:gd name="connsiteX0" fmla="*/ 0 w 45369"/>
              <a:gd name="connsiteY0" fmla="*/ 52387 h 52387"/>
              <a:gd name="connsiteX1" fmla="*/ 0 w 45369"/>
              <a:gd name="connsiteY1" fmla="*/ 0 h 52387"/>
              <a:gd name="connsiteX2" fmla="*/ 30246 w 45369"/>
              <a:gd name="connsiteY2" fmla="*/ 1 h 52387"/>
              <a:gd name="connsiteX3" fmla="*/ 45369 w 45369"/>
              <a:gd name="connsiteY3" fmla="*/ 26194 h 52387"/>
              <a:gd name="connsiteX4" fmla="*/ 0 w 45369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" h="52387">
                <a:moveTo>
                  <a:pt x="0" y="52387"/>
                </a:moveTo>
                <a:lnTo>
                  <a:pt x="0" y="0"/>
                </a:lnTo>
                <a:lnTo>
                  <a:pt x="30246" y="1"/>
                </a:lnTo>
                <a:lnTo>
                  <a:pt x="45369" y="26194"/>
                </a:lnTo>
                <a:lnTo>
                  <a:pt x="0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81CCB44-684E-4EFD-8EAD-051C0735624A}"/>
              </a:ext>
            </a:extLst>
          </p:cNvPr>
          <p:cNvSpPr/>
          <p:nvPr/>
        </p:nvSpPr>
        <p:spPr>
          <a:xfrm rot="9000000">
            <a:off x="4234925" y="3438158"/>
            <a:ext cx="52387" cy="60491"/>
          </a:xfrm>
          <a:custGeom>
            <a:avLst/>
            <a:gdLst>
              <a:gd name="connsiteX0" fmla="*/ 26193 w 52387"/>
              <a:gd name="connsiteY0" fmla="*/ 60491 h 60491"/>
              <a:gd name="connsiteX1" fmla="*/ 0 w 52387"/>
              <a:gd name="connsiteY1" fmla="*/ 15123 h 60491"/>
              <a:gd name="connsiteX2" fmla="*/ 26193 w 52387"/>
              <a:gd name="connsiteY2" fmla="*/ 0 h 60491"/>
              <a:gd name="connsiteX3" fmla="*/ 52387 w 52387"/>
              <a:gd name="connsiteY3" fmla="*/ 15123 h 60491"/>
              <a:gd name="connsiteX4" fmla="*/ 26193 w 52387"/>
              <a:gd name="connsiteY4" fmla="*/ 60491 h 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" h="60491">
                <a:moveTo>
                  <a:pt x="26193" y="60491"/>
                </a:moveTo>
                <a:lnTo>
                  <a:pt x="0" y="15123"/>
                </a:lnTo>
                <a:lnTo>
                  <a:pt x="26193" y="0"/>
                </a:lnTo>
                <a:lnTo>
                  <a:pt x="52387" y="15123"/>
                </a:lnTo>
                <a:lnTo>
                  <a:pt x="26193" y="604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C89F56B-33E0-454E-8581-6724DA99F7CD}"/>
              </a:ext>
            </a:extLst>
          </p:cNvPr>
          <p:cNvSpPr/>
          <p:nvPr/>
        </p:nvSpPr>
        <p:spPr>
          <a:xfrm rot="9000000">
            <a:off x="4351584" y="3452266"/>
            <a:ext cx="52387" cy="45368"/>
          </a:xfrm>
          <a:custGeom>
            <a:avLst/>
            <a:gdLst>
              <a:gd name="connsiteX0" fmla="*/ 0 w 52387"/>
              <a:gd name="connsiteY0" fmla="*/ 45368 h 45368"/>
              <a:gd name="connsiteX1" fmla="*/ 26194 w 52387"/>
              <a:gd name="connsiteY1" fmla="*/ 0 h 45368"/>
              <a:gd name="connsiteX2" fmla="*/ 52387 w 52387"/>
              <a:gd name="connsiteY2" fmla="*/ 15122 h 45368"/>
              <a:gd name="connsiteX3" fmla="*/ 52387 w 52387"/>
              <a:gd name="connsiteY3" fmla="*/ 45368 h 45368"/>
              <a:gd name="connsiteX4" fmla="*/ 0 w 52387"/>
              <a:gd name="connsiteY4" fmla="*/ 45368 h 4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" h="45368">
                <a:moveTo>
                  <a:pt x="0" y="45368"/>
                </a:moveTo>
                <a:lnTo>
                  <a:pt x="26194" y="0"/>
                </a:lnTo>
                <a:lnTo>
                  <a:pt x="52387" y="15122"/>
                </a:lnTo>
                <a:lnTo>
                  <a:pt x="52387" y="45368"/>
                </a:lnTo>
                <a:lnTo>
                  <a:pt x="0" y="453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D58159E-BF98-42F4-AA23-49BD50F5DEF9}"/>
              </a:ext>
            </a:extLst>
          </p:cNvPr>
          <p:cNvSpPr/>
          <p:nvPr/>
        </p:nvSpPr>
        <p:spPr>
          <a:xfrm rot="9000000">
            <a:off x="4300950" y="3485007"/>
            <a:ext cx="33214" cy="19176"/>
          </a:xfrm>
          <a:custGeom>
            <a:avLst/>
            <a:gdLst>
              <a:gd name="connsiteX0" fmla="*/ 11072 w 33214"/>
              <a:gd name="connsiteY0" fmla="*/ 19176 h 19176"/>
              <a:gd name="connsiteX1" fmla="*/ 0 w 33214"/>
              <a:gd name="connsiteY1" fmla="*/ 0 h 19176"/>
              <a:gd name="connsiteX2" fmla="*/ 33214 w 33214"/>
              <a:gd name="connsiteY2" fmla="*/ 19176 h 19176"/>
              <a:gd name="connsiteX3" fmla="*/ 11072 w 33214"/>
              <a:gd name="connsiteY3" fmla="*/ 19176 h 1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4" h="19176">
                <a:moveTo>
                  <a:pt x="11072" y="19176"/>
                </a:moveTo>
                <a:lnTo>
                  <a:pt x="0" y="0"/>
                </a:lnTo>
                <a:lnTo>
                  <a:pt x="33214" y="19176"/>
                </a:lnTo>
                <a:lnTo>
                  <a:pt x="11072" y="1917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3155E63-CF8F-4FCD-BC53-FE91DDA12DAF}"/>
              </a:ext>
            </a:extLst>
          </p:cNvPr>
          <p:cNvSpPr/>
          <p:nvPr/>
        </p:nvSpPr>
        <p:spPr>
          <a:xfrm rot="9000000">
            <a:off x="1614320" y="3325370"/>
            <a:ext cx="690991" cy="481577"/>
          </a:xfrm>
          <a:custGeom>
            <a:avLst/>
            <a:gdLst>
              <a:gd name="connsiteX0" fmla="*/ 619429 w 690991"/>
              <a:gd name="connsiteY0" fmla="*/ 481577 h 481577"/>
              <a:gd name="connsiteX1" fmla="*/ 0 w 690991"/>
              <a:gd name="connsiteY1" fmla="*/ 123949 h 481577"/>
              <a:gd name="connsiteX2" fmla="*/ 38910 w 690991"/>
              <a:gd name="connsiteY2" fmla="*/ 63782 h 481577"/>
              <a:gd name="connsiteX3" fmla="*/ 71562 w 690991"/>
              <a:gd name="connsiteY3" fmla="*/ 0 h 481577"/>
              <a:gd name="connsiteX4" fmla="*/ 690991 w 690991"/>
              <a:gd name="connsiteY4" fmla="*/ 357628 h 481577"/>
              <a:gd name="connsiteX5" fmla="*/ 619429 w 690991"/>
              <a:gd name="connsiteY5" fmla="*/ 481577 h 48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991" h="481577">
                <a:moveTo>
                  <a:pt x="619429" y="481577"/>
                </a:moveTo>
                <a:lnTo>
                  <a:pt x="0" y="123949"/>
                </a:lnTo>
                <a:lnTo>
                  <a:pt x="38910" y="63782"/>
                </a:lnTo>
                <a:lnTo>
                  <a:pt x="71562" y="0"/>
                </a:lnTo>
                <a:lnTo>
                  <a:pt x="690991" y="357628"/>
                </a:lnTo>
                <a:lnTo>
                  <a:pt x="619429" y="48157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0B0AACC-EF7C-4147-B77F-26EB72320DC8}"/>
              </a:ext>
            </a:extLst>
          </p:cNvPr>
          <p:cNvSpPr/>
          <p:nvPr/>
        </p:nvSpPr>
        <p:spPr>
          <a:xfrm rot="9000000">
            <a:off x="2674807" y="3128553"/>
            <a:ext cx="1382371" cy="839428"/>
          </a:xfrm>
          <a:custGeom>
            <a:avLst/>
            <a:gdLst>
              <a:gd name="connsiteX0" fmla="*/ 1310809 w 1382371"/>
              <a:gd name="connsiteY0" fmla="*/ 839428 h 839428"/>
              <a:gd name="connsiteX1" fmla="*/ 71561 w 1382371"/>
              <a:gd name="connsiteY1" fmla="*/ 123948 h 839428"/>
              <a:gd name="connsiteX2" fmla="*/ 0 w 1382371"/>
              <a:gd name="connsiteY2" fmla="*/ 0 h 839428"/>
              <a:gd name="connsiteX3" fmla="*/ 143124 w 1382371"/>
              <a:gd name="connsiteY3" fmla="*/ 0 h 839428"/>
              <a:gd name="connsiteX4" fmla="*/ 1382371 w 1382371"/>
              <a:gd name="connsiteY4" fmla="*/ 715479 h 839428"/>
              <a:gd name="connsiteX5" fmla="*/ 1349720 w 1382371"/>
              <a:gd name="connsiteY5" fmla="*/ 779261 h 839428"/>
              <a:gd name="connsiteX6" fmla="*/ 1310809 w 1382371"/>
              <a:gd name="connsiteY6" fmla="*/ 839428 h 83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371" h="839428">
                <a:moveTo>
                  <a:pt x="1310809" y="839428"/>
                </a:moveTo>
                <a:lnTo>
                  <a:pt x="71561" y="123948"/>
                </a:lnTo>
                <a:lnTo>
                  <a:pt x="0" y="0"/>
                </a:lnTo>
                <a:lnTo>
                  <a:pt x="143124" y="0"/>
                </a:lnTo>
                <a:lnTo>
                  <a:pt x="1382371" y="715479"/>
                </a:lnTo>
                <a:lnTo>
                  <a:pt x="1349720" y="779261"/>
                </a:lnTo>
                <a:lnTo>
                  <a:pt x="1310809" y="8394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A2C15D8-82AA-4F64-BF27-1440E66066AB}"/>
              </a:ext>
            </a:extLst>
          </p:cNvPr>
          <p:cNvSpPr/>
          <p:nvPr/>
        </p:nvSpPr>
        <p:spPr>
          <a:xfrm rot="9000000">
            <a:off x="4203667" y="3479746"/>
            <a:ext cx="45368" cy="52387"/>
          </a:xfrm>
          <a:custGeom>
            <a:avLst/>
            <a:gdLst>
              <a:gd name="connsiteX0" fmla="*/ 45368 w 45368"/>
              <a:gd name="connsiteY0" fmla="*/ 52387 h 52387"/>
              <a:gd name="connsiteX1" fmla="*/ 0 w 45368"/>
              <a:gd name="connsiteY1" fmla="*/ 26194 h 52387"/>
              <a:gd name="connsiteX2" fmla="*/ 15122 w 45368"/>
              <a:gd name="connsiteY2" fmla="*/ 0 h 52387"/>
              <a:gd name="connsiteX3" fmla="*/ 45368 w 45368"/>
              <a:gd name="connsiteY3" fmla="*/ 0 h 52387"/>
              <a:gd name="connsiteX4" fmla="*/ 45368 w 45368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8" h="52387">
                <a:moveTo>
                  <a:pt x="45368" y="52387"/>
                </a:moveTo>
                <a:lnTo>
                  <a:pt x="0" y="26194"/>
                </a:lnTo>
                <a:lnTo>
                  <a:pt x="15122" y="0"/>
                </a:lnTo>
                <a:lnTo>
                  <a:pt x="45368" y="0"/>
                </a:lnTo>
                <a:lnTo>
                  <a:pt x="45368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1986C44-5BFA-4629-8950-67DE248B0663}"/>
              </a:ext>
            </a:extLst>
          </p:cNvPr>
          <p:cNvSpPr/>
          <p:nvPr/>
        </p:nvSpPr>
        <p:spPr>
          <a:xfrm rot="9000000">
            <a:off x="4259836" y="3493855"/>
            <a:ext cx="38348" cy="11071"/>
          </a:xfrm>
          <a:custGeom>
            <a:avLst/>
            <a:gdLst>
              <a:gd name="connsiteX0" fmla="*/ 19174 w 38348"/>
              <a:gd name="connsiteY0" fmla="*/ 11071 h 11071"/>
              <a:gd name="connsiteX1" fmla="*/ 0 w 38348"/>
              <a:gd name="connsiteY1" fmla="*/ 1 h 11071"/>
              <a:gd name="connsiteX2" fmla="*/ 38348 w 38348"/>
              <a:gd name="connsiteY2" fmla="*/ 0 h 11071"/>
              <a:gd name="connsiteX3" fmla="*/ 19174 w 38348"/>
              <a:gd name="connsiteY3" fmla="*/ 11071 h 1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8" h="11071">
                <a:moveTo>
                  <a:pt x="19174" y="11071"/>
                </a:moveTo>
                <a:lnTo>
                  <a:pt x="0" y="1"/>
                </a:lnTo>
                <a:lnTo>
                  <a:pt x="38348" y="0"/>
                </a:lnTo>
                <a:lnTo>
                  <a:pt x="19174" y="1107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7919D70-C4D4-47AC-AB28-F61816E4EC84}"/>
              </a:ext>
            </a:extLst>
          </p:cNvPr>
          <p:cNvSpPr/>
          <p:nvPr/>
        </p:nvSpPr>
        <p:spPr>
          <a:xfrm rot="9000000">
            <a:off x="4343752" y="3487579"/>
            <a:ext cx="19174" cy="33211"/>
          </a:xfrm>
          <a:custGeom>
            <a:avLst/>
            <a:gdLst>
              <a:gd name="connsiteX0" fmla="*/ 19174 w 19174"/>
              <a:gd name="connsiteY0" fmla="*/ 33211 h 33211"/>
              <a:gd name="connsiteX1" fmla="*/ 0 w 19174"/>
              <a:gd name="connsiteY1" fmla="*/ 22140 h 33211"/>
              <a:gd name="connsiteX2" fmla="*/ 0 w 19174"/>
              <a:gd name="connsiteY2" fmla="*/ 0 h 33211"/>
              <a:gd name="connsiteX3" fmla="*/ 19174 w 19174"/>
              <a:gd name="connsiteY3" fmla="*/ 33211 h 3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4" h="33211">
                <a:moveTo>
                  <a:pt x="19174" y="33211"/>
                </a:moveTo>
                <a:lnTo>
                  <a:pt x="0" y="22140"/>
                </a:lnTo>
                <a:lnTo>
                  <a:pt x="0" y="0"/>
                </a:lnTo>
                <a:lnTo>
                  <a:pt x="19174" y="332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5715A8E-3AA8-4F41-A9BD-18EA4E59DEC6}"/>
              </a:ext>
            </a:extLst>
          </p:cNvPr>
          <p:cNvSpPr/>
          <p:nvPr/>
        </p:nvSpPr>
        <p:spPr>
          <a:xfrm rot="9000000">
            <a:off x="4385068" y="3483526"/>
            <a:ext cx="60491" cy="52387"/>
          </a:xfrm>
          <a:custGeom>
            <a:avLst/>
            <a:gdLst>
              <a:gd name="connsiteX0" fmla="*/ 45369 w 60491"/>
              <a:gd name="connsiteY0" fmla="*/ 52387 h 52387"/>
              <a:gd name="connsiteX1" fmla="*/ 0 w 60491"/>
              <a:gd name="connsiteY1" fmla="*/ 26193 h 52387"/>
              <a:gd name="connsiteX2" fmla="*/ 45369 w 60491"/>
              <a:gd name="connsiteY2" fmla="*/ 0 h 52387"/>
              <a:gd name="connsiteX3" fmla="*/ 60491 w 60491"/>
              <a:gd name="connsiteY3" fmla="*/ 26193 h 52387"/>
              <a:gd name="connsiteX4" fmla="*/ 45369 w 60491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" h="52387">
                <a:moveTo>
                  <a:pt x="45369" y="52387"/>
                </a:moveTo>
                <a:lnTo>
                  <a:pt x="0" y="26193"/>
                </a:lnTo>
                <a:lnTo>
                  <a:pt x="45369" y="0"/>
                </a:lnTo>
                <a:lnTo>
                  <a:pt x="60491" y="26193"/>
                </a:lnTo>
                <a:lnTo>
                  <a:pt x="45369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ACBC07B-6F8E-4545-98A5-5C6F44E602F3}"/>
              </a:ext>
            </a:extLst>
          </p:cNvPr>
          <p:cNvSpPr/>
          <p:nvPr/>
        </p:nvSpPr>
        <p:spPr>
          <a:xfrm rot="9000000">
            <a:off x="4577938" y="3164334"/>
            <a:ext cx="1382372" cy="839429"/>
          </a:xfrm>
          <a:custGeom>
            <a:avLst/>
            <a:gdLst>
              <a:gd name="connsiteX0" fmla="*/ 1239248 w 1382372"/>
              <a:gd name="connsiteY0" fmla="*/ 839429 h 839429"/>
              <a:gd name="connsiteX1" fmla="*/ 0 w 1382372"/>
              <a:gd name="connsiteY1" fmla="*/ 123949 h 839429"/>
              <a:gd name="connsiteX2" fmla="*/ 32652 w 1382372"/>
              <a:gd name="connsiteY2" fmla="*/ 60168 h 839429"/>
              <a:gd name="connsiteX3" fmla="*/ 71562 w 1382372"/>
              <a:gd name="connsiteY3" fmla="*/ 0 h 839429"/>
              <a:gd name="connsiteX4" fmla="*/ 1310809 w 1382372"/>
              <a:gd name="connsiteY4" fmla="*/ 715480 h 839429"/>
              <a:gd name="connsiteX5" fmla="*/ 1382372 w 1382372"/>
              <a:gd name="connsiteY5" fmla="*/ 839429 h 839429"/>
              <a:gd name="connsiteX6" fmla="*/ 1239248 w 1382372"/>
              <a:gd name="connsiteY6" fmla="*/ 839429 h 83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372" h="839429">
                <a:moveTo>
                  <a:pt x="1239248" y="839429"/>
                </a:moveTo>
                <a:lnTo>
                  <a:pt x="0" y="123949"/>
                </a:lnTo>
                <a:lnTo>
                  <a:pt x="32652" y="60168"/>
                </a:lnTo>
                <a:lnTo>
                  <a:pt x="71562" y="0"/>
                </a:lnTo>
                <a:lnTo>
                  <a:pt x="1310809" y="715480"/>
                </a:lnTo>
                <a:lnTo>
                  <a:pt x="1382372" y="839429"/>
                </a:lnTo>
                <a:lnTo>
                  <a:pt x="1239248" y="8394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C40A895-A713-425B-A09D-11C5CF913217}"/>
              </a:ext>
            </a:extLst>
          </p:cNvPr>
          <p:cNvSpPr/>
          <p:nvPr/>
        </p:nvSpPr>
        <p:spPr>
          <a:xfrm rot="9000000">
            <a:off x="6329807" y="3325370"/>
            <a:ext cx="690991" cy="481577"/>
          </a:xfrm>
          <a:custGeom>
            <a:avLst/>
            <a:gdLst>
              <a:gd name="connsiteX0" fmla="*/ 619429 w 690991"/>
              <a:gd name="connsiteY0" fmla="*/ 481577 h 481577"/>
              <a:gd name="connsiteX1" fmla="*/ 0 w 690991"/>
              <a:gd name="connsiteY1" fmla="*/ 123949 h 481577"/>
              <a:gd name="connsiteX2" fmla="*/ 71562 w 690991"/>
              <a:gd name="connsiteY2" fmla="*/ 0 h 481577"/>
              <a:gd name="connsiteX3" fmla="*/ 690991 w 690991"/>
              <a:gd name="connsiteY3" fmla="*/ 357628 h 481577"/>
              <a:gd name="connsiteX4" fmla="*/ 652081 w 690991"/>
              <a:gd name="connsiteY4" fmla="*/ 417796 h 481577"/>
              <a:gd name="connsiteX5" fmla="*/ 619429 w 690991"/>
              <a:gd name="connsiteY5" fmla="*/ 481577 h 48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991" h="481577">
                <a:moveTo>
                  <a:pt x="619429" y="481577"/>
                </a:moveTo>
                <a:lnTo>
                  <a:pt x="0" y="123949"/>
                </a:lnTo>
                <a:lnTo>
                  <a:pt x="71562" y="0"/>
                </a:lnTo>
                <a:lnTo>
                  <a:pt x="690991" y="357628"/>
                </a:lnTo>
                <a:lnTo>
                  <a:pt x="652081" y="417796"/>
                </a:lnTo>
                <a:lnTo>
                  <a:pt x="619429" y="48157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04FB954-9612-4191-B319-F13A43BE586B}"/>
              </a:ext>
            </a:extLst>
          </p:cNvPr>
          <p:cNvSpPr/>
          <p:nvPr/>
        </p:nvSpPr>
        <p:spPr>
          <a:xfrm rot="9000000">
            <a:off x="4238978" y="3520790"/>
            <a:ext cx="33213" cy="19175"/>
          </a:xfrm>
          <a:custGeom>
            <a:avLst/>
            <a:gdLst>
              <a:gd name="connsiteX0" fmla="*/ 0 w 33213"/>
              <a:gd name="connsiteY0" fmla="*/ 19175 h 19175"/>
              <a:gd name="connsiteX1" fmla="*/ 33213 w 33213"/>
              <a:gd name="connsiteY1" fmla="*/ 0 h 19175"/>
              <a:gd name="connsiteX2" fmla="*/ 22142 w 33213"/>
              <a:gd name="connsiteY2" fmla="*/ 19175 h 19175"/>
              <a:gd name="connsiteX3" fmla="*/ 0 w 33213"/>
              <a:gd name="connsiteY3" fmla="*/ 19175 h 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3" h="19175">
                <a:moveTo>
                  <a:pt x="0" y="19175"/>
                </a:moveTo>
                <a:lnTo>
                  <a:pt x="33213" y="0"/>
                </a:lnTo>
                <a:lnTo>
                  <a:pt x="22142" y="19175"/>
                </a:lnTo>
                <a:lnTo>
                  <a:pt x="0" y="19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A41555-8301-496F-A521-4A57C400F0DF}"/>
              </a:ext>
            </a:extLst>
          </p:cNvPr>
          <p:cNvSpPr/>
          <p:nvPr/>
        </p:nvSpPr>
        <p:spPr>
          <a:xfrm rot="9000000">
            <a:off x="4378791" y="3508434"/>
            <a:ext cx="11071" cy="38351"/>
          </a:xfrm>
          <a:custGeom>
            <a:avLst/>
            <a:gdLst>
              <a:gd name="connsiteX0" fmla="*/ 11071 w 11071"/>
              <a:gd name="connsiteY0" fmla="*/ 38351 h 38351"/>
              <a:gd name="connsiteX1" fmla="*/ 0 w 11071"/>
              <a:gd name="connsiteY1" fmla="*/ 19175 h 38351"/>
              <a:gd name="connsiteX2" fmla="*/ 11071 w 11071"/>
              <a:gd name="connsiteY2" fmla="*/ 0 h 38351"/>
              <a:gd name="connsiteX3" fmla="*/ 11071 w 11071"/>
              <a:gd name="connsiteY3" fmla="*/ 38351 h 3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1" h="38351">
                <a:moveTo>
                  <a:pt x="11071" y="38351"/>
                </a:moveTo>
                <a:lnTo>
                  <a:pt x="0" y="19175"/>
                </a:lnTo>
                <a:lnTo>
                  <a:pt x="11071" y="0"/>
                </a:lnTo>
                <a:lnTo>
                  <a:pt x="11071" y="383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A14C46-2F7C-4E4B-9E52-9F22363F3541}"/>
              </a:ext>
            </a:extLst>
          </p:cNvPr>
          <p:cNvSpPr/>
          <p:nvPr/>
        </p:nvSpPr>
        <p:spPr>
          <a:xfrm rot="9000000">
            <a:off x="4182266" y="3550022"/>
            <a:ext cx="52388" cy="45369"/>
          </a:xfrm>
          <a:custGeom>
            <a:avLst/>
            <a:gdLst>
              <a:gd name="connsiteX0" fmla="*/ 0 w 52388"/>
              <a:gd name="connsiteY0" fmla="*/ 45368 h 45369"/>
              <a:gd name="connsiteX1" fmla="*/ 0 w 52388"/>
              <a:gd name="connsiteY1" fmla="*/ 15122 h 45369"/>
              <a:gd name="connsiteX2" fmla="*/ 26194 w 52388"/>
              <a:gd name="connsiteY2" fmla="*/ 0 h 45369"/>
              <a:gd name="connsiteX3" fmla="*/ 52388 w 52388"/>
              <a:gd name="connsiteY3" fmla="*/ 45369 h 45369"/>
              <a:gd name="connsiteX4" fmla="*/ 0 w 52388"/>
              <a:gd name="connsiteY4" fmla="*/ 45368 h 4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8" h="45369">
                <a:moveTo>
                  <a:pt x="0" y="45368"/>
                </a:moveTo>
                <a:lnTo>
                  <a:pt x="0" y="15122"/>
                </a:lnTo>
                <a:lnTo>
                  <a:pt x="26194" y="0"/>
                </a:lnTo>
                <a:lnTo>
                  <a:pt x="52388" y="45369"/>
                </a:lnTo>
                <a:lnTo>
                  <a:pt x="0" y="453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F66ED0-4253-4860-A251-EE248E94CCEB}"/>
              </a:ext>
            </a:extLst>
          </p:cNvPr>
          <p:cNvSpPr/>
          <p:nvPr/>
        </p:nvSpPr>
        <p:spPr>
          <a:xfrm rot="9000000">
            <a:off x="4400462" y="3536926"/>
            <a:ext cx="52387" cy="45369"/>
          </a:xfrm>
          <a:custGeom>
            <a:avLst/>
            <a:gdLst>
              <a:gd name="connsiteX0" fmla="*/ 26194 w 52387"/>
              <a:gd name="connsiteY0" fmla="*/ 45369 h 45369"/>
              <a:gd name="connsiteX1" fmla="*/ 0 w 52387"/>
              <a:gd name="connsiteY1" fmla="*/ 0 h 45369"/>
              <a:gd name="connsiteX2" fmla="*/ 52387 w 52387"/>
              <a:gd name="connsiteY2" fmla="*/ 0 h 45369"/>
              <a:gd name="connsiteX3" fmla="*/ 52387 w 52387"/>
              <a:gd name="connsiteY3" fmla="*/ 30246 h 45369"/>
              <a:gd name="connsiteX4" fmla="*/ 26194 w 52387"/>
              <a:gd name="connsiteY4" fmla="*/ 45369 h 4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" h="45369">
                <a:moveTo>
                  <a:pt x="26194" y="45369"/>
                </a:moveTo>
                <a:lnTo>
                  <a:pt x="0" y="0"/>
                </a:lnTo>
                <a:lnTo>
                  <a:pt x="52387" y="0"/>
                </a:lnTo>
                <a:lnTo>
                  <a:pt x="52387" y="30246"/>
                </a:lnTo>
                <a:lnTo>
                  <a:pt x="26194" y="453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3614F69-010D-4B2C-9AEA-53F4F4C31617}"/>
              </a:ext>
            </a:extLst>
          </p:cNvPr>
          <p:cNvSpPr/>
          <p:nvPr/>
        </p:nvSpPr>
        <p:spPr>
          <a:xfrm rot="9000000">
            <a:off x="4236409" y="3549552"/>
            <a:ext cx="19175" cy="33212"/>
          </a:xfrm>
          <a:custGeom>
            <a:avLst/>
            <a:gdLst>
              <a:gd name="connsiteX0" fmla="*/ 0 w 19175"/>
              <a:gd name="connsiteY0" fmla="*/ 33212 h 33212"/>
              <a:gd name="connsiteX1" fmla="*/ 19175 w 19175"/>
              <a:gd name="connsiteY1" fmla="*/ 0 h 33212"/>
              <a:gd name="connsiteX2" fmla="*/ 19175 w 19175"/>
              <a:gd name="connsiteY2" fmla="*/ 22141 h 33212"/>
              <a:gd name="connsiteX3" fmla="*/ 0 w 19175"/>
              <a:gd name="connsiteY3" fmla="*/ 33212 h 3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5" h="33212">
                <a:moveTo>
                  <a:pt x="0" y="33212"/>
                </a:moveTo>
                <a:lnTo>
                  <a:pt x="19175" y="0"/>
                </a:lnTo>
                <a:lnTo>
                  <a:pt x="19175" y="22141"/>
                </a:lnTo>
                <a:lnTo>
                  <a:pt x="0" y="3321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E4B2887-6C7E-4953-9563-2CA42EED0385}"/>
              </a:ext>
            </a:extLst>
          </p:cNvPr>
          <p:cNvSpPr/>
          <p:nvPr/>
        </p:nvSpPr>
        <p:spPr>
          <a:xfrm rot="9000000">
            <a:off x="4379533" y="3549552"/>
            <a:ext cx="19175" cy="33212"/>
          </a:xfrm>
          <a:custGeom>
            <a:avLst/>
            <a:gdLst>
              <a:gd name="connsiteX0" fmla="*/ 0 w 19175"/>
              <a:gd name="connsiteY0" fmla="*/ 33212 h 33212"/>
              <a:gd name="connsiteX1" fmla="*/ 0 w 19175"/>
              <a:gd name="connsiteY1" fmla="*/ 11071 h 33212"/>
              <a:gd name="connsiteX2" fmla="*/ 19175 w 19175"/>
              <a:gd name="connsiteY2" fmla="*/ 0 h 33212"/>
              <a:gd name="connsiteX3" fmla="*/ 0 w 19175"/>
              <a:gd name="connsiteY3" fmla="*/ 33212 h 3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5" h="33212">
                <a:moveTo>
                  <a:pt x="0" y="33212"/>
                </a:moveTo>
                <a:lnTo>
                  <a:pt x="0" y="11071"/>
                </a:lnTo>
                <a:lnTo>
                  <a:pt x="19175" y="0"/>
                </a:lnTo>
                <a:lnTo>
                  <a:pt x="0" y="3321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64F092C-9DFB-408B-9885-1F43BB8CAD74}"/>
              </a:ext>
            </a:extLst>
          </p:cNvPr>
          <p:cNvSpPr/>
          <p:nvPr/>
        </p:nvSpPr>
        <p:spPr>
          <a:xfrm rot="9000000">
            <a:off x="4245254" y="3585532"/>
            <a:ext cx="11071" cy="38350"/>
          </a:xfrm>
          <a:custGeom>
            <a:avLst/>
            <a:gdLst>
              <a:gd name="connsiteX0" fmla="*/ 0 w 11071"/>
              <a:gd name="connsiteY0" fmla="*/ 38350 h 38350"/>
              <a:gd name="connsiteX1" fmla="*/ 0 w 11071"/>
              <a:gd name="connsiteY1" fmla="*/ 0 h 38350"/>
              <a:gd name="connsiteX2" fmla="*/ 11071 w 11071"/>
              <a:gd name="connsiteY2" fmla="*/ 19175 h 38350"/>
              <a:gd name="connsiteX3" fmla="*/ 0 w 11071"/>
              <a:gd name="connsiteY3" fmla="*/ 38350 h 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1" h="38350">
                <a:moveTo>
                  <a:pt x="0" y="38350"/>
                </a:moveTo>
                <a:lnTo>
                  <a:pt x="0" y="0"/>
                </a:lnTo>
                <a:lnTo>
                  <a:pt x="11071" y="19175"/>
                </a:lnTo>
                <a:lnTo>
                  <a:pt x="0" y="38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81AC4B5-CA72-49F9-AA95-FA0FB59719BE}"/>
              </a:ext>
            </a:extLst>
          </p:cNvPr>
          <p:cNvSpPr/>
          <p:nvPr/>
        </p:nvSpPr>
        <p:spPr>
          <a:xfrm rot="9000000">
            <a:off x="4362927" y="3592353"/>
            <a:ext cx="33212" cy="19175"/>
          </a:xfrm>
          <a:custGeom>
            <a:avLst/>
            <a:gdLst>
              <a:gd name="connsiteX0" fmla="*/ 0 w 33212"/>
              <a:gd name="connsiteY0" fmla="*/ 19175 h 19175"/>
              <a:gd name="connsiteX1" fmla="*/ 11071 w 33212"/>
              <a:gd name="connsiteY1" fmla="*/ 0 h 19175"/>
              <a:gd name="connsiteX2" fmla="*/ 33212 w 33212"/>
              <a:gd name="connsiteY2" fmla="*/ 0 h 19175"/>
              <a:gd name="connsiteX3" fmla="*/ 0 w 33212"/>
              <a:gd name="connsiteY3" fmla="*/ 19175 h 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2" h="19175">
                <a:moveTo>
                  <a:pt x="0" y="19175"/>
                </a:moveTo>
                <a:lnTo>
                  <a:pt x="11071" y="0"/>
                </a:lnTo>
                <a:lnTo>
                  <a:pt x="33212" y="0"/>
                </a:lnTo>
                <a:lnTo>
                  <a:pt x="0" y="19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837E41A-5BA4-4414-9003-8E29EF45E5A6}"/>
              </a:ext>
            </a:extLst>
          </p:cNvPr>
          <p:cNvSpPr/>
          <p:nvPr/>
        </p:nvSpPr>
        <p:spPr>
          <a:xfrm rot="9000000">
            <a:off x="4189557" y="3596405"/>
            <a:ext cx="60491" cy="52387"/>
          </a:xfrm>
          <a:custGeom>
            <a:avLst/>
            <a:gdLst>
              <a:gd name="connsiteX0" fmla="*/ 15123 w 60491"/>
              <a:gd name="connsiteY0" fmla="*/ 52387 h 52387"/>
              <a:gd name="connsiteX1" fmla="*/ 0 w 60491"/>
              <a:gd name="connsiteY1" fmla="*/ 26193 h 52387"/>
              <a:gd name="connsiteX2" fmla="*/ 15123 w 60491"/>
              <a:gd name="connsiteY2" fmla="*/ 0 h 52387"/>
              <a:gd name="connsiteX3" fmla="*/ 60491 w 60491"/>
              <a:gd name="connsiteY3" fmla="*/ 26193 h 52387"/>
              <a:gd name="connsiteX4" fmla="*/ 15123 w 60491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91" h="52387">
                <a:moveTo>
                  <a:pt x="15123" y="52387"/>
                </a:moveTo>
                <a:lnTo>
                  <a:pt x="0" y="26193"/>
                </a:lnTo>
                <a:lnTo>
                  <a:pt x="15123" y="0"/>
                </a:lnTo>
                <a:lnTo>
                  <a:pt x="60491" y="26193"/>
                </a:lnTo>
                <a:lnTo>
                  <a:pt x="15123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6BDE53-E8F7-411C-9DA2-C224A755A399}"/>
              </a:ext>
            </a:extLst>
          </p:cNvPr>
          <p:cNvSpPr/>
          <p:nvPr/>
        </p:nvSpPr>
        <p:spPr>
          <a:xfrm rot="9000000">
            <a:off x="4386081" y="3600186"/>
            <a:ext cx="45369" cy="52387"/>
          </a:xfrm>
          <a:custGeom>
            <a:avLst/>
            <a:gdLst>
              <a:gd name="connsiteX0" fmla="*/ 0 w 45369"/>
              <a:gd name="connsiteY0" fmla="*/ 52387 h 52387"/>
              <a:gd name="connsiteX1" fmla="*/ 0 w 45369"/>
              <a:gd name="connsiteY1" fmla="*/ 0 h 52387"/>
              <a:gd name="connsiteX2" fmla="*/ 45369 w 45369"/>
              <a:gd name="connsiteY2" fmla="*/ 26194 h 52387"/>
              <a:gd name="connsiteX3" fmla="*/ 30246 w 45369"/>
              <a:gd name="connsiteY3" fmla="*/ 52387 h 52387"/>
              <a:gd name="connsiteX4" fmla="*/ 0 w 45369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" h="52387">
                <a:moveTo>
                  <a:pt x="0" y="52387"/>
                </a:moveTo>
                <a:lnTo>
                  <a:pt x="0" y="0"/>
                </a:lnTo>
                <a:lnTo>
                  <a:pt x="45369" y="26194"/>
                </a:lnTo>
                <a:lnTo>
                  <a:pt x="30246" y="52387"/>
                </a:lnTo>
                <a:lnTo>
                  <a:pt x="0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CFD936-52FF-4B9F-90C6-BFFE365BFE71}"/>
              </a:ext>
            </a:extLst>
          </p:cNvPr>
          <p:cNvSpPr/>
          <p:nvPr/>
        </p:nvSpPr>
        <p:spPr>
          <a:xfrm rot="9000000">
            <a:off x="4272190" y="3611527"/>
            <a:ext cx="19175" cy="33212"/>
          </a:xfrm>
          <a:custGeom>
            <a:avLst/>
            <a:gdLst>
              <a:gd name="connsiteX0" fmla="*/ 19175 w 19175"/>
              <a:gd name="connsiteY0" fmla="*/ 33212 h 33212"/>
              <a:gd name="connsiteX1" fmla="*/ 0 w 19175"/>
              <a:gd name="connsiteY1" fmla="*/ 0 h 33212"/>
              <a:gd name="connsiteX2" fmla="*/ 19175 w 19175"/>
              <a:gd name="connsiteY2" fmla="*/ 11071 h 33212"/>
              <a:gd name="connsiteX3" fmla="*/ 19175 w 19175"/>
              <a:gd name="connsiteY3" fmla="*/ 33212 h 3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5" h="33212">
                <a:moveTo>
                  <a:pt x="19175" y="33212"/>
                </a:moveTo>
                <a:lnTo>
                  <a:pt x="0" y="0"/>
                </a:lnTo>
                <a:lnTo>
                  <a:pt x="19175" y="11071"/>
                </a:lnTo>
                <a:lnTo>
                  <a:pt x="19175" y="3321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F6FA008-EF41-46B6-AF80-8D108BFC5D8C}"/>
              </a:ext>
            </a:extLst>
          </p:cNvPr>
          <p:cNvSpPr/>
          <p:nvPr/>
        </p:nvSpPr>
        <p:spPr>
          <a:xfrm rot="9000000">
            <a:off x="4336932" y="3627391"/>
            <a:ext cx="38350" cy="11071"/>
          </a:xfrm>
          <a:custGeom>
            <a:avLst/>
            <a:gdLst>
              <a:gd name="connsiteX0" fmla="*/ 0 w 38350"/>
              <a:gd name="connsiteY0" fmla="*/ 11071 h 11071"/>
              <a:gd name="connsiteX1" fmla="*/ 19175 w 38350"/>
              <a:gd name="connsiteY1" fmla="*/ 0 h 11071"/>
              <a:gd name="connsiteX2" fmla="*/ 38350 w 38350"/>
              <a:gd name="connsiteY2" fmla="*/ 11071 h 11071"/>
              <a:gd name="connsiteX3" fmla="*/ 0 w 38350"/>
              <a:gd name="connsiteY3" fmla="*/ 11071 h 1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0" h="11071">
                <a:moveTo>
                  <a:pt x="0" y="11071"/>
                </a:moveTo>
                <a:lnTo>
                  <a:pt x="19175" y="0"/>
                </a:lnTo>
                <a:lnTo>
                  <a:pt x="38350" y="11071"/>
                </a:lnTo>
                <a:lnTo>
                  <a:pt x="0" y="1107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B8C51DC-07ED-440E-BB8A-E6416F7AED7C}"/>
              </a:ext>
            </a:extLst>
          </p:cNvPr>
          <p:cNvSpPr/>
          <p:nvPr/>
        </p:nvSpPr>
        <p:spPr>
          <a:xfrm rot="9000000">
            <a:off x="2298103" y="3572804"/>
            <a:ext cx="495740" cy="866520"/>
          </a:xfrm>
          <a:custGeom>
            <a:avLst/>
            <a:gdLst>
              <a:gd name="connsiteX0" fmla="*/ 261611 w 495740"/>
              <a:gd name="connsiteY0" fmla="*/ 866520 h 866520"/>
              <a:gd name="connsiteX1" fmla="*/ 0 w 495740"/>
              <a:gd name="connsiteY1" fmla="*/ 715479 h 866520"/>
              <a:gd name="connsiteX2" fmla="*/ 46733 w 495740"/>
              <a:gd name="connsiteY2" fmla="*/ 624194 h 866520"/>
              <a:gd name="connsiteX3" fmla="*/ 182719 w 495740"/>
              <a:gd name="connsiteY3" fmla="*/ 138780 h 866520"/>
              <a:gd name="connsiteX4" fmla="*/ 193102 w 495740"/>
              <a:gd name="connsiteY4" fmla="*/ 0 h 866520"/>
              <a:gd name="connsiteX5" fmla="*/ 495740 w 495740"/>
              <a:gd name="connsiteY5" fmla="*/ 0 h 866520"/>
              <a:gd name="connsiteX6" fmla="*/ 482564 w 495740"/>
              <a:gd name="connsiteY6" fmla="*/ 176120 h 866520"/>
              <a:gd name="connsiteX7" fmla="*/ 322435 w 495740"/>
              <a:gd name="connsiteY7" fmla="*/ 747706 h 866520"/>
              <a:gd name="connsiteX8" fmla="*/ 261611 w 495740"/>
              <a:gd name="connsiteY8" fmla="*/ 866520 h 86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0">
                <a:moveTo>
                  <a:pt x="261611" y="866520"/>
                </a:moveTo>
                <a:lnTo>
                  <a:pt x="0" y="715479"/>
                </a:lnTo>
                <a:lnTo>
                  <a:pt x="46733" y="624194"/>
                </a:lnTo>
                <a:cubicBezTo>
                  <a:pt x="117445" y="466858"/>
                  <a:pt x="162305" y="303301"/>
                  <a:pt x="182719" y="138780"/>
                </a:cubicBezTo>
                <a:lnTo>
                  <a:pt x="193102" y="0"/>
                </a:lnTo>
                <a:lnTo>
                  <a:pt x="495740" y="0"/>
                </a:lnTo>
                <a:lnTo>
                  <a:pt x="482564" y="176120"/>
                </a:lnTo>
                <a:cubicBezTo>
                  <a:pt x="458525" y="369848"/>
                  <a:pt x="405702" y="562440"/>
                  <a:pt x="322435" y="747706"/>
                </a:cubicBezTo>
                <a:lnTo>
                  <a:pt x="261611" y="8665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D3EE5C-26F4-41CA-AC82-BB1B5711D69E}"/>
              </a:ext>
            </a:extLst>
          </p:cNvPr>
          <p:cNvSpPr/>
          <p:nvPr/>
        </p:nvSpPr>
        <p:spPr>
          <a:xfrm rot="9000000">
            <a:off x="2739756" y="3955716"/>
            <a:ext cx="1558234" cy="143125"/>
          </a:xfrm>
          <a:custGeom>
            <a:avLst/>
            <a:gdLst>
              <a:gd name="connsiteX0" fmla="*/ 123950 w 1558234"/>
              <a:gd name="connsiteY0" fmla="*/ 143125 h 143125"/>
              <a:gd name="connsiteX1" fmla="*/ 0 w 1558234"/>
              <a:gd name="connsiteY1" fmla="*/ 71562 h 143125"/>
              <a:gd name="connsiteX2" fmla="*/ 123949 w 1558234"/>
              <a:gd name="connsiteY2" fmla="*/ 0 h 143125"/>
              <a:gd name="connsiteX3" fmla="*/ 1555616 w 1558234"/>
              <a:gd name="connsiteY3" fmla="*/ 0 h 143125"/>
              <a:gd name="connsiteX4" fmla="*/ 1558234 w 1558234"/>
              <a:gd name="connsiteY4" fmla="*/ 117257 h 143125"/>
              <a:gd name="connsiteX5" fmla="*/ 1556299 w 1558234"/>
              <a:gd name="connsiteY5" fmla="*/ 143125 h 143125"/>
              <a:gd name="connsiteX6" fmla="*/ 123950 w 1558234"/>
              <a:gd name="connsiteY6" fmla="*/ 143125 h 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8234" h="143125">
                <a:moveTo>
                  <a:pt x="123950" y="143125"/>
                </a:moveTo>
                <a:lnTo>
                  <a:pt x="0" y="71562"/>
                </a:lnTo>
                <a:lnTo>
                  <a:pt x="123949" y="0"/>
                </a:lnTo>
                <a:lnTo>
                  <a:pt x="1555616" y="0"/>
                </a:lnTo>
                <a:lnTo>
                  <a:pt x="1558234" y="117257"/>
                </a:lnTo>
                <a:lnTo>
                  <a:pt x="1556299" y="143125"/>
                </a:lnTo>
                <a:lnTo>
                  <a:pt x="123950" y="143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EDC67E9-11F9-441C-912A-836A4C514F8C}"/>
              </a:ext>
            </a:extLst>
          </p:cNvPr>
          <p:cNvSpPr/>
          <p:nvPr/>
        </p:nvSpPr>
        <p:spPr>
          <a:xfrm rot="9000000">
            <a:off x="4231145" y="3634681"/>
            <a:ext cx="52387" cy="45369"/>
          </a:xfrm>
          <a:custGeom>
            <a:avLst/>
            <a:gdLst>
              <a:gd name="connsiteX0" fmla="*/ 26194 w 52387"/>
              <a:gd name="connsiteY0" fmla="*/ 45369 h 45369"/>
              <a:gd name="connsiteX1" fmla="*/ 0 w 52387"/>
              <a:gd name="connsiteY1" fmla="*/ 30246 h 45369"/>
              <a:gd name="connsiteX2" fmla="*/ 0 w 52387"/>
              <a:gd name="connsiteY2" fmla="*/ 0 h 45369"/>
              <a:gd name="connsiteX3" fmla="*/ 52387 w 52387"/>
              <a:gd name="connsiteY3" fmla="*/ 0 h 45369"/>
              <a:gd name="connsiteX4" fmla="*/ 26194 w 52387"/>
              <a:gd name="connsiteY4" fmla="*/ 45369 h 4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" h="45369">
                <a:moveTo>
                  <a:pt x="26194" y="45369"/>
                </a:moveTo>
                <a:lnTo>
                  <a:pt x="0" y="30246"/>
                </a:lnTo>
                <a:lnTo>
                  <a:pt x="0" y="0"/>
                </a:lnTo>
                <a:lnTo>
                  <a:pt x="52387" y="0"/>
                </a:lnTo>
                <a:lnTo>
                  <a:pt x="26194" y="453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F4959F-C0D1-4587-BDF2-47334E672CF4}"/>
              </a:ext>
            </a:extLst>
          </p:cNvPr>
          <p:cNvSpPr/>
          <p:nvPr/>
        </p:nvSpPr>
        <p:spPr>
          <a:xfrm rot="9000000">
            <a:off x="4300952" y="3628134"/>
            <a:ext cx="33212" cy="19175"/>
          </a:xfrm>
          <a:custGeom>
            <a:avLst/>
            <a:gdLst>
              <a:gd name="connsiteX0" fmla="*/ 33212 w 33212"/>
              <a:gd name="connsiteY0" fmla="*/ 19175 h 19175"/>
              <a:gd name="connsiteX1" fmla="*/ 0 w 33212"/>
              <a:gd name="connsiteY1" fmla="*/ 0 h 19175"/>
              <a:gd name="connsiteX2" fmla="*/ 22142 w 33212"/>
              <a:gd name="connsiteY2" fmla="*/ 0 h 19175"/>
              <a:gd name="connsiteX3" fmla="*/ 33212 w 33212"/>
              <a:gd name="connsiteY3" fmla="*/ 19175 h 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2" h="19175">
                <a:moveTo>
                  <a:pt x="33212" y="19175"/>
                </a:moveTo>
                <a:lnTo>
                  <a:pt x="0" y="0"/>
                </a:lnTo>
                <a:lnTo>
                  <a:pt x="22142" y="0"/>
                </a:lnTo>
                <a:lnTo>
                  <a:pt x="33212" y="19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00DA8E4-82CA-4E6D-931F-6E1502161A3A}"/>
              </a:ext>
            </a:extLst>
          </p:cNvPr>
          <p:cNvSpPr/>
          <p:nvPr/>
        </p:nvSpPr>
        <p:spPr>
          <a:xfrm rot="9000000">
            <a:off x="4347803" y="3633669"/>
            <a:ext cx="52387" cy="60491"/>
          </a:xfrm>
          <a:custGeom>
            <a:avLst/>
            <a:gdLst>
              <a:gd name="connsiteX0" fmla="*/ 26193 w 52387"/>
              <a:gd name="connsiteY0" fmla="*/ 60491 h 60491"/>
              <a:gd name="connsiteX1" fmla="*/ 0 w 52387"/>
              <a:gd name="connsiteY1" fmla="*/ 45369 h 60491"/>
              <a:gd name="connsiteX2" fmla="*/ 26193 w 52387"/>
              <a:gd name="connsiteY2" fmla="*/ 0 h 60491"/>
              <a:gd name="connsiteX3" fmla="*/ 52387 w 52387"/>
              <a:gd name="connsiteY3" fmla="*/ 45369 h 60491"/>
              <a:gd name="connsiteX4" fmla="*/ 26193 w 52387"/>
              <a:gd name="connsiteY4" fmla="*/ 60491 h 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" h="60491">
                <a:moveTo>
                  <a:pt x="26193" y="60491"/>
                </a:moveTo>
                <a:lnTo>
                  <a:pt x="0" y="45369"/>
                </a:lnTo>
                <a:lnTo>
                  <a:pt x="26193" y="0"/>
                </a:lnTo>
                <a:lnTo>
                  <a:pt x="52387" y="45369"/>
                </a:lnTo>
                <a:lnTo>
                  <a:pt x="26193" y="604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1576D9-350B-4472-8B72-D74E1A2C4324}"/>
              </a:ext>
            </a:extLst>
          </p:cNvPr>
          <p:cNvSpPr/>
          <p:nvPr/>
        </p:nvSpPr>
        <p:spPr>
          <a:xfrm rot="9000000">
            <a:off x="4730975" y="3335047"/>
            <a:ext cx="840124" cy="1382984"/>
          </a:xfrm>
          <a:custGeom>
            <a:avLst/>
            <a:gdLst>
              <a:gd name="connsiteX0" fmla="*/ 840124 w 840124"/>
              <a:gd name="connsiteY0" fmla="*/ 1382984 h 1382984"/>
              <a:gd name="connsiteX1" fmla="*/ 716174 w 840124"/>
              <a:gd name="connsiteY1" fmla="*/ 1311422 h 1382984"/>
              <a:gd name="connsiteX2" fmla="*/ 0 w 840124"/>
              <a:gd name="connsiteY2" fmla="*/ 70971 h 1382984"/>
              <a:gd name="connsiteX3" fmla="*/ 21434 w 840124"/>
              <a:gd name="connsiteY3" fmla="*/ 56361 h 1382984"/>
              <a:gd name="connsiteX4" fmla="*/ 124291 w 840124"/>
              <a:gd name="connsiteY4" fmla="*/ 0 h 1382984"/>
              <a:gd name="connsiteX5" fmla="*/ 840124 w 840124"/>
              <a:gd name="connsiteY5" fmla="*/ 1239860 h 1382984"/>
              <a:gd name="connsiteX6" fmla="*/ 840124 w 840124"/>
              <a:gd name="connsiteY6" fmla="*/ 1382984 h 138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0124" h="1382984">
                <a:moveTo>
                  <a:pt x="840124" y="1382984"/>
                </a:moveTo>
                <a:lnTo>
                  <a:pt x="716174" y="1311422"/>
                </a:lnTo>
                <a:lnTo>
                  <a:pt x="0" y="70971"/>
                </a:lnTo>
                <a:lnTo>
                  <a:pt x="21434" y="56361"/>
                </a:lnTo>
                <a:lnTo>
                  <a:pt x="124291" y="0"/>
                </a:lnTo>
                <a:lnTo>
                  <a:pt x="840124" y="1239860"/>
                </a:lnTo>
                <a:lnTo>
                  <a:pt x="840124" y="13829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E5BC23-3C9A-4D0F-8FA5-C2EC4B971168}"/>
              </a:ext>
            </a:extLst>
          </p:cNvPr>
          <p:cNvSpPr/>
          <p:nvPr/>
        </p:nvSpPr>
        <p:spPr>
          <a:xfrm rot="9000000">
            <a:off x="5706799" y="3650364"/>
            <a:ext cx="784684" cy="787063"/>
          </a:xfrm>
          <a:custGeom>
            <a:avLst/>
            <a:gdLst>
              <a:gd name="connsiteX0" fmla="*/ 261611 w 784684"/>
              <a:gd name="connsiteY0" fmla="*/ 787063 h 787063"/>
              <a:gd name="connsiteX1" fmla="*/ 0 w 784684"/>
              <a:gd name="connsiteY1" fmla="*/ 636022 h 787063"/>
              <a:gd name="connsiteX2" fmla="*/ 72484 w 784684"/>
              <a:gd name="connsiteY2" fmla="*/ 523939 h 787063"/>
              <a:gd name="connsiteX3" fmla="*/ 487428 w 784684"/>
              <a:gd name="connsiteY3" fmla="*/ 99471 h 787063"/>
              <a:gd name="connsiteX4" fmla="*/ 633365 w 784684"/>
              <a:gd name="connsiteY4" fmla="*/ 0 h 787063"/>
              <a:gd name="connsiteX5" fmla="*/ 784684 w 784684"/>
              <a:gd name="connsiteY5" fmla="*/ 262092 h 787063"/>
              <a:gd name="connsiteX6" fmla="*/ 669688 w 784684"/>
              <a:gd name="connsiteY6" fmla="*/ 340474 h 787063"/>
              <a:gd name="connsiteX7" fmla="*/ 317301 w 784684"/>
              <a:gd name="connsiteY7" fmla="*/ 700949 h 787063"/>
              <a:gd name="connsiteX8" fmla="*/ 261611 w 784684"/>
              <a:gd name="connsiteY8" fmla="*/ 787063 h 78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3">
                <a:moveTo>
                  <a:pt x="261611" y="787063"/>
                </a:moveTo>
                <a:lnTo>
                  <a:pt x="0" y="636022"/>
                </a:lnTo>
                <a:lnTo>
                  <a:pt x="72484" y="523939"/>
                </a:lnTo>
                <a:cubicBezTo>
                  <a:pt x="191296" y="359196"/>
                  <a:pt x="331675" y="217153"/>
                  <a:pt x="487428" y="99471"/>
                </a:cubicBezTo>
                <a:lnTo>
                  <a:pt x="633365" y="0"/>
                </a:lnTo>
                <a:lnTo>
                  <a:pt x="784684" y="262092"/>
                </a:lnTo>
                <a:lnTo>
                  <a:pt x="669688" y="340474"/>
                </a:lnTo>
                <a:cubicBezTo>
                  <a:pt x="537416" y="440414"/>
                  <a:pt x="418201" y="561042"/>
                  <a:pt x="317301" y="700949"/>
                </a:cubicBezTo>
                <a:lnTo>
                  <a:pt x="261611" y="787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1BDEB4F-6B5E-4E43-B857-C5CE0D985A03}"/>
              </a:ext>
            </a:extLst>
          </p:cNvPr>
          <p:cNvSpPr/>
          <p:nvPr/>
        </p:nvSpPr>
        <p:spPr>
          <a:xfrm rot="9000000">
            <a:off x="4301422" y="3649064"/>
            <a:ext cx="45368" cy="52387"/>
          </a:xfrm>
          <a:custGeom>
            <a:avLst/>
            <a:gdLst>
              <a:gd name="connsiteX0" fmla="*/ 15123 w 45368"/>
              <a:gd name="connsiteY0" fmla="*/ 52387 h 52387"/>
              <a:gd name="connsiteX1" fmla="*/ 0 w 45368"/>
              <a:gd name="connsiteY1" fmla="*/ 26194 h 52387"/>
              <a:gd name="connsiteX2" fmla="*/ 45368 w 45368"/>
              <a:gd name="connsiteY2" fmla="*/ 0 h 52387"/>
              <a:gd name="connsiteX3" fmla="*/ 45368 w 45368"/>
              <a:gd name="connsiteY3" fmla="*/ 52387 h 52387"/>
              <a:gd name="connsiteX4" fmla="*/ 15123 w 45368"/>
              <a:gd name="connsiteY4" fmla="*/ 52387 h 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8" h="52387">
                <a:moveTo>
                  <a:pt x="15123" y="52387"/>
                </a:moveTo>
                <a:lnTo>
                  <a:pt x="0" y="26194"/>
                </a:lnTo>
                <a:lnTo>
                  <a:pt x="45368" y="0"/>
                </a:lnTo>
                <a:lnTo>
                  <a:pt x="45368" y="52387"/>
                </a:lnTo>
                <a:lnTo>
                  <a:pt x="15123" y="523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1895C8-0F3D-40FD-8D5B-C94847179B33}"/>
              </a:ext>
            </a:extLst>
          </p:cNvPr>
          <p:cNvSpPr/>
          <p:nvPr/>
        </p:nvSpPr>
        <p:spPr>
          <a:xfrm rot="9000000">
            <a:off x="3165686" y="3979575"/>
            <a:ext cx="1382984" cy="840124"/>
          </a:xfrm>
          <a:custGeom>
            <a:avLst/>
            <a:gdLst>
              <a:gd name="connsiteX0" fmla="*/ 0 w 1382984"/>
              <a:gd name="connsiteY0" fmla="*/ 840124 h 840124"/>
              <a:gd name="connsiteX1" fmla="*/ 71562 w 1382984"/>
              <a:gd name="connsiteY1" fmla="*/ 716175 h 840124"/>
              <a:gd name="connsiteX2" fmla="*/ 1312014 w 1382984"/>
              <a:gd name="connsiteY2" fmla="*/ 0 h 840124"/>
              <a:gd name="connsiteX3" fmla="*/ 1326623 w 1382984"/>
              <a:gd name="connsiteY3" fmla="*/ 21434 h 840124"/>
              <a:gd name="connsiteX4" fmla="*/ 1382984 w 1382984"/>
              <a:gd name="connsiteY4" fmla="*/ 124291 h 840124"/>
              <a:gd name="connsiteX5" fmla="*/ 143124 w 1382984"/>
              <a:gd name="connsiteY5" fmla="*/ 840124 h 840124"/>
              <a:gd name="connsiteX6" fmla="*/ 0 w 1382984"/>
              <a:gd name="connsiteY6" fmla="*/ 840124 h 84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984" h="840124">
                <a:moveTo>
                  <a:pt x="0" y="840124"/>
                </a:moveTo>
                <a:lnTo>
                  <a:pt x="71562" y="716175"/>
                </a:lnTo>
                <a:lnTo>
                  <a:pt x="1312014" y="0"/>
                </a:lnTo>
                <a:lnTo>
                  <a:pt x="1326623" y="21434"/>
                </a:lnTo>
                <a:lnTo>
                  <a:pt x="1382984" y="124291"/>
                </a:lnTo>
                <a:lnTo>
                  <a:pt x="143124" y="840124"/>
                </a:lnTo>
                <a:lnTo>
                  <a:pt x="0" y="8401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1A2E4CF-EAC4-42C6-97C4-6C8D11A362B0}"/>
              </a:ext>
            </a:extLst>
          </p:cNvPr>
          <p:cNvSpPr/>
          <p:nvPr/>
        </p:nvSpPr>
        <p:spPr>
          <a:xfrm rot="9000000">
            <a:off x="4707116" y="3585725"/>
            <a:ext cx="143124" cy="1558234"/>
          </a:xfrm>
          <a:custGeom>
            <a:avLst/>
            <a:gdLst>
              <a:gd name="connsiteX0" fmla="*/ 71562 w 143124"/>
              <a:gd name="connsiteY0" fmla="*/ 1558234 h 1558234"/>
              <a:gd name="connsiteX1" fmla="*/ 0 w 143124"/>
              <a:gd name="connsiteY1" fmla="*/ 1434285 h 1558234"/>
              <a:gd name="connsiteX2" fmla="*/ 0 w 143124"/>
              <a:gd name="connsiteY2" fmla="*/ 2618 h 1558234"/>
              <a:gd name="connsiteX3" fmla="*/ 117257 w 143124"/>
              <a:gd name="connsiteY3" fmla="*/ 0 h 1558234"/>
              <a:gd name="connsiteX4" fmla="*/ 143124 w 143124"/>
              <a:gd name="connsiteY4" fmla="*/ 1935 h 1558234"/>
              <a:gd name="connsiteX5" fmla="*/ 143124 w 143124"/>
              <a:gd name="connsiteY5" fmla="*/ 1434285 h 1558234"/>
              <a:gd name="connsiteX6" fmla="*/ 71562 w 143124"/>
              <a:gd name="connsiteY6" fmla="*/ 1558234 h 155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124" h="1558234">
                <a:moveTo>
                  <a:pt x="71562" y="1558234"/>
                </a:moveTo>
                <a:lnTo>
                  <a:pt x="0" y="1434285"/>
                </a:lnTo>
                <a:lnTo>
                  <a:pt x="0" y="2618"/>
                </a:lnTo>
                <a:lnTo>
                  <a:pt x="117257" y="0"/>
                </a:lnTo>
                <a:lnTo>
                  <a:pt x="143124" y="1935"/>
                </a:lnTo>
                <a:lnTo>
                  <a:pt x="143124" y="1434285"/>
                </a:lnTo>
                <a:lnTo>
                  <a:pt x="71562" y="15582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BD2BDB1-8D46-4529-AA1A-A4C6602438F7}"/>
              </a:ext>
            </a:extLst>
          </p:cNvPr>
          <p:cNvSpPr/>
          <p:nvPr/>
        </p:nvSpPr>
        <p:spPr>
          <a:xfrm rot="9000000">
            <a:off x="3879952" y="3826538"/>
            <a:ext cx="839430" cy="1382372"/>
          </a:xfrm>
          <a:custGeom>
            <a:avLst/>
            <a:gdLst>
              <a:gd name="connsiteX0" fmla="*/ 0 w 839430"/>
              <a:gd name="connsiteY0" fmla="*/ 1382372 h 1382372"/>
              <a:gd name="connsiteX1" fmla="*/ 0 w 839430"/>
              <a:gd name="connsiteY1" fmla="*/ 1239248 h 1382372"/>
              <a:gd name="connsiteX2" fmla="*/ 715480 w 839430"/>
              <a:gd name="connsiteY2" fmla="*/ 0 h 1382372"/>
              <a:gd name="connsiteX3" fmla="*/ 779262 w 839430"/>
              <a:gd name="connsiteY3" fmla="*/ 32652 h 1382372"/>
              <a:gd name="connsiteX4" fmla="*/ 839430 w 839430"/>
              <a:gd name="connsiteY4" fmla="*/ 71562 h 1382372"/>
              <a:gd name="connsiteX5" fmla="*/ 123949 w 839430"/>
              <a:gd name="connsiteY5" fmla="*/ 1310810 h 1382372"/>
              <a:gd name="connsiteX6" fmla="*/ 0 w 839430"/>
              <a:gd name="connsiteY6" fmla="*/ 1382372 h 138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30" h="1382372">
                <a:moveTo>
                  <a:pt x="0" y="1382372"/>
                </a:moveTo>
                <a:lnTo>
                  <a:pt x="0" y="1239248"/>
                </a:lnTo>
                <a:lnTo>
                  <a:pt x="715480" y="0"/>
                </a:lnTo>
                <a:lnTo>
                  <a:pt x="779262" y="32652"/>
                </a:lnTo>
                <a:lnTo>
                  <a:pt x="839430" y="71562"/>
                </a:lnTo>
                <a:lnTo>
                  <a:pt x="123949" y="1310810"/>
                </a:lnTo>
                <a:lnTo>
                  <a:pt x="0" y="138237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9953306-3EED-4D3D-A442-09BA281174E5}"/>
              </a:ext>
            </a:extLst>
          </p:cNvPr>
          <p:cNvSpPr/>
          <p:nvPr/>
        </p:nvSpPr>
        <p:spPr>
          <a:xfrm rot="9000000">
            <a:off x="2804399" y="4446951"/>
            <a:ext cx="493657" cy="866758"/>
          </a:xfrm>
          <a:custGeom>
            <a:avLst/>
            <a:gdLst>
              <a:gd name="connsiteX0" fmla="*/ 191807 w 493657"/>
              <a:gd name="connsiteY0" fmla="*/ 866758 h 866758"/>
              <a:gd name="connsiteX1" fmla="*/ 190760 w 493657"/>
              <a:gd name="connsiteY1" fmla="*/ 819893 h 866758"/>
              <a:gd name="connsiteX2" fmla="*/ 22526 w 493657"/>
              <a:gd name="connsiteY2" fmla="*/ 192033 h 866758"/>
              <a:gd name="connsiteX3" fmla="*/ 0 w 493657"/>
              <a:gd name="connsiteY3" fmla="*/ 150925 h 866758"/>
              <a:gd name="connsiteX4" fmla="*/ 261410 w 493657"/>
              <a:gd name="connsiteY4" fmla="*/ 0 h 866758"/>
              <a:gd name="connsiteX5" fmla="*/ 294041 w 493657"/>
              <a:gd name="connsiteY5" fmla="*/ 59550 h 866758"/>
              <a:gd name="connsiteX6" fmla="*/ 492141 w 493657"/>
              <a:gd name="connsiteY6" fmla="*/ 798870 h 866758"/>
              <a:gd name="connsiteX7" fmla="*/ 493657 w 493657"/>
              <a:gd name="connsiteY7" fmla="*/ 866758 h 866758"/>
              <a:gd name="connsiteX8" fmla="*/ 191807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191807" y="866758"/>
                </a:moveTo>
                <a:lnTo>
                  <a:pt x="190760" y="819893"/>
                </a:lnTo>
                <a:cubicBezTo>
                  <a:pt x="175357" y="601935"/>
                  <a:pt x="118166" y="388494"/>
                  <a:pt x="22526" y="192033"/>
                </a:cubicBezTo>
                <a:lnTo>
                  <a:pt x="0" y="150925"/>
                </a:lnTo>
                <a:lnTo>
                  <a:pt x="261410" y="0"/>
                </a:lnTo>
                <a:lnTo>
                  <a:pt x="294041" y="59550"/>
                </a:lnTo>
                <a:cubicBezTo>
                  <a:pt x="406659" y="290887"/>
                  <a:pt x="474003" y="542218"/>
                  <a:pt x="492141" y="798870"/>
                </a:cubicBezTo>
                <a:lnTo>
                  <a:pt x="493657" y="866758"/>
                </a:lnTo>
                <a:lnTo>
                  <a:pt x="191807" y="86675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5218FD-4AE8-46BC-9DF0-2A7E687E32A4}"/>
              </a:ext>
            </a:extLst>
          </p:cNvPr>
          <p:cNvSpPr/>
          <p:nvPr/>
        </p:nvSpPr>
        <p:spPr>
          <a:xfrm rot="9000000">
            <a:off x="5198351" y="4585662"/>
            <a:ext cx="866758" cy="493657"/>
          </a:xfrm>
          <a:custGeom>
            <a:avLst/>
            <a:gdLst>
              <a:gd name="connsiteX0" fmla="*/ 150925 w 866758"/>
              <a:gd name="connsiteY0" fmla="*/ 493657 h 493657"/>
              <a:gd name="connsiteX1" fmla="*/ 0 w 866758"/>
              <a:gd name="connsiteY1" fmla="*/ 232247 h 493657"/>
              <a:gd name="connsiteX2" fmla="*/ 59550 w 866758"/>
              <a:gd name="connsiteY2" fmla="*/ 199616 h 493657"/>
              <a:gd name="connsiteX3" fmla="*/ 798871 w 866758"/>
              <a:gd name="connsiteY3" fmla="*/ 1516 h 493657"/>
              <a:gd name="connsiteX4" fmla="*/ 866758 w 866758"/>
              <a:gd name="connsiteY4" fmla="*/ 0 h 493657"/>
              <a:gd name="connsiteX5" fmla="*/ 866758 w 866758"/>
              <a:gd name="connsiteY5" fmla="*/ 301850 h 493657"/>
              <a:gd name="connsiteX6" fmla="*/ 819894 w 866758"/>
              <a:gd name="connsiteY6" fmla="*/ 302896 h 493657"/>
              <a:gd name="connsiteX7" fmla="*/ 192033 w 866758"/>
              <a:gd name="connsiteY7" fmla="*/ 471131 h 493657"/>
              <a:gd name="connsiteX8" fmla="*/ 150925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150925" y="493657"/>
                </a:moveTo>
                <a:lnTo>
                  <a:pt x="0" y="232247"/>
                </a:lnTo>
                <a:lnTo>
                  <a:pt x="59550" y="199616"/>
                </a:lnTo>
                <a:cubicBezTo>
                  <a:pt x="290887" y="86999"/>
                  <a:pt x="542218" y="19655"/>
                  <a:pt x="798871" y="1516"/>
                </a:cubicBezTo>
                <a:lnTo>
                  <a:pt x="866758" y="0"/>
                </a:lnTo>
                <a:lnTo>
                  <a:pt x="866758" y="301850"/>
                </a:lnTo>
                <a:lnTo>
                  <a:pt x="819894" y="302896"/>
                </a:lnTo>
                <a:cubicBezTo>
                  <a:pt x="601935" y="318300"/>
                  <a:pt x="388494" y="375491"/>
                  <a:pt x="192033" y="471131"/>
                </a:cubicBezTo>
                <a:lnTo>
                  <a:pt x="150925" y="49365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7050F9-9FDD-4791-8EEC-D78D6F288123}"/>
              </a:ext>
            </a:extLst>
          </p:cNvPr>
          <p:cNvSpPr/>
          <p:nvPr/>
        </p:nvSpPr>
        <p:spPr>
          <a:xfrm rot="9000000">
            <a:off x="1918098" y="4673586"/>
            <a:ext cx="714781" cy="143125"/>
          </a:xfrm>
          <a:custGeom>
            <a:avLst/>
            <a:gdLst>
              <a:gd name="connsiteX0" fmla="*/ 1471 w 714781"/>
              <a:gd name="connsiteY0" fmla="*/ 143125 h 143125"/>
              <a:gd name="connsiteX1" fmla="*/ 2800 w 714781"/>
              <a:gd name="connsiteY1" fmla="*/ 125370 h 143125"/>
              <a:gd name="connsiteX2" fmla="*/ 0 w 714781"/>
              <a:gd name="connsiteY2" fmla="*/ 0 h 143125"/>
              <a:gd name="connsiteX3" fmla="*/ 714781 w 714781"/>
              <a:gd name="connsiteY3" fmla="*/ 0 h 143125"/>
              <a:gd name="connsiteX4" fmla="*/ 714781 w 714781"/>
              <a:gd name="connsiteY4" fmla="*/ 143125 h 143125"/>
              <a:gd name="connsiteX5" fmla="*/ 1471 w 714781"/>
              <a:gd name="connsiteY5" fmla="*/ 143125 h 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781" h="143125">
                <a:moveTo>
                  <a:pt x="1471" y="143125"/>
                </a:moveTo>
                <a:lnTo>
                  <a:pt x="2800" y="125370"/>
                </a:lnTo>
                <a:lnTo>
                  <a:pt x="0" y="0"/>
                </a:lnTo>
                <a:lnTo>
                  <a:pt x="714781" y="0"/>
                </a:lnTo>
                <a:lnTo>
                  <a:pt x="714781" y="143125"/>
                </a:lnTo>
                <a:lnTo>
                  <a:pt x="1471" y="143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606CD0-E781-496E-B5B7-4D6E70D2083A}"/>
              </a:ext>
            </a:extLst>
          </p:cNvPr>
          <p:cNvSpPr/>
          <p:nvPr/>
        </p:nvSpPr>
        <p:spPr>
          <a:xfrm rot="9000000">
            <a:off x="6119278" y="4401047"/>
            <a:ext cx="481340" cy="689307"/>
          </a:xfrm>
          <a:custGeom>
            <a:avLst/>
            <a:gdLst>
              <a:gd name="connsiteX0" fmla="*/ 356655 w 481340"/>
              <a:gd name="connsiteY0" fmla="*/ 689307 h 689307"/>
              <a:gd name="connsiteX1" fmla="*/ 0 w 481340"/>
              <a:gd name="connsiteY1" fmla="*/ 71563 h 689307"/>
              <a:gd name="connsiteX2" fmla="*/ 123949 w 481340"/>
              <a:gd name="connsiteY2" fmla="*/ 0 h 689307"/>
              <a:gd name="connsiteX3" fmla="*/ 481340 w 481340"/>
              <a:gd name="connsiteY3" fmla="*/ 619018 h 689307"/>
              <a:gd name="connsiteX4" fmla="*/ 371367 w 481340"/>
              <a:gd name="connsiteY4" fmla="*/ 679279 h 689307"/>
              <a:gd name="connsiteX5" fmla="*/ 356655 w 481340"/>
              <a:gd name="connsiteY5" fmla="*/ 689307 h 68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340" h="689307">
                <a:moveTo>
                  <a:pt x="356655" y="689307"/>
                </a:moveTo>
                <a:lnTo>
                  <a:pt x="0" y="71563"/>
                </a:lnTo>
                <a:lnTo>
                  <a:pt x="123949" y="0"/>
                </a:lnTo>
                <a:lnTo>
                  <a:pt x="481340" y="619018"/>
                </a:lnTo>
                <a:lnTo>
                  <a:pt x="371367" y="679279"/>
                </a:lnTo>
                <a:lnTo>
                  <a:pt x="356655" y="6893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96BFC9D-34A5-4FBD-9593-EF969B8AD34E}"/>
              </a:ext>
            </a:extLst>
          </p:cNvPr>
          <p:cNvSpPr/>
          <p:nvPr/>
        </p:nvSpPr>
        <p:spPr>
          <a:xfrm rot="9000000">
            <a:off x="3446291" y="4955399"/>
            <a:ext cx="787063" cy="784684"/>
          </a:xfrm>
          <a:custGeom>
            <a:avLst/>
            <a:gdLst>
              <a:gd name="connsiteX0" fmla="*/ 524971 w 787063"/>
              <a:gd name="connsiteY0" fmla="*/ 784684 h 784684"/>
              <a:gd name="connsiteX1" fmla="*/ 446589 w 787063"/>
              <a:gd name="connsiteY1" fmla="*/ 669688 h 784684"/>
              <a:gd name="connsiteX2" fmla="*/ 86114 w 787063"/>
              <a:gd name="connsiteY2" fmla="*/ 317301 h 784684"/>
              <a:gd name="connsiteX3" fmla="*/ 0 w 787063"/>
              <a:gd name="connsiteY3" fmla="*/ 261611 h 784684"/>
              <a:gd name="connsiteX4" fmla="*/ 151041 w 787063"/>
              <a:gd name="connsiteY4" fmla="*/ 0 h 784684"/>
              <a:gd name="connsiteX5" fmla="*/ 263123 w 787063"/>
              <a:gd name="connsiteY5" fmla="*/ 72484 h 784684"/>
              <a:gd name="connsiteX6" fmla="*/ 687591 w 787063"/>
              <a:gd name="connsiteY6" fmla="*/ 487428 h 784684"/>
              <a:gd name="connsiteX7" fmla="*/ 787063 w 787063"/>
              <a:gd name="connsiteY7" fmla="*/ 633365 h 784684"/>
              <a:gd name="connsiteX8" fmla="*/ 524971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524971" y="784684"/>
                </a:moveTo>
                <a:lnTo>
                  <a:pt x="446589" y="669688"/>
                </a:lnTo>
                <a:cubicBezTo>
                  <a:pt x="346649" y="537416"/>
                  <a:pt x="226021" y="418200"/>
                  <a:pt x="86114" y="317301"/>
                </a:cubicBezTo>
                <a:lnTo>
                  <a:pt x="0" y="261611"/>
                </a:lnTo>
                <a:lnTo>
                  <a:pt x="151041" y="0"/>
                </a:lnTo>
                <a:lnTo>
                  <a:pt x="263123" y="72484"/>
                </a:lnTo>
                <a:cubicBezTo>
                  <a:pt x="427867" y="191296"/>
                  <a:pt x="569909" y="331674"/>
                  <a:pt x="687591" y="487428"/>
                </a:cubicBezTo>
                <a:lnTo>
                  <a:pt x="787063" y="633365"/>
                </a:lnTo>
                <a:lnTo>
                  <a:pt x="524971" y="78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6B6B8D-1919-440F-B7B9-DAF043B0D7E8}"/>
              </a:ext>
            </a:extLst>
          </p:cNvPr>
          <p:cNvSpPr/>
          <p:nvPr/>
        </p:nvSpPr>
        <p:spPr>
          <a:xfrm rot="9000000">
            <a:off x="4324204" y="5089873"/>
            <a:ext cx="866521" cy="495740"/>
          </a:xfrm>
          <a:custGeom>
            <a:avLst/>
            <a:gdLst>
              <a:gd name="connsiteX0" fmla="*/ 0 w 866521"/>
              <a:gd name="connsiteY0" fmla="*/ 302638 h 495740"/>
              <a:gd name="connsiteX1" fmla="*/ 0 w 866521"/>
              <a:gd name="connsiteY1" fmla="*/ 0 h 495740"/>
              <a:gd name="connsiteX2" fmla="*/ 176122 w 866521"/>
              <a:gd name="connsiteY2" fmla="*/ 13177 h 495740"/>
              <a:gd name="connsiteX3" fmla="*/ 747708 w 866521"/>
              <a:gd name="connsiteY3" fmla="*/ 173305 h 495740"/>
              <a:gd name="connsiteX4" fmla="*/ 866521 w 866521"/>
              <a:gd name="connsiteY4" fmla="*/ 234129 h 495740"/>
              <a:gd name="connsiteX5" fmla="*/ 715480 w 866521"/>
              <a:gd name="connsiteY5" fmla="*/ 495740 h 495740"/>
              <a:gd name="connsiteX6" fmla="*/ 624195 w 866521"/>
              <a:gd name="connsiteY6" fmla="*/ 449008 h 495740"/>
              <a:gd name="connsiteX7" fmla="*/ 138781 w 866521"/>
              <a:gd name="connsiteY7" fmla="*/ 313021 h 495740"/>
              <a:gd name="connsiteX8" fmla="*/ 0 w 866521"/>
              <a:gd name="connsiteY8" fmla="*/ 302638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302638"/>
                </a:moveTo>
                <a:lnTo>
                  <a:pt x="0" y="0"/>
                </a:lnTo>
                <a:lnTo>
                  <a:pt x="176122" y="13177"/>
                </a:lnTo>
                <a:cubicBezTo>
                  <a:pt x="369849" y="37216"/>
                  <a:pt x="562442" y="90038"/>
                  <a:pt x="747708" y="173305"/>
                </a:cubicBezTo>
                <a:lnTo>
                  <a:pt x="866521" y="234129"/>
                </a:lnTo>
                <a:lnTo>
                  <a:pt x="715480" y="495740"/>
                </a:lnTo>
                <a:lnTo>
                  <a:pt x="624195" y="449008"/>
                </a:lnTo>
                <a:cubicBezTo>
                  <a:pt x="466859" y="378295"/>
                  <a:pt x="303302" y="333436"/>
                  <a:pt x="138781" y="313021"/>
                </a:cubicBezTo>
                <a:lnTo>
                  <a:pt x="0" y="3026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74098-DEA7-44D7-AF6F-8A9C1E7BE3C6}"/>
              </a:ext>
            </a:extLst>
          </p:cNvPr>
          <p:cNvSpPr/>
          <p:nvPr/>
        </p:nvSpPr>
        <p:spPr>
          <a:xfrm rot="9000000">
            <a:off x="2793363" y="5367878"/>
            <a:ext cx="689306" cy="481340"/>
          </a:xfrm>
          <a:custGeom>
            <a:avLst/>
            <a:gdLst>
              <a:gd name="connsiteX0" fmla="*/ 70288 w 689306"/>
              <a:gd name="connsiteY0" fmla="*/ 481340 h 481340"/>
              <a:gd name="connsiteX1" fmla="*/ 10028 w 689306"/>
              <a:gd name="connsiteY1" fmla="*/ 371367 h 481340"/>
              <a:gd name="connsiteX2" fmla="*/ 0 w 689306"/>
              <a:gd name="connsiteY2" fmla="*/ 356655 h 481340"/>
              <a:gd name="connsiteX3" fmla="*/ 617744 w 689306"/>
              <a:gd name="connsiteY3" fmla="*/ 0 h 481340"/>
              <a:gd name="connsiteX4" fmla="*/ 689306 w 689306"/>
              <a:gd name="connsiteY4" fmla="*/ 123949 h 481340"/>
              <a:gd name="connsiteX5" fmla="*/ 70288 w 689306"/>
              <a:gd name="connsiteY5" fmla="*/ 481340 h 48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06" h="481340">
                <a:moveTo>
                  <a:pt x="70288" y="481340"/>
                </a:moveTo>
                <a:lnTo>
                  <a:pt x="10028" y="371367"/>
                </a:lnTo>
                <a:lnTo>
                  <a:pt x="0" y="356655"/>
                </a:lnTo>
                <a:lnTo>
                  <a:pt x="617744" y="0"/>
                </a:lnTo>
                <a:lnTo>
                  <a:pt x="689306" y="123949"/>
                </a:lnTo>
                <a:lnTo>
                  <a:pt x="70288" y="4813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37D9F96-0048-4EE8-A089-DFCC901E9CFF}"/>
              </a:ext>
            </a:extLst>
          </p:cNvPr>
          <p:cNvSpPr/>
          <p:nvPr/>
        </p:nvSpPr>
        <p:spPr>
          <a:xfrm rot="9000000">
            <a:off x="5424987" y="5250840"/>
            <a:ext cx="143124" cy="714781"/>
          </a:xfrm>
          <a:custGeom>
            <a:avLst/>
            <a:gdLst>
              <a:gd name="connsiteX0" fmla="*/ 0 w 143124"/>
              <a:gd name="connsiteY0" fmla="*/ 714781 h 714781"/>
              <a:gd name="connsiteX1" fmla="*/ 0 w 143124"/>
              <a:gd name="connsiteY1" fmla="*/ 0 h 714781"/>
              <a:gd name="connsiteX2" fmla="*/ 143124 w 143124"/>
              <a:gd name="connsiteY2" fmla="*/ 0 h 714781"/>
              <a:gd name="connsiteX3" fmla="*/ 143124 w 143124"/>
              <a:gd name="connsiteY3" fmla="*/ 713310 h 714781"/>
              <a:gd name="connsiteX4" fmla="*/ 125370 w 143124"/>
              <a:gd name="connsiteY4" fmla="*/ 711982 h 714781"/>
              <a:gd name="connsiteX5" fmla="*/ 0 w 143124"/>
              <a:gd name="connsiteY5" fmla="*/ 714781 h 7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24" h="714781">
                <a:moveTo>
                  <a:pt x="0" y="714781"/>
                </a:moveTo>
                <a:lnTo>
                  <a:pt x="0" y="0"/>
                </a:lnTo>
                <a:lnTo>
                  <a:pt x="143124" y="0"/>
                </a:lnTo>
                <a:lnTo>
                  <a:pt x="143124" y="713310"/>
                </a:lnTo>
                <a:lnTo>
                  <a:pt x="125370" y="711982"/>
                </a:lnTo>
                <a:lnTo>
                  <a:pt x="0" y="71478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11BEB4-3AC6-451E-A59F-0F4C8E158CDB}"/>
              </a:ext>
            </a:extLst>
          </p:cNvPr>
          <p:cNvSpPr/>
          <p:nvPr/>
        </p:nvSpPr>
        <p:spPr>
          <a:xfrm rot="9000000">
            <a:off x="4076770" y="5578406"/>
            <a:ext cx="481577" cy="690990"/>
          </a:xfrm>
          <a:custGeom>
            <a:avLst/>
            <a:gdLst>
              <a:gd name="connsiteX0" fmla="*/ 123950 w 481577"/>
              <a:gd name="connsiteY0" fmla="*/ 690990 h 690990"/>
              <a:gd name="connsiteX1" fmla="*/ 63782 w 481577"/>
              <a:gd name="connsiteY1" fmla="*/ 652080 h 690990"/>
              <a:gd name="connsiteX2" fmla="*/ 0 w 481577"/>
              <a:gd name="connsiteY2" fmla="*/ 619428 h 690990"/>
              <a:gd name="connsiteX3" fmla="*/ 357628 w 481577"/>
              <a:gd name="connsiteY3" fmla="*/ 0 h 690990"/>
              <a:gd name="connsiteX4" fmla="*/ 481577 w 481577"/>
              <a:gd name="connsiteY4" fmla="*/ 71562 h 690990"/>
              <a:gd name="connsiteX5" fmla="*/ 123950 w 481577"/>
              <a:gd name="connsiteY5" fmla="*/ 690990 h 69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577" h="690990">
                <a:moveTo>
                  <a:pt x="123950" y="690990"/>
                </a:moveTo>
                <a:lnTo>
                  <a:pt x="63782" y="652080"/>
                </a:lnTo>
                <a:lnTo>
                  <a:pt x="0" y="619428"/>
                </a:lnTo>
                <a:lnTo>
                  <a:pt x="357628" y="0"/>
                </a:lnTo>
                <a:lnTo>
                  <a:pt x="481577" y="71562"/>
                </a:lnTo>
                <a:lnTo>
                  <a:pt x="123950" y="6909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B7A5F2-9989-45A3-B71C-F199A5F685FB}"/>
              </a:ext>
            </a:extLst>
          </p:cNvPr>
          <p:cNvSpPr/>
          <p:nvPr/>
        </p:nvSpPr>
        <p:spPr>
          <a:xfrm rot="9000000">
            <a:off x="1502841" y="2313426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6FEBF2-3476-47D3-B2CB-592ED12244B6}"/>
              </a:ext>
            </a:extLst>
          </p:cNvPr>
          <p:cNvSpPr/>
          <p:nvPr/>
        </p:nvSpPr>
        <p:spPr>
          <a:xfrm rot="9000000">
            <a:off x="2288831" y="2186608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FDF2EA-9550-4BA3-A732-4098070A9508}"/>
              </a:ext>
            </a:extLst>
          </p:cNvPr>
          <p:cNvSpPr/>
          <p:nvPr/>
        </p:nvSpPr>
        <p:spPr>
          <a:xfrm rot="9000000">
            <a:off x="784980" y="2729089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4DA2769-43AC-4EBA-816A-0F8567ED9F68}"/>
              </a:ext>
            </a:extLst>
          </p:cNvPr>
          <p:cNvSpPr/>
          <p:nvPr/>
        </p:nvSpPr>
        <p:spPr>
          <a:xfrm rot="9000000">
            <a:off x="3056700" y="2536655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1AA15D5-6583-448E-8482-7B5C429F066E}"/>
              </a:ext>
            </a:extLst>
          </p:cNvPr>
          <p:cNvSpPr/>
          <p:nvPr/>
        </p:nvSpPr>
        <p:spPr>
          <a:xfrm rot="9000000">
            <a:off x="434933" y="3256074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5EBD55-9D4D-4E32-B584-C1B512C01B32}"/>
              </a:ext>
            </a:extLst>
          </p:cNvPr>
          <p:cNvSpPr/>
          <p:nvPr/>
        </p:nvSpPr>
        <p:spPr>
          <a:xfrm rot="9000000">
            <a:off x="3470652" y="3254516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43F02D0-6AF0-4EB2-B7B3-90491DB8EDF6}"/>
              </a:ext>
            </a:extLst>
          </p:cNvPr>
          <p:cNvSpPr/>
          <p:nvPr/>
        </p:nvSpPr>
        <p:spPr>
          <a:xfrm>
            <a:off x="562445" y="2348485"/>
            <a:ext cx="3280842" cy="3120608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Circle: Hollow 132">
            <a:extLst>
              <a:ext uri="{FF2B5EF4-FFF2-40B4-BE49-F238E27FC236}">
                <a16:creationId xmlns:a16="http://schemas.microsoft.com/office/drawing/2014/main" id="{63341C9C-0B8D-4A11-8548-492C525CDC9B}"/>
              </a:ext>
            </a:extLst>
          </p:cNvPr>
          <p:cNvSpPr/>
          <p:nvPr/>
        </p:nvSpPr>
        <p:spPr>
          <a:xfrm>
            <a:off x="4679817" y="2286199"/>
            <a:ext cx="3280842" cy="3120608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B7A5F2-9989-45A3-B71C-F199A5F685FB}"/>
              </a:ext>
            </a:extLst>
          </p:cNvPr>
          <p:cNvSpPr/>
          <p:nvPr/>
        </p:nvSpPr>
        <p:spPr>
          <a:xfrm rot="9000000">
            <a:off x="1811313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6FEBF2-3476-47D3-B2CB-592ED12244B6}"/>
              </a:ext>
            </a:extLst>
          </p:cNvPr>
          <p:cNvSpPr/>
          <p:nvPr/>
        </p:nvSpPr>
        <p:spPr>
          <a:xfrm rot="9000000">
            <a:off x="2597303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FDF2EA-9550-4BA3-A732-4098070A9508}"/>
              </a:ext>
            </a:extLst>
          </p:cNvPr>
          <p:cNvSpPr/>
          <p:nvPr/>
        </p:nvSpPr>
        <p:spPr>
          <a:xfrm rot="9000000">
            <a:off x="1093452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4DA2769-43AC-4EBA-816A-0F8567ED9F68}"/>
              </a:ext>
            </a:extLst>
          </p:cNvPr>
          <p:cNvSpPr/>
          <p:nvPr/>
        </p:nvSpPr>
        <p:spPr>
          <a:xfrm rot="9000000">
            <a:off x="3365172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1AA15D5-6583-448E-8482-7B5C429F066E}"/>
              </a:ext>
            </a:extLst>
          </p:cNvPr>
          <p:cNvSpPr/>
          <p:nvPr/>
        </p:nvSpPr>
        <p:spPr>
          <a:xfrm rot="9000000">
            <a:off x="743405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5EBD55-9D4D-4E32-B584-C1B512C01B32}"/>
              </a:ext>
            </a:extLst>
          </p:cNvPr>
          <p:cNvSpPr/>
          <p:nvPr/>
        </p:nvSpPr>
        <p:spPr>
          <a:xfrm rot="9000000">
            <a:off x="3779124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1A6B10-85CF-4964-9FAA-9282FFE43CF9}"/>
              </a:ext>
            </a:extLst>
          </p:cNvPr>
          <p:cNvGrpSpPr/>
          <p:nvPr/>
        </p:nvGrpSpPr>
        <p:grpSpPr>
          <a:xfrm rot="16030575">
            <a:off x="870917" y="1951877"/>
            <a:ext cx="3280842" cy="3120608"/>
            <a:chOff x="562445" y="2348485"/>
            <a:chExt cx="3280842" cy="3120608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43F02D0-6AF0-4EB2-B7B3-90491DB8EDF6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A5ED71-D22E-4A6C-A39B-BE67C049D539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3743F4C-94E0-4B37-818C-2BB51A7D874B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1BB264-E62F-48DB-9B59-9BD372234B46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49F0D5-570D-4738-A085-223E84ECE7A9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2565A-F633-4026-AE73-E248A271BEFA}"/>
              </a:ext>
            </a:extLst>
          </p:cNvPr>
          <p:cNvGrpSpPr/>
          <p:nvPr/>
        </p:nvGrpSpPr>
        <p:grpSpPr>
          <a:xfrm>
            <a:off x="1023138" y="4142809"/>
            <a:ext cx="3101876" cy="1495002"/>
            <a:chOff x="206929" y="3319859"/>
            <a:chExt cx="3101876" cy="14950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B9E05-AD97-4A98-AAC5-ED8A2ED79D6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85 PERCENT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A5415-1E28-4F02-A763-04F2BA580C0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0FF297-3A8F-41C2-9128-117223FD0DB4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341A51B-6D20-4BE1-B571-802DCDDAF563}"/>
              </a:ext>
            </a:extLst>
          </p:cNvPr>
          <p:cNvSpPr/>
          <p:nvPr/>
        </p:nvSpPr>
        <p:spPr>
          <a:xfrm rot="9000000">
            <a:off x="5369899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17F28D-8591-4D63-ADAB-3B588E6BC692}"/>
              </a:ext>
            </a:extLst>
          </p:cNvPr>
          <p:cNvSpPr/>
          <p:nvPr/>
        </p:nvSpPr>
        <p:spPr>
          <a:xfrm rot="9000000">
            <a:off x="6155889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8F40318-2A50-4075-AD7E-22ED03214895}"/>
              </a:ext>
            </a:extLst>
          </p:cNvPr>
          <p:cNvSpPr/>
          <p:nvPr/>
        </p:nvSpPr>
        <p:spPr>
          <a:xfrm rot="9000000">
            <a:off x="4652038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4D19284-2675-46D9-8FB7-A05440957D6E}"/>
              </a:ext>
            </a:extLst>
          </p:cNvPr>
          <p:cNvSpPr/>
          <p:nvPr/>
        </p:nvSpPr>
        <p:spPr>
          <a:xfrm rot="9000000">
            <a:off x="6923758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980B6E-4172-421B-93F5-F010F88D241E}"/>
              </a:ext>
            </a:extLst>
          </p:cNvPr>
          <p:cNvSpPr/>
          <p:nvPr/>
        </p:nvSpPr>
        <p:spPr>
          <a:xfrm rot="9000000">
            <a:off x="4301991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215E465-092B-4DEA-8794-D57869B7DB41}"/>
              </a:ext>
            </a:extLst>
          </p:cNvPr>
          <p:cNvSpPr/>
          <p:nvPr/>
        </p:nvSpPr>
        <p:spPr>
          <a:xfrm rot="9000000">
            <a:off x="7337710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25F84A5-ED6B-4F92-81C8-399A68A32353}"/>
              </a:ext>
            </a:extLst>
          </p:cNvPr>
          <p:cNvGrpSpPr/>
          <p:nvPr/>
        </p:nvGrpSpPr>
        <p:grpSpPr>
          <a:xfrm rot="16030575">
            <a:off x="4429503" y="1951877"/>
            <a:ext cx="3280842" cy="3120608"/>
            <a:chOff x="562445" y="2348485"/>
            <a:chExt cx="3280842" cy="3120608"/>
          </a:xfrm>
        </p:grpSpPr>
        <p:sp>
          <p:nvSpPr>
            <p:cNvPr id="115" name="Circle: Hollow 114">
              <a:extLst>
                <a:ext uri="{FF2B5EF4-FFF2-40B4-BE49-F238E27FC236}">
                  <a16:creationId xmlns:a16="http://schemas.microsoft.com/office/drawing/2014/main" id="{AE37E91C-77E5-4AC8-BEC0-27841F05D7C6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F6C7C2A-8526-454B-9634-1622B82ADBF8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4DEA24C-FA9E-41A6-BDB8-97626AE082E0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ACAA06E-2B03-40A8-B454-663245816710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>
                <a:extLst>
                  <a:ext uri="{FF2B5EF4-FFF2-40B4-BE49-F238E27FC236}">
                    <a16:creationId xmlns:a16="http://schemas.microsoft.com/office/drawing/2014/main" id="{5C21A132-F37E-48A4-BE84-AF8176E97577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A5A105-1E0D-4114-B596-5740C128BD17}"/>
              </a:ext>
            </a:extLst>
          </p:cNvPr>
          <p:cNvGrpSpPr/>
          <p:nvPr/>
        </p:nvGrpSpPr>
        <p:grpSpPr>
          <a:xfrm>
            <a:off x="4581724" y="4142809"/>
            <a:ext cx="3101876" cy="1495002"/>
            <a:chOff x="206929" y="3319859"/>
            <a:chExt cx="3101876" cy="149500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4D39A-A8D7-4E54-A9CF-DE477F76DF5C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 </a:t>
              </a:r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60 PERCENT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95B4CEA-7B29-4882-AAA4-1141E62E346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B394B78-54C6-4953-83D3-FEDEEB859361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9A5AA2E-0AC3-4FA2-AFC9-4F6DE4727413}"/>
              </a:ext>
            </a:extLst>
          </p:cNvPr>
          <p:cNvSpPr/>
          <p:nvPr/>
        </p:nvSpPr>
        <p:spPr>
          <a:xfrm rot="9000000">
            <a:off x="8928485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B9420FB-C58C-4C2C-A4BC-66FFC0C04318}"/>
              </a:ext>
            </a:extLst>
          </p:cNvPr>
          <p:cNvSpPr/>
          <p:nvPr/>
        </p:nvSpPr>
        <p:spPr>
          <a:xfrm rot="9000000">
            <a:off x="9714475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9C1B2F44-CDF5-4CBA-A414-11031AE85C41}"/>
              </a:ext>
            </a:extLst>
          </p:cNvPr>
          <p:cNvSpPr/>
          <p:nvPr/>
        </p:nvSpPr>
        <p:spPr>
          <a:xfrm rot="9000000">
            <a:off x="8210624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DE71B0E-C2CF-4D73-A603-928BBF38C027}"/>
              </a:ext>
            </a:extLst>
          </p:cNvPr>
          <p:cNvSpPr/>
          <p:nvPr/>
        </p:nvSpPr>
        <p:spPr>
          <a:xfrm rot="9000000">
            <a:off x="10482344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C0F7F7B-7561-41FA-AC34-CD9FD29B73F2}"/>
              </a:ext>
            </a:extLst>
          </p:cNvPr>
          <p:cNvSpPr/>
          <p:nvPr/>
        </p:nvSpPr>
        <p:spPr>
          <a:xfrm rot="9000000">
            <a:off x="7860577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B78E0C00-39D2-4666-9049-FF034F319576}"/>
              </a:ext>
            </a:extLst>
          </p:cNvPr>
          <p:cNvSpPr/>
          <p:nvPr/>
        </p:nvSpPr>
        <p:spPr>
          <a:xfrm rot="9000000">
            <a:off x="10896296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C9988EB-12EB-42D5-8F0C-645EBDAF8577}"/>
              </a:ext>
            </a:extLst>
          </p:cNvPr>
          <p:cNvGrpSpPr/>
          <p:nvPr/>
        </p:nvGrpSpPr>
        <p:grpSpPr>
          <a:xfrm rot="16030575">
            <a:off x="7988089" y="1951877"/>
            <a:ext cx="3280842" cy="3120608"/>
            <a:chOff x="562445" y="2348485"/>
            <a:chExt cx="3280842" cy="3120608"/>
          </a:xfrm>
        </p:grpSpPr>
        <p:sp>
          <p:nvSpPr>
            <p:cNvPr id="131" name="Circle: Hollow 130">
              <a:extLst>
                <a:ext uri="{FF2B5EF4-FFF2-40B4-BE49-F238E27FC236}">
                  <a16:creationId xmlns:a16="http://schemas.microsoft.com/office/drawing/2014/main" id="{EE5A2550-0B9D-426F-94EA-FF091FCFB985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E13D40A-EDAD-447F-BA47-1CB5EBB4CD75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EEB184-1FAE-42B8-89CB-21BCAC897E82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5A81CD3-DAC5-4FCB-A8E3-686373637BEA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292F30AC-CA53-45E4-BF0B-307FB02C6621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F4E919-F4FA-4554-91CF-A0C9CDC48C73}"/>
              </a:ext>
            </a:extLst>
          </p:cNvPr>
          <p:cNvGrpSpPr/>
          <p:nvPr/>
        </p:nvGrpSpPr>
        <p:grpSpPr>
          <a:xfrm>
            <a:off x="8140310" y="4142809"/>
            <a:ext cx="3101876" cy="1495002"/>
            <a:chOff x="206929" y="3319859"/>
            <a:chExt cx="3101876" cy="149500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1828F4-F5F6-4DCD-9928-D49B9CF65CBE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730"/>
                  </a:solidFill>
                  <a:latin typeface="Montserrat ExtraBold" panose="00000900000000000000" pitchFamily="50" charset="0"/>
                </a:rPr>
                <a:t>50 PERCENT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FF8821-E508-4083-B27F-D2FD71A06A67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CF0F7C2-FAE0-40F8-B7A8-D1C9CBA0BA52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300000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500000">
                                      <p:cBhvr>
                                        <p:cTn id="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520000">
                                      <p:cBhvr>
                                        <p:cTn id="7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8" grpId="1" animBg="1"/>
      <p:bldP spid="76" grpId="0" animBg="1"/>
      <p:bldP spid="75" grpId="0" animBg="1"/>
      <p:bldP spid="70" grpId="0" animBg="1"/>
      <p:bldP spid="108" grpId="0" animBg="1"/>
      <p:bldP spid="109" grpId="0" animBg="1"/>
      <p:bldP spid="109" grpId="1" animBg="1"/>
      <p:bldP spid="110" grpId="0" animBg="1"/>
      <p:bldP spid="112" grpId="0" animBg="1"/>
      <p:bldP spid="124" grpId="0" animBg="1"/>
      <p:bldP spid="126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B7A5F2-9989-45A3-B71C-F199A5F685FB}"/>
              </a:ext>
            </a:extLst>
          </p:cNvPr>
          <p:cNvSpPr/>
          <p:nvPr/>
        </p:nvSpPr>
        <p:spPr>
          <a:xfrm rot="9000000">
            <a:off x="1811313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6FEBF2-3476-47D3-B2CB-592ED12244B6}"/>
              </a:ext>
            </a:extLst>
          </p:cNvPr>
          <p:cNvSpPr/>
          <p:nvPr/>
        </p:nvSpPr>
        <p:spPr>
          <a:xfrm rot="9000000">
            <a:off x="2597303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FDF2EA-9550-4BA3-A732-4098070A9508}"/>
              </a:ext>
            </a:extLst>
          </p:cNvPr>
          <p:cNvSpPr/>
          <p:nvPr/>
        </p:nvSpPr>
        <p:spPr>
          <a:xfrm rot="9000000">
            <a:off x="1093452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4DA2769-43AC-4EBA-816A-0F8567ED9F68}"/>
              </a:ext>
            </a:extLst>
          </p:cNvPr>
          <p:cNvSpPr/>
          <p:nvPr/>
        </p:nvSpPr>
        <p:spPr>
          <a:xfrm rot="9000000">
            <a:off x="3365172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1AA15D5-6583-448E-8482-7B5C429F066E}"/>
              </a:ext>
            </a:extLst>
          </p:cNvPr>
          <p:cNvSpPr/>
          <p:nvPr/>
        </p:nvSpPr>
        <p:spPr>
          <a:xfrm rot="9000000">
            <a:off x="743405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5EBD55-9D4D-4E32-B584-C1B512C01B32}"/>
              </a:ext>
            </a:extLst>
          </p:cNvPr>
          <p:cNvSpPr/>
          <p:nvPr/>
        </p:nvSpPr>
        <p:spPr>
          <a:xfrm rot="9000000">
            <a:off x="3779124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1A6B10-85CF-4964-9FAA-9282FFE43CF9}"/>
              </a:ext>
            </a:extLst>
          </p:cNvPr>
          <p:cNvGrpSpPr/>
          <p:nvPr/>
        </p:nvGrpSpPr>
        <p:grpSpPr>
          <a:xfrm rot="16030575">
            <a:off x="870917" y="1951877"/>
            <a:ext cx="3280842" cy="3120608"/>
            <a:chOff x="562445" y="2348485"/>
            <a:chExt cx="3280842" cy="3120608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43F02D0-6AF0-4EB2-B7B3-90491DB8EDF6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A5ED71-D22E-4A6C-A39B-BE67C049D539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3743F4C-94E0-4B37-818C-2BB51A7D874B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1BB264-E62F-48DB-9B59-9BD372234B46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49F0D5-570D-4738-A085-223E84ECE7A9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2565A-F633-4026-AE73-E248A271BEFA}"/>
              </a:ext>
            </a:extLst>
          </p:cNvPr>
          <p:cNvGrpSpPr/>
          <p:nvPr/>
        </p:nvGrpSpPr>
        <p:grpSpPr>
          <a:xfrm>
            <a:off x="1023138" y="4142809"/>
            <a:ext cx="3101876" cy="1495002"/>
            <a:chOff x="206929" y="3319859"/>
            <a:chExt cx="3101876" cy="14950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B9E05-AD97-4A98-AAC5-ED8A2ED79D6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85 PERCENT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A5415-1E28-4F02-A763-04F2BA580C0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0FF297-3A8F-41C2-9128-117223FD0DB4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543C3FC-D467-4316-9E60-428DD0E9A695}"/>
              </a:ext>
            </a:extLst>
          </p:cNvPr>
          <p:cNvSpPr/>
          <p:nvPr/>
        </p:nvSpPr>
        <p:spPr>
          <a:xfrm rot="9000000">
            <a:off x="5345977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19D4BCB-5A7E-4F1A-8C87-A71B6D7E75B8}"/>
              </a:ext>
            </a:extLst>
          </p:cNvPr>
          <p:cNvSpPr/>
          <p:nvPr/>
        </p:nvSpPr>
        <p:spPr>
          <a:xfrm rot="9000000">
            <a:off x="6131967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16AC3B3-F352-4847-8F19-D43B74003F4E}"/>
              </a:ext>
            </a:extLst>
          </p:cNvPr>
          <p:cNvSpPr/>
          <p:nvPr/>
        </p:nvSpPr>
        <p:spPr>
          <a:xfrm rot="9000000">
            <a:off x="4628116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F8FD360-2FA3-497F-856E-0EF8C59035E4}"/>
              </a:ext>
            </a:extLst>
          </p:cNvPr>
          <p:cNvSpPr/>
          <p:nvPr/>
        </p:nvSpPr>
        <p:spPr>
          <a:xfrm rot="9000000">
            <a:off x="6899836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5B2920-8A68-440B-9C30-6B6957C39D09}"/>
              </a:ext>
            </a:extLst>
          </p:cNvPr>
          <p:cNvSpPr/>
          <p:nvPr/>
        </p:nvSpPr>
        <p:spPr>
          <a:xfrm rot="9000000">
            <a:off x="4278069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B1C6F75-62E9-44B4-92FE-3E7A949DCED3}"/>
              </a:ext>
            </a:extLst>
          </p:cNvPr>
          <p:cNvSpPr/>
          <p:nvPr/>
        </p:nvSpPr>
        <p:spPr>
          <a:xfrm rot="9000000">
            <a:off x="7313788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65E02A-83C5-4CAB-B88B-1E5AAAD4091B}"/>
              </a:ext>
            </a:extLst>
          </p:cNvPr>
          <p:cNvGrpSpPr/>
          <p:nvPr/>
        </p:nvGrpSpPr>
        <p:grpSpPr>
          <a:xfrm rot="16030575">
            <a:off x="4405581" y="1951877"/>
            <a:ext cx="3280842" cy="3120608"/>
            <a:chOff x="562445" y="2348485"/>
            <a:chExt cx="3280842" cy="3120608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17D9E296-D52C-4931-BAAC-9B0B8769E14C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E1B1CB-0490-45B5-B15E-1485E233ADAA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A141C2E-EBCD-4136-87CA-AE15C514EB32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B53AA6D-C74F-46D3-B86A-91DA4E8A4306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50DFB69A-8E09-4F9C-B9AC-69B66EA8EE40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68B629D-124B-49EF-9C6A-E34BEC59937A}"/>
              </a:ext>
            </a:extLst>
          </p:cNvPr>
          <p:cNvGrpSpPr/>
          <p:nvPr/>
        </p:nvGrpSpPr>
        <p:grpSpPr>
          <a:xfrm>
            <a:off x="4557802" y="4142809"/>
            <a:ext cx="3101876" cy="1495002"/>
            <a:chOff x="206929" y="3319859"/>
            <a:chExt cx="3101876" cy="149500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B09307-0727-49CC-911A-E1FC7CD052FD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60 PERCENT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926C1E-C3CD-485F-B864-9C48A758ADCA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9174C0-C301-46BA-BC12-2933E7270C3A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68E8E0A-091A-4D16-9B1C-B4BFCC06E278}"/>
              </a:ext>
            </a:extLst>
          </p:cNvPr>
          <p:cNvSpPr/>
          <p:nvPr/>
        </p:nvSpPr>
        <p:spPr>
          <a:xfrm rot="9000000">
            <a:off x="8880641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E6E8608-7857-4935-817F-BF1A92F0819E}"/>
              </a:ext>
            </a:extLst>
          </p:cNvPr>
          <p:cNvSpPr/>
          <p:nvPr/>
        </p:nvSpPr>
        <p:spPr>
          <a:xfrm rot="9000000">
            <a:off x="9666631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354B9E5-5B1A-44D7-A1CB-4433EE1059D9}"/>
              </a:ext>
            </a:extLst>
          </p:cNvPr>
          <p:cNvSpPr/>
          <p:nvPr/>
        </p:nvSpPr>
        <p:spPr>
          <a:xfrm rot="9000000">
            <a:off x="8162780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587C96B-CD01-4782-BFD5-66012DA56C9E}"/>
              </a:ext>
            </a:extLst>
          </p:cNvPr>
          <p:cNvSpPr/>
          <p:nvPr/>
        </p:nvSpPr>
        <p:spPr>
          <a:xfrm rot="9000000">
            <a:off x="10434500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48D8355-8F88-4B59-9874-FB35935D521D}"/>
              </a:ext>
            </a:extLst>
          </p:cNvPr>
          <p:cNvSpPr/>
          <p:nvPr/>
        </p:nvSpPr>
        <p:spPr>
          <a:xfrm rot="9000000">
            <a:off x="7812733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B6D9EA1-33C4-46F6-8AAA-E4090D8DAF1B}"/>
              </a:ext>
            </a:extLst>
          </p:cNvPr>
          <p:cNvSpPr/>
          <p:nvPr/>
        </p:nvSpPr>
        <p:spPr>
          <a:xfrm rot="9000000">
            <a:off x="10848452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69AE90-D271-4727-B38B-5EAB6210AFEA}"/>
              </a:ext>
            </a:extLst>
          </p:cNvPr>
          <p:cNvGrpSpPr/>
          <p:nvPr/>
        </p:nvGrpSpPr>
        <p:grpSpPr>
          <a:xfrm rot="16030575">
            <a:off x="7940245" y="1951877"/>
            <a:ext cx="3280842" cy="3120608"/>
            <a:chOff x="562445" y="2348485"/>
            <a:chExt cx="3280842" cy="3120608"/>
          </a:xfrm>
        </p:grpSpPr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8C9C98A-8D8E-4AD2-905C-97ECBCCDAE30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EB9D320-B3A7-46B8-9B95-64BAD22C99C2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23078CB-8F59-4B99-B52D-BEBA976DB1BE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99ECA98-12A1-4B89-AF8D-DAB2E10E5770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F6E293FC-605A-419B-92E3-224F6AE64B82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46983B-13E0-4887-A9A5-4CDB1E21D67E}"/>
              </a:ext>
            </a:extLst>
          </p:cNvPr>
          <p:cNvGrpSpPr/>
          <p:nvPr/>
        </p:nvGrpSpPr>
        <p:grpSpPr>
          <a:xfrm>
            <a:off x="8092466" y="4142809"/>
            <a:ext cx="3101876" cy="1495002"/>
            <a:chOff x="206929" y="3319859"/>
            <a:chExt cx="3101876" cy="149500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162EF7-C2C3-4000-BA11-207B1F0F3378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730"/>
                  </a:solidFill>
                  <a:latin typeface="Montserrat ExtraBold" panose="00000900000000000000" pitchFamily="50" charset="0"/>
                </a:rPr>
                <a:t>50 PERCENT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822BA9-4621-41A6-A3C5-585A763A1DA5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F4FAE1-E5E2-43F9-8D22-72D1F09B8029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1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1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6" grpId="0" animBg="1"/>
      <p:bldP spid="75" grpId="0" animBg="1"/>
      <p:bldP spid="70" grpId="0" animBg="1"/>
      <p:bldP spid="50" grpId="0" animBg="1"/>
      <p:bldP spid="51" grpId="0" animBg="1"/>
      <p:bldP spid="52" grpId="0" animBg="1"/>
      <p:bldP spid="54" grpId="0" animBg="1"/>
      <p:bldP spid="66" grpId="0" animBg="1"/>
      <p:bldP spid="68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B7A5F2-9989-45A3-B71C-F199A5F685FB}"/>
              </a:ext>
            </a:extLst>
          </p:cNvPr>
          <p:cNvSpPr/>
          <p:nvPr/>
        </p:nvSpPr>
        <p:spPr>
          <a:xfrm rot="9000000">
            <a:off x="1811313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6FEBF2-3476-47D3-B2CB-592ED12244B6}"/>
              </a:ext>
            </a:extLst>
          </p:cNvPr>
          <p:cNvSpPr/>
          <p:nvPr/>
        </p:nvSpPr>
        <p:spPr>
          <a:xfrm rot="9000000">
            <a:off x="2597303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BFDF2EA-9550-4BA3-A732-4098070A9508}"/>
              </a:ext>
            </a:extLst>
          </p:cNvPr>
          <p:cNvSpPr/>
          <p:nvPr/>
        </p:nvSpPr>
        <p:spPr>
          <a:xfrm rot="9000000">
            <a:off x="1093452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4DA2769-43AC-4EBA-816A-0F8567ED9F68}"/>
              </a:ext>
            </a:extLst>
          </p:cNvPr>
          <p:cNvSpPr/>
          <p:nvPr/>
        </p:nvSpPr>
        <p:spPr>
          <a:xfrm rot="9000000">
            <a:off x="3365172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1AA15D5-6583-448E-8482-7B5C429F066E}"/>
              </a:ext>
            </a:extLst>
          </p:cNvPr>
          <p:cNvSpPr/>
          <p:nvPr/>
        </p:nvSpPr>
        <p:spPr>
          <a:xfrm rot="9000000">
            <a:off x="743405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5EBD55-9D4D-4E32-B584-C1B512C01B32}"/>
              </a:ext>
            </a:extLst>
          </p:cNvPr>
          <p:cNvSpPr/>
          <p:nvPr/>
        </p:nvSpPr>
        <p:spPr>
          <a:xfrm rot="9000000">
            <a:off x="3779124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1A6B10-85CF-4964-9FAA-9282FFE43CF9}"/>
              </a:ext>
            </a:extLst>
          </p:cNvPr>
          <p:cNvGrpSpPr/>
          <p:nvPr/>
        </p:nvGrpSpPr>
        <p:grpSpPr>
          <a:xfrm rot="16030575">
            <a:off x="870917" y="1951877"/>
            <a:ext cx="3280842" cy="3120608"/>
            <a:chOff x="562445" y="2348485"/>
            <a:chExt cx="3280842" cy="3120608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43F02D0-6AF0-4EB2-B7B3-90491DB8EDF6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A5ED71-D22E-4A6C-A39B-BE67C049D539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3743F4C-94E0-4B37-818C-2BB51A7D874B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1BB264-E62F-48DB-9B59-9BD372234B46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3849F0D5-570D-4738-A085-223E84ECE7A9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2565A-F633-4026-AE73-E248A271BEFA}"/>
              </a:ext>
            </a:extLst>
          </p:cNvPr>
          <p:cNvGrpSpPr/>
          <p:nvPr/>
        </p:nvGrpSpPr>
        <p:grpSpPr>
          <a:xfrm>
            <a:off x="1023138" y="4142809"/>
            <a:ext cx="3101876" cy="1495002"/>
            <a:chOff x="206929" y="3319859"/>
            <a:chExt cx="3101876" cy="14950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B9E05-AD97-4A98-AAC5-ED8A2ED79D65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2CDC0"/>
                  </a:solidFill>
                  <a:latin typeface="Montserrat ExtraBold" panose="00000900000000000000" pitchFamily="50" charset="0"/>
                </a:rPr>
                <a:t>85 PERCENT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A5415-1E28-4F02-A763-04F2BA580C09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0FF297-3A8F-41C2-9128-117223FD0DB4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543C3FC-D467-4316-9E60-428DD0E9A695}"/>
              </a:ext>
            </a:extLst>
          </p:cNvPr>
          <p:cNvSpPr/>
          <p:nvPr/>
        </p:nvSpPr>
        <p:spPr>
          <a:xfrm rot="9000000">
            <a:off x="5345977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19D4BCB-5A7E-4F1A-8C87-A71B6D7E75B8}"/>
              </a:ext>
            </a:extLst>
          </p:cNvPr>
          <p:cNvSpPr/>
          <p:nvPr/>
        </p:nvSpPr>
        <p:spPr>
          <a:xfrm rot="9000000">
            <a:off x="6131967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16AC3B3-F352-4847-8F19-D43B74003F4E}"/>
              </a:ext>
            </a:extLst>
          </p:cNvPr>
          <p:cNvSpPr/>
          <p:nvPr/>
        </p:nvSpPr>
        <p:spPr>
          <a:xfrm rot="9000000">
            <a:off x="4628116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F8FD360-2FA3-497F-856E-0EF8C59035E4}"/>
              </a:ext>
            </a:extLst>
          </p:cNvPr>
          <p:cNvSpPr/>
          <p:nvPr/>
        </p:nvSpPr>
        <p:spPr>
          <a:xfrm rot="9000000">
            <a:off x="6899836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5B2920-8A68-440B-9C30-6B6957C39D09}"/>
              </a:ext>
            </a:extLst>
          </p:cNvPr>
          <p:cNvSpPr/>
          <p:nvPr/>
        </p:nvSpPr>
        <p:spPr>
          <a:xfrm rot="9000000">
            <a:off x="4278069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B1C6F75-62E9-44B4-92FE-3E7A949DCED3}"/>
              </a:ext>
            </a:extLst>
          </p:cNvPr>
          <p:cNvSpPr/>
          <p:nvPr/>
        </p:nvSpPr>
        <p:spPr>
          <a:xfrm rot="9000000">
            <a:off x="7313788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65E02A-83C5-4CAB-B88B-1E5AAAD4091B}"/>
              </a:ext>
            </a:extLst>
          </p:cNvPr>
          <p:cNvGrpSpPr/>
          <p:nvPr/>
        </p:nvGrpSpPr>
        <p:grpSpPr>
          <a:xfrm rot="16030575">
            <a:off x="4405581" y="1951877"/>
            <a:ext cx="3280842" cy="3120608"/>
            <a:chOff x="562445" y="2348485"/>
            <a:chExt cx="3280842" cy="3120608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17D9E296-D52C-4931-BAAC-9B0B8769E14C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E1B1CB-0490-45B5-B15E-1485E233ADAA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A141C2E-EBCD-4136-87CA-AE15C514EB32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B53AA6D-C74F-46D3-B86A-91DA4E8A4306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50DFB69A-8E09-4F9C-B9AC-69B66EA8EE40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68B629D-124B-49EF-9C6A-E34BEC59937A}"/>
              </a:ext>
            </a:extLst>
          </p:cNvPr>
          <p:cNvGrpSpPr/>
          <p:nvPr/>
        </p:nvGrpSpPr>
        <p:grpSpPr>
          <a:xfrm>
            <a:off x="4557802" y="4142809"/>
            <a:ext cx="3101876" cy="1495002"/>
            <a:chOff x="206929" y="3319859"/>
            <a:chExt cx="3101876" cy="149500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B09307-0727-49CC-911A-E1FC7CD052FD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Montserrat ExtraBold" panose="00000900000000000000" pitchFamily="50" charset="0"/>
                </a:rPr>
                <a:t>60 PERCENT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926C1E-C3CD-485F-B864-9C48A758ADCA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9174C0-C301-46BA-BC12-2933E7270C3A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68E8E0A-091A-4D16-9B1C-B4BFCC06E278}"/>
              </a:ext>
            </a:extLst>
          </p:cNvPr>
          <p:cNvSpPr/>
          <p:nvPr/>
        </p:nvSpPr>
        <p:spPr>
          <a:xfrm rot="9000000">
            <a:off x="8880641" y="1916818"/>
            <a:ext cx="711403" cy="406997"/>
          </a:xfrm>
          <a:custGeom>
            <a:avLst/>
            <a:gdLst>
              <a:gd name="connsiteX0" fmla="*/ 0 w 866521"/>
              <a:gd name="connsiteY0" fmla="*/ 261611 h 495740"/>
              <a:gd name="connsiteX1" fmla="*/ 151041 w 866521"/>
              <a:gd name="connsiteY1" fmla="*/ 0 h 495740"/>
              <a:gd name="connsiteX2" fmla="*/ 242327 w 866521"/>
              <a:gd name="connsiteY2" fmla="*/ 46733 h 495740"/>
              <a:gd name="connsiteX3" fmla="*/ 727741 w 866521"/>
              <a:gd name="connsiteY3" fmla="*/ 182719 h 495740"/>
              <a:gd name="connsiteX4" fmla="*/ 866521 w 866521"/>
              <a:gd name="connsiteY4" fmla="*/ 193102 h 495740"/>
              <a:gd name="connsiteX5" fmla="*/ 866521 w 866521"/>
              <a:gd name="connsiteY5" fmla="*/ 495740 h 495740"/>
              <a:gd name="connsiteX6" fmla="*/ 690400 w 866521"/>
              <a:gd name="connsiteY6" fmla="*/ 482563 h 495740"/>
              <a:gd name="connsiteX7" fmla="*/ 118814 w 866521"/>
              <a:gd name="connsiteY7" fmla="*/ 322435 h 495740"/>
              <a:gd name="connsiteX8" fmla="*/ 0 w 866521"/>
              <a:gd name="connsiteY8" fmla="*/ 261611 h 49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521" h="495740">
                <a:moveTo>
                  <a:pt x="0" y="261611"/>
                </a:moveTo>
                <a:lnTo>
                  <a:pt x="151041" y="0"/>
                </a:lnTo>
                <a:lnTo>
                  <a:pt x="242327" y="46733"/>
                </a:lnTo>
                <a:cubicBezTo>
                  <a:pt x="399662" y="117445"/>
                  <a:pt x="563219" y="162305"/>
                  <a:pt x="727741" y="182719"/>
                </a:cubicBezTo>
                <a:lnTo>
                  <a:pt x="866521" y="193102"/>
                </a:lnTo>
                <a:lnTo>
                  <a:pt x="866521" y="495740"/>
                </a:lnTo>
                <a:lnTo>
                  <a:pt x="690400" y="482563"/>
                </a:lnTo>
                <a:cubicBezTo>
                  <a:pt x="496672" y="458525"/>
                  <a:pt x="304080" y="405702"/>
                  <a:pt x="118814" y="322435"/>
                </a:cubicBezTo>
                <a:lnTo>
                  <a:pt x="0" y="2616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E6E8608-7857-4935-817F-BF1A92F0819E}"/>
              </a:ext>
            </a:extLst>
          </p:cNvPr>
          <p:cNvSpPr/>
          <p:nvPr/>
        </p:nvSpPr>
        <p:spPr>
          <a:xfrm rot="9000000">
            <a:off x="9666631" y="1790000"/>
            <a:ext cx="646169" cy="644216"/>
          </a:xfrm>
          <a:custGeom>
            <a:avLst/>
            <a:gdLst>
              <a:gd name="connsiteX0" fmla="*/ 636022 w 787063"/>
              <a:gd name="connsiteY0" fmla="*/ 784684 h 784684"/>
              <a:gd name="connsiteX1" fmla="*/ 523940 w 787063"/>
              <a:gd name="connsiteY1" fmla="*/ 712200 h 784684"/>
              <a:gd name="connsiteX2" fmla="*/ 99472 w 787063"/>
              <a:gd name="connsiteY2" fmla="*/ 297256 h 784684"/>
              <a:gd name="connsiteX3" fmla="*/ 0 w 787063"/>
              <a:gd name="connsiteY3" fmla="*/ 151319 h 784684"/>
              <a:gd name="connsiteX4" fmla="*/ 262092 w 787063"/>
              <a:gd name="connsiteY4" fmla="*/ 0 h 784684"/>
              <a:gd name="connsiteX5" fmla="*/ 340474 w 787063"/>
              <a:gd name="connsiteY5" fmla="*/ 114996 h 784684"/>
              <a:gd name="connsiteX6" fmla="*/ 700949 w 787063"/>
              <a:gd name="connsiteY6" fmla="*/ 467384 h 784684"/>
              <a:gd name="connsiteX7" fmla="*/ 787063 w 787063"/>
              <a:gd name="connsiteY7" fmla="*/ 523073 h 784684"/>
              <a:gd name="connsiteX8" fmla="*/ 636022 w 787063"/>
              <a:gd name="connsiteY8" fmla="*/ 784684 h 7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7063" h="784684">
                <a:moveTo>
                  <a:pt x="636022" y="784684"/>
                </a:moveTo>
                <a:lnTo>
                  <a:pt x="523940" y="712200"/>
                </a:lnTo>
                <a:cubicBezTo>
                  <a:pt x="359196" y="593388"/>
                  <a:pt x="217154" y="453010"/>
                  <a:pt x="99472" y="297256"/>
                </a:cubicBezTo>
                <a:lnTo>
                  <a:pt x="0" y="151319"/>
                </a:lnTo>
                <a:lnTo>
                  <a:pt x="262092" y="0"/>
                </a:lnTo>
                <a:lnTo>
                  <a:pt x="340474" y="114996"/>
                </a:lnTo>
                <a:cubicBezTo>
                  <a:pt x="440414" y="247269"/>
                  <a:pt x="561042" y="366483"/>
                  <a:pt x="700949" y="467384"/>
                </a:cubicBezTo>
                <a:lnTo>
                  <a:pt x="787063" y="523073"/>
                </a:lnTo>
                <a:lnTo>
                  <a:pt x="636022" y="7846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354B9E5-5B1A-44D7-A1CB-4433EE1059D9}"/>
              </a:ext>
            </a:extLst>
          </p:cNvPr>
          <p:cNvSpPr/>
          <p:nvPr/>
        </p:nvSpPr>
        <p:spPr>
          <a:xfrm rot="9000000">
            <a:off x="8162780" y="2332481"/>
            <a:ext cx="711598" cy="405287"/>
          </a:xfrm>
          <a:custGeom>
            <a:avLst/>
            <a:gdLst>
              <a:gd name="connsiteX0" fmla="*/ 0 w 866758"/>
              <a:gd name="connsiteY0" fmla="*/ 493657 h 493657"/>
              <a:gd name="connsiteX1" fmla="*/ 0 w 866758"/>
              <a:gd name="connsiteY1" fmla="*/ 191807 h 493657"/>
              <a:gd name="connsiteX2" fmla="*/ 46865 w 866758"/>
              <a:gd name="connsiteY2" fmla="*/ 190760 h 493657"/>
              <a:gd name="connsiteX3" fmla="*/ 674724 w 866758"/>
              <a:gd name="connsiteY3" fmla="*/ 22526 h 493657"/>
              <a:gd name="connsiteX4" fmla="*/ 715833 w 866758"/>
              <a:gd name="connsiteY4" fmla="*/ 0 h 493657"/>
              <a:gd name="connsiteX5" fmla="*/ 866758 w 866758"/>
              <a:gd name="connsiteY5" fmla="*/ 261410 h 493657"/>
              <a:gd name="connsiteX6" fmla="*/ 807208 w 866758"/>
              <a:gd name="connsiteY6" fmla="*/ 294041 h 493657"/>
              <a:gd name="connsiteX7" fmla="*/ 67888 w 866758"/>
              <a:gd name="connsiteY7" fmla="*/ 492141 h 493657"/>
              <a:gd name="connsiteX8" fmla="*/ 0 w 866758"/>
              <a:gd name="connsiteY8" fmla="*/ 493657 h 49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58" h="493657">
                <a:moveTo>
                  <a:pt x="0" y="493657"/>
                </a:moveTo>
                <a:lnTo>
                  <a:pt x="0" y="191807"/>
                </a:lnTo>
                <a:lnTo>
                  <a:pt x="46865" y="190760"/>
                </a:lnTo>
                <a:cubicBezTo>
                  <a:pt x="264824" y="175357"/>
                  <a:pt x="478265" y="118166"/>
                  <a:pt x="674724" y="22526"/>
                </a:cubicBezTo>
                <a:lnTo>
                  <a:pt x="715833" y="0"/>
                </a:lnTo>
                <a:lnTo>
                  <a:pt x="866758" y="261410"/>
                </a:lnTo>
                <a:lnTo>
                  <a:pt x="807208" y="294041"/>
                </a:lnTo>
                <a:cubicBezTo>
                  <a:pt x="575872" y="406659"/>
                  <a:pt x="324540" y="474003"/>
                  <a:pt x="67888" y="492141"/>
                </a:cubicBezTo>
                <a:lnTo>
                  <a:pt x="0" y="4936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587C96B-CD01-4782-BFD5-66012DA56C9E}"/>
              </a:ext>
            </a:extLst>
          </p:cNvPr>
          <p:cNvSpPr/>
          <p:nvPr/>
        </p:nvSpPr>
        <p:spPr>
          <a:xfrm rot="9000000">
            <a:off x="10434500" y="2140047"/>
            <a:ext cx="405287" cy="711598"/>
          </a:xfrm>
          <a:custGeom>
            <a:avLst/>
            <a:gdLst>
              <a:gd name="connsiteX0" fmla="*/ 232248 w 493657"/>
              <a:gd name="connsiteY0" fmla="*/ 866758 h 866758"/>
              <a:gd name="connsiteX1" fmla="*/ 199617 w 493657"/>
              <a:gd name="connsiteY1" fmla="*/ 807208 h 866758"/>
              <a:gd name="connsiteX2" fmla="*/ 1516 w 493657"/>
              <a:gd name="connsiteY2" fmla="*/ 67888 h 866758"/>
              <a:gd name="connsiteX3" fmla="*/ 0 w 493657"/>
              <a:gd name="connsiteY3" fmla="*/ 0 h 866758"/>
              <a:gd name="connsiteX4" fmla="*/ 301850 w 493657"/>
              <a:gd name="connsiteY4" fmla="*/ 0 h 866758"/>
              <a:gd name="connsiteX5" fmla="*/ 302896 w 493657"/>
              <a:gd name="connsiteY5" fmla="*/ 46864 h 866758"/>
              <a:gd name="connsiteX6" fmla="*/ 471132 w 493657"/>
              <a:gd name="connsiteY6" fmla="*/ 674724 h 866758"/>
              <a:gd name="connsiteX7" fmla="*/ 493657 w 493657"/>
              <a:gd name="connsiteY7" fmla="*/ 715833 h 866758"/>
              <a:gd name="connsiteX8" fmla="*/ 232248 w 493657"/>
              <a:gd name="connsiteY8" fmla="*/ 866758 h 86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657" h="866758">
                <a:moveTo>
                  <a:pt x="232248" y="866758"/>
                </a:moveTo>
                <a:lnTo>
                  <a:pt x="199617" y="807208"/>
                </a:lnTo>
                <a:cubicBezTo>
                  <a:pt x="86999" y="575872"/>
                  <a:pt x="19655" y="324540"/>
                  <a:pt x="1516" y="67888"/>
                </a:cubicBezTo>
                <a:lnTo>
                  <a:pt x="0" y="0"/>
                </a:lnTo>
                <a:lnTo>
                  <a:pt x="301850" y="0"/>
                </a:lnTo>
                <a:lnTo>
                  <a:pt x="302896" y="46864"/>
                </a:lnTo>
                <a:cubicBezTo>
                  <a:pt x="318300" y="264824"/>
                  <a:pt x="375491" y="478265"/>
                  <a:pt x="471132" y="674724"/>
                </a:cubicBezTo>
                <a:lnTo>
                  <a:pt x="493657" y="715833"/>
                </a:lnTo>
                <a:lnTo>
                  <a:pt x="232248" y="866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48D8355-8F88-4B59-9874-FB35935D521D}"/>
              </a:ext>
            </a:extLst>
          </p:cNvPr>
          <p:cNvSpPr/>
          <p:nvPr/>
        </p:nvSpPr>
        <p:spPr>
          <a:xfrm rot="9000000">
            <a:off x="7812733" y="2859466"/>
            <a:ext cx="644216" cy="646170"/>
          </a:xfrm>
          <a:custGeom>
            <a:avLst/>
            <a:gdLst>
              <a:gd name="connsiteX0" fmla="*/ 151319 w 784684"/>
              <a:gd name="connsiteY0" fmla="*/ 787064 h 787064"/>
              <a:gd name="connsiteX1" fmla="*/ 0 w 784684"/>
              <a:gd name="connsiteY1" fmla="*/ 524972 h 787064"/>
              <a:gd name="connsiteX2" fmla="*/ 114996 w 784684"/>
              <a:gd name="connsiteY2" fmla="*/ 446589 h 787064"/>
              <a:gd name="connsiteX3" fmla="*/ 467384 w 784684"/>
              <a:gd name="connsiteY3" fmla="*/ 86115 h 787064"/>
              <a:gd name="connsiteX4" fmla="*/ 523073 w 784684"/>
              <a:gd name="connsiteY4" fmla="*/ 0 h 787064"/>
              <a:gd name="connsiteX5" fmla="*/ 784684 w 784684"/>
              <a:gd name="connsiteY5" fmla="*/ 151041 h 787064"/>
              <a:gd name="connsiteX6" fmla="*/ 712200 w 784684"/>
              <a:gd name="connsiteY6" fmla="*/ 263124 h 787064"/>
              <a:gd name="connsiteX7" fmla="*/ 297257 w 784684"/>
              <a:gd name="connsiteY7" fmla="*/ 687592 h 787064"/>
              <a:gd name="connsiteX8" fmla="*/ 151319 w 784684"/>
              <a:gd name="connsiteY8" fmla="*/ 787064 h 78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684" h="787064">
                <a:moveTo>
                  <a:pt x="151319" y="787064"/>
                </a:moveTo>
                <a:lnTo>
                  <a:pt x="0" y="524972"/>
                </a:lnTo>
                <a:lnTo>
                  <a:pt x="114996" y="446589"/>
                </a:lnTo>
                <a:cubicBezTo>
                  <a:pt x="247269" y="346649"/>
                  <a:pt x="366484" y="226021"/>
                  <a:pt x="467384" y="86115"/>
                </a:cubicBezTo>
                <a:lnTo>
                  <a:pt x="523073" y="0"/>
                </a:lnTo>
                <a:lnTo>
                  <a:pt x="784684" y="151041"/>
                </a:lnTo>
                <a:lnTo>
                  <a:pt x="712200" y="263124"/>
                </a:lnTo>
                <a:cubicBezTo>
                  <a:pt x="593389" y="427867"/>
                  <a:pt x="453010" y="569910"/>
                  <a:pt x="297257" y="687592"/>
                </a:cubicBezTo>
                <a:lnTo>
                  <a:pt x="151319" y="787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B6D9EA1-33C4-46F6-8AAA-E4090D8DAF1B}"/>
              </a:ext>
            </a:extLst>
          </p:cNvPr>
          <p:cNvSpPr/>
          <p:nvPr/>
        </p:nvSpPr>
        <p:spPr>
          <a:xfrm rot="9000000">
            <a:off x="10848452" y="2857908"/>
            <a:ext cx="406997" cy="711403"/>
          </a:xfrm>
          <a:custGeom>
            <a:avLst/>
            <a:gdLst>
              <a:gd name="connsiteX0" fmla="*/ 0 w 495740"/>
              <a:gd name="connsiteY0" fmla="*/ 866521 h 866521"/>
              <a:gd name="connsiteX1" fmla="*/ 13177 w 495740"/>
              <a:gd name="connsiteY1" fmla="*/ 690400 h 866521"/>
              <a:gd name="connsiteX2" fmla="*/ 173305 w 495740"/>
              <a:gd name="connsiteY2" fmla="*/ 118814 h 866521"/>
              <a:gd name="connsiteX3" fmla="*/ 234129 w 495740"/>
              <a:gd name="connsiteY3" fmla="*/ 0 h 866521"/>
              <a:gd name="connsiteX4" fmla="*/ 495740 w 495740"/>
              <a:gd name="connsiteY4" fmla="*/ 151041 h 866521"/>
              <a:gd name="connsiteX5" fmla="*/ 449008 w 495740"/>
              <a:gd name="connsiteY5" fmla="*/ 242327 h 866521"/>
              <a:gd name="connsiteX6" fmla="*/ 313021 w 495740"/>
              <a:gd name="connsiteY6" fmla="*/ 727740 h 866521"/>
              <a:gd name="connsiteX7" fmla="*/ 302638 w 495740"/>
              <a:gd name="connsiteY7" fmla="*/ 866521 h 866521"/>
              <a:gd name="connsiteX8" fmla="*/ 0 w 495740"/>
              <a:gd name="connsiteY8" fmla="*/ 866521 h 86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740" h="866521">
                <a:moveTo>
                  <a:pt x="0" y="866521"/>
                </a:moveTo>
                <a:lnTo>
                  <a:pt x="13177" y="690400"/>
                </a:lnTo>
                <a:cubicBezTo>
                  <a:pt x="37216" y="496672"/>
                  <a:pt x="90039" y="304080"/>
                  <a:pt x="173305" y="118814"/>
                </a:cubicBezTo>
                <a:lnTo>
                  <a:pt x="234129" y="0"/>
                </a:lnTo>
                <a:lnTo>
                  <a:pt x="495740" y="151041"/>
                </a:lnTo>
                <a:lnTo>
                  <a:pt x="449008" y="242327"/>
                </a:lnTo>
                <a:cubicBezTo>
                  <a:pt x="378295" y="399662"/>
                  <a:pt x="333436" y="563219"/>
                  <a:pt x="313021" y="727740"/>
                </a:cubicBezTo>
                <a:lnTo>
                  <a:pt x="302638" y="866521"/>
                </a:lnTo>
                <a:lnTo>
                  <a:pt x="0" y="8665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69AE90-D271-4727-B38B-5EAB6210AFEA}"/>
              </a:ext>
            </a:extLst>
          </p:cNvPr>
          <p:cNvGrpSpPr/>
          <p:nvPr/>
        </p:nvGrpSpPr>
        <p:grpSpPr>
          <a:xfrm rot="16030575">
            <a:off x="7940245" y="1951877"/>
            <a:ext cx="3280842" cy="3120608"/>
            <a:chOff x="562445" y="2348485"/>
            <a:chExt cx="3280842" cy="3120608"/>
          </a:xfrm>
        </p:grpSpPr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8C9C98A-8D8E-4AD2-905C-97ECBCCDAE30}"/>
                </a:ext>
              </a:extLst>
            </p:cNvPr>
            <p:cNvSpPr/>
            <p:nvPr/>
          </p:nvSpPr>
          <p:spPr>
            <a:xfrm>
              <a:off x="562445" y="2348485"/>
              <a:ext cx="3280842" cy="3120608"/>
            </a:xfrm>
            <a:prstGeom prst="donut">
              <a:avLst>
                <a:gd name="adj" fmla="val 843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EB9D320-B3A7-46B8-9B95-64BAD22C99C2}"/>
                </a:ext>
              </a:extLst>
            </p:cNvPr>
            <p:cNvGrpSpPr/>
            <p:nvPr/>
          </p:nvGrpSpPr>
          <p:grpSpPr>
            <a:xfrm>
              <a:off x="2037751" y="2540732"/>
              <a:ext cx="357809" cy="1528616"/>
              <a:chOff x="2037751" y="2540732"/>
              <a:chExt cx="357809" cy="152861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23078CB-8F59-4B99-B52D-BEBA976DB1BE}"/>
                  </a:ext>
                </a:extLst>
              </p:cNvPr>
              <p:cNvSpPr/>
              <p:nvPr/>
            </p:nvSpPr>
            <p:spPr>
              <a:xfrm>
                <a:off x="2037751" y="3711539"/>
                <a:ext cx="357809" cy="3578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99ECA98-12A1-4B89-AF8D-DAB2E10E5770}"/>
                  </a:ext>
                </a:extLst>
              </p:cNvPr>
              <p:cNvSpPr/>
              <p:nvPr/>
            </p:nvSpPr>
            <p:spPr>
              <a:xfrm>
                <a:off x="2113950" y="3789575"/>
                <a:ext cx="205409" cy="2017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F6E293FC-605A-419B-92E3-224F6AE64B82}"/>
                  </a:ext>
                </a:extLst>
              </p:cNvPr>
              <p:cNvSpPr/>
              <p:nvPr/>
            </p:nvSpPr>
            <p:spPr>
              <a:xfrm>
                <a:off x="2140631" y="2540732"/>
                <a:ext cx="174918" cy="122853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46983B-13E0-4887-A9A5-4CDB1E21D67E}"/>
              </a:ext>
            </a:extLst>
          </p:cNvPr>
          <p:cNvGrpSpPr/>
          <p:nvPr/>
        </p:nvGrpSpPr>
        <p:grpSpPr>
          <a:xfrm>
            <a:off x="8092466" y="4142809"/>
            <a:ext cx="3101876" cy="1495002"/>
            <a:chOff x="206929" y="3319859"/>
            <a:chExt cx="3101876" cy="149500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162EF7-C2C3-4000-BA11-207B1F0F3378}"/>
                </a:ext>
              </a:extLst>
            </p:cNvPr>
            <p:cNvSpPr txBox="1"/>
            <p:nvPr/>
          </p:nvSpPr>
          <p:spPr>
            <a:xfrm>
              <a:off x="636125" y="3319859"/>
              <a:ext cx="2243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730"/>
                  </a:solidFill>
                  <a:latin typeface="Montserrat ExtraBold" panose="00000900000000000000" pitchFamily="50" charset="0"/>
                </a:rPr>
                <a:t>50 PERCENT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822BA9-4621-41A6-A3C5-585A763A1DA5}"/>
                </a:ext>
              </a:extLst>
            </p:cNvPr>
            <p:cNvSpPr txBox="1"/>
            <p:nvPr/>
          </p:nvSpPr>
          <p:spPr>
            <a:xfrm>
              <a:off x="206929" y="3682595"/>
              <a:ext cx="310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GRAPHIC DESIGN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F4FAE1-E5E2-43F9-8D22-72D1F09B8029}"/>
                </a:ext>
              </a:extLst>
            </p:cNvPr>
            <p:cNvSpPr txBox="1"/>
            <p:nvPr/>
          </p:nvSpPr>
          <p:spPr>
            <a:xfrm>
              <a:off x="312125" y="4076197"/>
              <a:ext cx="2891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Montserrat ExtraBold" panose="00000900000000000000" pitchFamily="50" charset="0"/>
                </a:rPr>
                <a:t>add some brief text that would be perfect to explain the main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0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2CDC0"/>
                                      </p:to>
                                    </p:animClr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969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730"/>
                                      </p:to>
                                    </p:animClr>
                                    <p:set>
                                      <p:cBhvr>
                                        <p:cTn id="8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6" grpId="0" animBg="1"/>
      <p:bldP spid="75" grpId="0" animBg="1"/>
      <p:bldP spid="70" grpId="0" animBg="1"/>
      <p:bldP spid="50" grpId="0" animBg="1"/>
      <p:bldP spid="51" grpId="0" animBg="1"/>
      <p:bldP spid="52" grpId="0" animBg="1"/>
      <p:bldP spid="54" grpId="0" animBg="1"/>
      <p:bldP spid="66" grpId="0" animBg="1"/>
      <p:bldP spid="68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310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Etienne Adam</cp:lastModifiedBy>
  <cp:revision>32</cp:revision>
  <dcterms:created xsi:type="dcterms:W3CDTF">2019-01-17T08:35:04Z</dcterms:created>
  <dcterms:modified xsi:type="dcterms:W3CDTF">2020-03-06T09:24:55Z</dcterms:modified>
</cp:coreProperties>
</file>