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58" r:id="rId4"/>
    <p:sldId id="260" r:id="rId6"/>
    <p:sldId id="261" r:id="rId7"/>
    <p:sldId id="262" r:id="rId8"/>
    <p:sldId id="264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  <a:endParaRPr lang="en-US" altLang="zh-CN" sz="3200" b="1" dirty="0"/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  <a:endParaRPr lang="zh-CN" altLang="en-US" sz="1600" b="1"/>
          </a:p>
          <a:p>
            <a:pPr algn="ctr"/>
            <a:r>
              <a:rPr lang="zh-CN" altLang="en-US" sz="1600" b="1"/>
              <a:t>【业务逻辑】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(timewheel)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rot="10800000" flipH="1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  <a:endParaRPr lang="en-US" altLang="zh-CN" sz="3200" b="1" dirty="0"/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WPS 演示</Application>
  <PresentationFormat>宽屏</PresentationFormat>
  <Paragraphs>800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Heiti SC Light</vt:lpstr>
      <vt:lpstr>MS PGothic</vt:lpstr>
      <vt:lpstr>Calibri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</cp:lastModifiedBy>
  <cp:revision>410</cp:revision>
  <dcterms:created xsi:type="dcterms:W3CDTF">2015-05-05T08:02:00Z</dcterms:created>
  <dcterms:modified xsi:type="dcterms:W3CDTF">2021-08-26T03:05:49Z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3D7D89B1EFEE4954B814E3F95C80450B</vt:lpwstr>
  </property>
</Properties>
</file>