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71A2C-7E0E-ECF7-4D91-4C60BDEE0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D6F792-047E-2111-2D27-C0190355F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8EA9D7-2F31-587A-7C71-B932640E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6DC1-CB16-4B9B-9A76-49781EB8BD77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AFE39-19EE-7901-D70D-C9766733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5EAF1-4964-36EB-995C-79928125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880EB-F57F-4322-B14E-B675EEC9D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51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0601F-0673-0B12-7AF9-320DC38B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4E26C5-15AC-8204-E157-881524195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7003D-BE01-A894-743C-106C17FD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6DC1-CB16-4B9B-9A76-49781EB8BD77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E26B0-D890-446F-FEC8-B0AD48FE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218192-D50A-4802-69EA-92D85411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880EB-F57F-4322-B14E-B675EEC9D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58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00276F-0523-838E-E705-079C08DB9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4CA359-868A-4F3E-7CE2-78E97A93A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87B8A-73D5-7009-981E-C1AB02D7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6DC1-CB16-4B9B-9A76-49781EB8BD77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A3543-593E-34DA-AFEC-005EDA66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FCB11-6A9D-5BE4-C4CB-7ABB74B0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880EB-F57F-4322-B14E-B675EEC9D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19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7567F-EEAD-5C29-F330-0B28E404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D3BC2-E154-7A8C-F9E2-0EB49DB6D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CA666-6910-BAF3-3703-20B3C6D3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6DC1-CB16-4B9B-9A76-49781EB8BD77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7FA258-816C-736F-4B6E-E73940B0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4EE8F5-9648-F2AD-C07A-35DC73A6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880EB-F57F-4322-B14E-B675EEC9D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04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40A9A-92B7-3948-6269-806E1140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87CA32-5E14-9864-C93D-D752AD349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2FE50-9C08-95A3-4041-CF7A8B9E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6DC1-CB16-4B9B-9A76-49781EB8BD77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0EC51-6C56-0388-99A4-BC70EE5D4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FF01E-5446-B936-3E75-779FF811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880EB-F57F-4322-B14E-B675EEC9D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60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047D2-3CDE-6AE7-CB2E-36326458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60213-F313-FF98-C6C2-5B5EEC5DF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19734B-D1F3-AB6A-0D02-577C9247B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FF6663-4F11-E1BF-3E8B-A39DEFE6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6DC1-CB16-4B9B-9A76-49781EB8BD77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14696A-7366-CB39-2F96-80EA4597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58BA45-346B-F8F2-AC52-DA03D824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880EB-F57F-4322-B14E-B675EEC9D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76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C2C98-995C-ADFB-AF9B-A14AF0463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2DBD2B-4E5A-2E83-8D13-7352B336B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25E0E8-DBEC-3280-7A57-0E580EA81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763953-0EFA-E477-B601-37D09DE19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390BA1-12D2-06DC-B8EE-AB2A8AAFC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61DD30-100C-395A-742C-84715054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6DC1-CB16-4B9B-9A76-49781EB8BD77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9652BE-C85B-4387-EB8D-344E08C3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2E0D70-4D3C-1658-67EE-CECF9CCB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880EB-F57F-4322-B14E-B675EEC9D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9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D7CD4-DC10-E5AC-7DAD-14E21AC6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1C76F1-75EA-5911-FCBE-0DB16E52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6DC1-CB16-4B9B-9A76-49781EB8BD77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515B62-1B6A-57E4-9A71-E6F33FA84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46C6A2-E3CB-593C-0685-9142364B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880EB-F57F-4322-B14E-B675EEC9D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56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660D48-9166-7001-DA99-7DD841E4E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6DC1-CB16-4B9B-9A76-49781EB8BD77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247EFB-DC4A-8675-68EF-89E857B0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EA886E-C313-5511-A80D-0505A5A2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880EB-F57F-4322-B14E-B675EEC9D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25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D5A2A-878C-AD32-B89E-58DB5D7C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55149-15F6-0E70-71C8-9E3E0A6BA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ECD0CC-E7EF-CEAA-19D9-4C66288E9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30C9EF-DE67-A917-9793-48F7A821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6DC1-CB16-4B9B-9A76-49781EB8BD77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016F85-6976-1042-060C-9D8FD4410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F88ACE-9DBA-5C2A-09A2-76BF133A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880EB-F57F-4322-B14E-B675EEC9D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74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C509F-BBA7-8658-E981-7FA6C726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6FC483-5B43-6868-D195-D538B520B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1CB177-9BA8-6AE0-08F0-0F8FB0561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39E81B-5E2D-FEBA-A5EC-BC5074D4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6DC1-CB16-4B9B-9A76-49781EB8BD77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BE4B4-7A2F-11AF-24B0-8BD337D5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29E035-3720-CA39-DF43-62CDF295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880EB-F57F-4322-B14E-B675EEC9D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89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4607E4-FBD7-5D2E-E1A5-F9A86D0E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AF38F5-A08A-7108-B2A6-AD5CCC929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6A810F-37BD-81E5-7E15-2B10F6D11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B6DC1-CB16-4B9B-9A76-49781EB8BD77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20FCD2-53F2-A4BC-B487-863E74E29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EFBBE2-0D08-7486-ABA6-4FFF92BA2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880EB-F57F-4322-B14E-B675EEC9D8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03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E95C6-EF77-FAC4-73C8-10B7A3C572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实验三	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文件删除恢复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2383CF-BA29-174E-5932-1F66BB1B4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70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AA8C8-0BCC-DC48-19AE-EB5169FA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分析文件目录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A92D7-C034-E495-7D8F-E48746176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最前面的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表示文件已删除；第二行的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表示簇号的高位和低位（红框），得到起始簇号位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00 00 00 06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；第二行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表示文件长度（蓝框），得到长度位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1926H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4EFBFA0-4B61-3E5C-B1AE-487E9C549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029" y="3429000"/>
            <a:ext cx="6027942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5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AA8C8-0BCC-DC48-19AE-EB5169FA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定位文件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A92D7-C034-E495-7D8F-E48746176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输入刚才得到的簇号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C58F7C-0192-AB39-26F1-6751FDEA3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751" y="2586011"/>
            <a:ext cx="6378493" cy="8230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0B7F25-0C64-135E-6563-175521818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969" y="3918858"/>
            <a:ext cx="2530059" cy="18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40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AA8C8-0BCC-DC48-19AE-EB5169FA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定位文件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CD0253D-BAFA-98AA-3AE3-9FB4A969B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5686" y="286656"/>
            <a:ext cx="6149873" cy="1821338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48E21BD-EB04-F347-61E1-360A1D11D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722" y="2266075"/>
            <a:ext cx="6843353" cy="99830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85DAB61-289D-8747-4F03-C7C028AC0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883" y="3957113"/>
            <a:ext cx="3162574" cy="174513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89BC09E-EE77-14AE-1B35-4ACDBA047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4659" y="3429000"/>
            <a:ext cx="4545452" cy="292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75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AA8C8-0BCC-DC48-19AE-EB5169FA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恢复文件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E1AC8C4-B6CB-AF4E-33DC-8AF88BE8F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042" y="1690688"/>
            <a:ext cx="2118544" cy="1539373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D089191-CC69-8205-516C-40565C8CC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572" y="1122949"/>
            <a:ext cx="4359018" cy="26748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0967807-828D-B380-732C-FEE83DCE4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635" y="4047276"/>
            <a:ext cx="6508044" cy="76206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EACE1A4-9DB7-CBE1-91A6-FEB51F6F2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9226" y="4988339"/>
            <a:ext cx="1013548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AA8C8-0BCC-DC48-19AE-EB5169FA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基本原理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A92D7-C034-E495-7D8F-E48746176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FAT32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系统中删除文件时会标记文件目录项，清零文件占用簇表项，文件内容仍然在磁盘上。可以根据文件目录项找到该文件数据在磁盘上的位置，然后用磁盘编辑工具将其复制到一个新的文件。</a:t>
            </a:r>
          </a:p>
        </p:txBody>
      </p:sp>
    </p:spTree>
    <p:extLst>
      <p:ext uri="{BB962C8B-B14F-4D97-AF65-F5344CB8AC3E}">
        <p14:creationId xmlns:p14="http://schemas.microsoft.com/office/powerpoint/2010/main" val="401497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AA8C8-0BCC-DC48-19AE-EB5169FA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软件安装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B2EA218-A00F-E2BA-EC69-934177C5A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1415" y="1690688"/>
            <a:ext cx="6349169" cy="4351338"/>
          </a:xfrm>
        </p:spPr>
      </p:pic>
    </p:spTree>
    <p:extLst>
      <p:ext uri="{BB962C8B-B14F-4D97-AF65-F5344CB8AC3E}">
        <p14:creationId xmlns:p14="http://schemas.microsoft.com/office/powerpoint/2010/main" val="1628938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AA8C8-0BCC-DC48-19AE-EB5169FA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软件安装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852DA5-C895-0D39-52D0-3F7145375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4586FE-8AA5-C58F-4429-CDCE5C3C3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643880" cy="41630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5036F21-2706-EEC5-9FD4-D3C925395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080" y="1770031"/>
            <a:ext cx="3757043" cy="427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AA8C8-0BCC-DC48-19AE-EB5169FA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软件安装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79C7A97-09A7-561B-D1D3-0DF2241D5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0196" y="2082671"/>
            <a:ext cx="5388011" cy="3143830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846DE4-0FBB-C612-D989-1A24AEAA4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326" y="2521742"/>
            <a:ext cx="2142968" cy="215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1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AA8C8-0BCC-DC48-19AE-EB5169FA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准备工作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A92D7-C034-E495-7D8F-E48746176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一个文件系统为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FAT32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E1832D-7736-8523-9E2D-5F7471371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40" y="1179602"/>
            <a:ext cx="3724061" cy="499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6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AA8C8-0BCC-DC48-19AE-EB5169FA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文件删除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A92D7-C034-E495-7D8F-E48746176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下载一个文件到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盘中然后删掉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3334A8-27CD-F29A-7C7B-2CE61436E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802" y="2830207"/>
            <a:ext cx="4572396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3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AA8C8-0BCC-DC48-19AE-EB5169FA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打开磁盘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A92D7-C034-E495-7D8F-E48746176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E65D12D-5D9D-5D39-C48A-F493AFD9B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790" y="1537006"/>
            <a:ext cx="7826418" cy="10364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586F949-A977-ABA4-ACF0-5A0160806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099" y="2805554"/>
            <a:ext cx="3635801" cy="368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69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AA8C8-0BCC-DC48-19AE-EB5169FA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找到文件目录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A92D7-C034-E495-7D8F-E48746176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打开根目录，搜索文件名（最上面的搜索框或者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Ctrl+F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7FDE54-F189-0A16-8994-F5B3C5586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499" y="2513923"/>
            <a:ext cx="3459780" cy="30711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95888F-DB8D-68D3-F3E2-DB7B430F0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144" y="2426285"/>
            <a:ext cx="2392887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3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183</Words>
  <Application>Microsoft Office PowerPoint</Application>
  <PresentationFormat>宽屏</PresentationFormat>
  <Paragraphs>19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宋体</vt:lpstr>
      <vt:lpstr>Arial</vt:lpstr>
      <vt:lpstr>Times New Roman</vt:lpstr>
      <vt:lpstr>Office 主题​​</vt:lpstr>
      <vt:lpstr>实验三 FAT文件删除恢复</vt:lpstr>
      <vt:lpstr>基本原理</vt:lpstr>
      <vt:lpstr>软件安装</vt:lpstr>
      <vt:lpstr>软件安装</vt:lpstr>
      <vt:lpstr>软件安装</vt:lpstr>
      <vt:lpstr>准备工作</vt:lpstr>
      <vt:lpstr>文件删除</vt:lpstr>
      <vt:lpstr>打开磁盘</vt:lpstr>
      <vt:lpstr>找到文件目录</vt:lpstr>
      <vt:lpstr>分析文件目录</vt:lpstr>
      <vt:lpstr>定位文件</vt:lpstr>
      <vt:lpstr>定位文件</vt:lpstr>
      <vt:lpstr>恢复文件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实验三 FAT文件删除恢复</dc:title>
  <dc:creator>泽 姜</dc:creator>
  <cp:lastModifiedBy>泽 姜</cp:lastModifiedBy>
  <cp:revision>1</cp:revision>
  <dcterms:created xsi:type="dcterms:W3CDTF">2023-04-09T07:11:53Z</dcterms:created>
  <dcterms:modified xsi:type="dcterms:W3CDTF">2023-04-09T08:41:45Z</dcterms:modified>
</cp:coreProperties>
</file>