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7" d="100"/>
          <a:sy n="117" d="100"/>
        </p:scale>
        <p:origin x="6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3F3DD-5DB3-BD54-1771-A5D1F327B0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54D9FA-F430-7DEB-3978-FC7031AD3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A33E45-11ED-2684-8728-DFE87F323FF7}"/>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E5FF6686-5420-60A4-05CC-E0688E3C8E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DEF27-2322-C715-77D5-866C3BCF21E2}"/>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134833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373DB-7FFB-8507-C16F-8B5776F641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B19845-B258-445B-BAC3-D75B90566B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87592C-A6FE-0B92-48E3-2A22CE9AD1E9}"/>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6346FC0E-4BB3-B777-03B4-77467B51EF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E00AEF-703C-82A7-82A9-EB511A7C3E7A}"/>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118817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0DFD36-8211-F0D6-D0F0-DFD3723EB7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5A5AF6-CF73-5975-06CC-61220EBAAE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19558B-ABF4-D44F-38EB-8911D546494A}"/>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764B943E-9C3B-02F2-BDF2-3F2555C882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117600-72C4-0693-4391-B38320D02327}"/>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326248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642C4-96DB-BE6A-04A5-B1D6333DE2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12A7AE-0E4F-A56D-407E-3345854953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3DD7B5-20D3-8FF2-EC6E-A133AAF9041C}"/>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BCBB6A5A-B66A-D240-E07F-C19412E3F3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ABBDC5-C2BD-7D55-B6F4-A97984331F9B}"/>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54540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01DC4-6D9B-3C93-A8A8-B1F6835E2D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7A7536-7A83-A25E-4EBE-4C832AEF9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69F5D2-6200-8A36-73B2-79C0FB0BF1F2}"/>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AA56C9D3-2527-C96D-CE83-EDC516A4B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B39FD3-EA15-2112-6566-4DDB7C6E0703}"/>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382220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8EFFD-6FE1-6488-CDCB-130212D328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D71EFA-02E9-95FB-86CD-7A9366A398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09D62E-A891-99A7-359B-8E16DDEEE1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8AE6FC-C108-90F2-1171-6F9B38E8290D}"/>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EDF7698F-5582-49B2-C2C4-02A4F030EC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4CA4E0-41C9-8346-F9B7-916D21F898DA}"/>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194944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5604-9DE8-D735-AF8E-9170D2BAC5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BE81E4-2564-547C-22FD-D492944AE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CC637F-D1E1-14B9-C165-92CC19B16BE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7CC6B8-44F4-3D74-4688-82E74ACA5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6AFACF-6B52-4A05-DEF4-F87AC51FF6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9C7C39-18EB-FB23-B4FC-62A298C46EC1}"/>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8" name="页脚占位符 7">
            <a:extLst>
              <a:ext uri="{FF2B5EF4-FFF2-40B4-BE49-F238E27FC236}">
                <a16:creationId xmlns:a16="http://schemas.microsoft.com/office/drawing/2014/main" id="{0C60E50D-207E-9723-DED0-FEFC4EA66F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9BD35E-22A3-F20D-E53A-5E1BAD2B741B}"/>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307912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96041-B0E6-4538-146A-52FD3A6CC3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6140C4-E1C4-A8E4-37E1-A9BE2F360726}"/>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4" name="页脚占位符 3">
            <a:extLst>
              <a:ext uri="{FF2B5EF4-FFF2-40B4-BE49-F238E27FC236}">
                <a16:creationId xmlns:a16="http://schemas.microsoft.com/office/drawing/2014/main" id="{70822958-A35E-1282-3920-09C29F27CD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FF92E3-8EEC-3FD3-1496-5B0E46015307}"/>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295843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31FA43-A68A-D4C8-7C99-44A7F22D61CA}"/>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3" name="页脚占位符 2">
            <a:extLst>
              <a:ext uri="{FF2B5EF4-FFF2-40B4-BE49-F238E27FC236}">
                <a16:creationId xmlns:a16="http://schemas.microsoft.com/office/drawing/2014/main" id="{E74FCA33-DDEB-4F84-0BC6-EDBC227D75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D24E30-7521-70F4-032A-188D6B967C29}"/>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23712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A60D0-DEAC-8CF3-E6BC-7FBADD4B20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B7673B-8718-647B-6D68-4398AFADB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F32776-7E61-4B00-238A-F3355AE41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BC31C4-E78C-D2BE-5772-5D8548CEC838}"/>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F951F8AE-FBFA-3D93-A21A-AC644A63BF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3F2BB9-209A-09DE-8445-F2C82478FCD0}"/>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72781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C87BC-765F-26EB-17A5-2F52FF3E71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E316B3-73E3-A700-5905-0C4A55277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D9ACA6-B3FD-266F-49C5-20A512396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57E8A8-A46D-3720-6D7B-5B1A4E5083B7}"/>
              </a:ext>
            </a:extLst>
          </p:cNvPr>
          <p:cNvSpPr>
            <a:spLocks noGrp="1"/>
          </p:cNvSpPr>
          <p:nvPr>
            <p:ph type="dt" sz="half" idx="10"/>
          </p:nvPr>
        </p:nvSpPr>
        <p:spPr/>
        <p:txBody>
          <a:bodyPr/>
          <a:lstStyle/>
          <a:p>
            <a:fld id="{AFD55D89-B63D-44AF-AF5A-D53581513A1B}"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620B3C98-32AB-65AB-CC1A-2F1C03989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3A1AF-A3B2-51C9-FCAD-D8D568A18578}"/>
              </a:ext>
            </a:extLst>
          </p:cNvPr>
          <p:cNvSpPr>
            <a:spLocks noGrp="1"/>
          </p:cNvSpPr>
          <p:nvPr>
            <p:ph type="sldNum" sz="quarter" idx="12"/>
          </p:nvPr>
        </p:nvSpPr>
        <p:spPr/>
        <p:txBody>
          <a:body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83430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24FB8A-A69A-FCBF-0027-00E862BBC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BA1C5F4-8883-91FA-7FCE-4A76F0E57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6D785-5752-066A-7599-30AC79B8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55D89-B63D-44AF-AF5A-D53581513A1B}"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8B427256-3839-A99A-EBC9-37ECFB41A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D6D9C0-AC49-37B7-BA37-B86747FB1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0CCF4-9106-4763-BA3D-3D17BEAB034B}" type="slidenum">
              <a:rPr lang="zh-CN" altLang="en-US" smtClean="0"/>
              <a:t>‹#›</a:t>
            </a:fld>
            <a:endParaRPr lang="zh-CN" altLang="en-US"/>
          </a:p>
        </p:txBody>
      </p:sp>
    </p:spTree>
    <p:extLst>
      <p:ext uri="{BB962C8B-B14F-4D97-AF65-F5344CB8AC3E}">
        <p14:creationId xmlns:p14="http://schemas.microsoft.com/office/powerpoint/2010/main" val="48122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EAE8F-F66A-F293-3A94-CA5A93BDD1BA}"/>
              </a:ext>
            </a:extLst>
          </p:cNvPr>
          <p:cNvSpPr>
            <a:spLocks noGrp="1"/>
          </p:cNvSpPr>
          <p:nvPr>
            <p:ph type="ctrTitle"/>
          </p:nvPr>
        </p:nvSpPr>
        <p:spPr/>
        <p:txBody>
          <a:bodyPr/>
          <a:lstStyle/>
          <a:p>
            <a:r>
              <a:rPr lang="zh-CN" altLang="en-US" dirty="0"/>
              <a:t>实验四 读取硬盘序列号</a:t>
            </a:r>
          </a:p>
        </p:txBody>
      </p:sp>
      <p:sp>
        <p:nvSpPr>
          <p:cNvPr id="3" name="副标题 2">
            <a:extLst>
              <a:ext uri="{FF2B5EF4-FFF2-40B4-BE49-F238E27FC236}">
                <a16:creationId xmlns:a16="http://schemas.microsoft.com/office/drawing/2014/main" id="{831C26C0-47AE-2F55-F817-F8D225AD6A7C}"/>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8904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71741-50D0-42F5-58F4-063EE40704D4}"/>
              </a:ext>
            </a:extLst>
          </p:cNvPr>
          <p:cNvSpPr>
            <a:spLocks noGrp="1"/>
          </p:cNvSpPr>
          <p:nvPr>
            <p:ph type="title"/>
          </p:nvPr>
        </p:nvSpPr>
        <p:spPr/>
        <p:txBody>
          <a:bodyPr/>
          <a:lstStyle/>
          <a:p>
            <a:r>
              <a:rPr lang="zh-CN" altLang="en-US" dirty="0"/>
              <a:t>磁盘序列号</a:t>
            </a:r>
          </a:p>
        </p:txBody>
      </p:sp>
      <p:sp>
        <p:nvSpPr>
          <p:cNvPr id="3" name="内容占位符 2">
            <a:extLst>
              <a:ext uri="{FF2B5EF4-FFF2-40B4-BE49-F238E27FC236}">
                <a16:creationId xmlns:a16="http://schemas.microsoft.com/office/drawing/2014/main" id="{535FF328-9345-A25C-03CF-CAD99CB045C4}"/>
              </a:ext>
            </a:extLst>
          </p:cNvPr>
          <p:cNvSpPr>
            <a:spLocks noGrp="1"/>
          </p:cNvSpPr>
          <p:nvPr>
            <p:ph idx="1"/>
          </p:nvPr>
        </p:nvSpPr>
        <p:spPr/>
        <p:txBody>
          <a:bodyPr/>
          <a:lstStyle/>
          <a:p>
            <a:r>
              <a:rPr lang="zh-CN" altLang="en-US" dirty="0">
                <a:highlight>
                  <a:srgbClr val="FFFF00"/>
                </a:highlight>
              </a:rPr>
              <a:t>是什么：</a:t>
            </a:r>
            <a:r>
              <a:rPr lang="zh-CN" altLang="en-US" dirty="0"/>
              <a:t>硬盘的序列号是生产时由厂家写入的唯一存在的序列号。它存在于硬盘的控制芯片内，不随硬盘的分区 、格式化状态而改变，像硬盘的物理柱面数、扇区数一样，是一个与操作系统无关的特性。</a:t>
            </a:r>
            <a:endParaRPr lang="en-US" altLang="zh-CN" dirty="0"/>
          </a:p>
          <a:p>
            <a:r>
              <a:rPr lang="zh-CN" altLang="en-US" dirty="0"/>
              <a:t>有什么用：可以用于软件防拷贝保护。常规的做法是在软件安装到硬盘时读取该序列号，经过加密算法后生成的注册码保存起来（如写入注册表）。以后，安装到硬盘的软件可以根据当前的硬盘序列号和安装时保存的序列号进行比较，如果发现二者不一致时，说明该软件被非法拷贝到其他硬盘上，将不能运行。</a:t>
            </a:r>
          </a:p>
        </p:txBody>
      </p:sp>
    </p:spTree>
    <p:extLst>
      <p:ext uri="{BB962C8B-B14F-4D97-AF65-F5344CB8AC3E}">
        <p14:creationId xmlns:p14="http://schemas.microsoft.com/office/powerpoint/2010/main" val="336861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4AE50-9E4D-CA0B-2C66-4A40FB6ED601}"/>
              </a:ext>
            </a:extLst>
          </p:cNvPr>
          <p:cNvSpPr>
            <a:spLocks noGrp="1"/>
          </p:cNvSpPr>
          <p:nvPr>
            <p:ph type="title"/>
          </p:nvPr>
        </p:nvSpPr>
        <p:spPr/>
        <p:txBody>
          <a:bodyPr/>
          <a:lstStyle/>
          <a:p>
            <a:r>
              <a:rPr lang="zh-CN" altLang="en-US" dirty="0"/>
              <a:t>查询磁盘序列号</a:t>
            </a:r>
          </a:p>
        </p:txBody>
      </p:sp>
      <p:sp>
        <p:nvSpPr>
          <p:cNvPr id="6" name="文本框 5">
            <a:extLst>
              <a:ext uri="{FF2B5EF4-FFF2-40B4-BE49-F238E27FC236}">
                <a16:creationId xmlns:a16="http://schemas.microsoft.com/office/drawing/2014/main" id="{D1C72105-F7B2-1002-0E14-A34B717A2A4A}"/>
              </a:ext>
            </a:extLst>
          </p:cNvPr>
          <p:cNvSpPr txBox="1"/>
          <p:nvPr/>
        </p:nvSpPr>
        <p:spPr>
          <a:xfrm>
            <a:off x="6197600" y="1463040"/>
            <a:ext cx="4930987" cy="4761653"/>
          </a:xfrm>
          <a:prstGeom prst="rect">
            <a:avLst/>
          </a:prstGeom>
          <a:noFill/>
        </p:spPr>
        <p:txBody>
          <a:bodyPr wrap="square" rtlCol="0">
            <a:spAutoFit/>
          </a:bodyPr>
          <a:lstStyle/>
          <a:p>
            <a:endParaRPr lang="zh-CN" altLang="en-US" dirty="0"/>
          </a:p>
        </p:txBody>
      </p:sp>
      <p:sp>
        <p:nvSpPr>
          <p:cNvPr id="8" name="内容占位符 7">
            <a:extLst>
              <a:ext uri="{FF2B5EF4-FFF2-40B4-BE49-F238E27FC236}">
                <a16:creationId xmlns:a16="http://schemas.microsoft.com/office/drawing/2014/main" id="{A8F7FF5D-27AD-8FE7-910D-447B409203BC}"/>
              </a:ext>
            </a:extLst>
          </p:cNvPr>
          <p:cNvSpPr>
            <a:spLocks noGrp="1"/>
          </p:cNvSpPr>
          <p:nvPr>
            <p:ph idx="1"/>
          </p:nvPr>
        </p:nvSpPr>
        <p:spPr/>
        <p:txBody>
          <a:bodyPr/>
          <a:lstStyle/>
          <a:p>
            <a:endParaRPr lang="zh-CN" altLang="en-US" dirty="0"/>
          </a:p>
        </p:txBody>
      </p:sp>
      <p:pic>
        <p:nvPicPr>
          <p:cNvPr id="12" name="图片 11">
            <a:extLst>
              <a:ext uri="{FF2B5EF4-FFF2-40B4-BE49-F238E27FC236}">
                <a16:creationId xmlns:a16="http://schemas.microsoft.com/office/drawing/2014/main" id="{B3CD2301-CD10-1539-3B9C-27D610C7DB23}"/>
              </a:ext>
            </a:extLst>
          </p:cNvPr>
          <p:cNvPicPr>
            <a:picLocks noChangeAspect="1"/>
          </p:cNvPicPr>
          <p:nvPr/>
        </p:nvPicPr>
        <p:blipFill>
          <a:blip r:embed="rId2"/>
          <a:stretch>
            <a:fillRect/>
          </a:stretch>
        </p:blipFill>
        <p:spPr>
          <a:xfrm>
            <a:off x="1483029" y="2505032"/>
            <a:ext cx="9429141" cy="2677668"/>
          </a:xfrm>
          <a:prstGeom prst="rect">
            <a:avLst/>
          </a:prstGeom>
        </p:spPr>
      </p:pic>
    </p:spTree>
    <p:extLst>
      <p:ext uri="{BB962C8B-B14F-4D97-AF65-F5344CB8AC3E}">
        <p14:creationId xmlns:p14="http://schemas.microsoft.com/office/powerpoint/2010/main" val="82980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4AE50-9E4D-CA0B-2C66-4A40FB6ED601}"/>
              </a:ext>
            </a:extLst>
          </p:cNvPr>
          <p:cNvSpPr>
            <a:spLocks noGrp="1"/>
          </p:cNvSpPr>
          <p:nvPr>
            <p:ph type="title"/>
          </p:nvPr>
        </p:nvSpPr>
        <p:spPr/>
        <p:txBody>
          <a:bodyPr/>
          <a:lstStyle/>
          <a:p>
            <a:r>
              <a:rPr lang="zh-CN" altLang="en-US" dirty="0"/>
              <a:t>提交实验报告</a:t>
            </a:r>
          </a:p>
        </p:txBody>
      </p:sp>
      <p:sp>
        <p:nvSpPr>
          <p:cNvPr id="6" name="文本框 5">
            <a:extLst>
              <a:ext uri="{FF2B5EF4-FFF2-40B4-BE49-F238E27FC236}">
                <a16:creationId xmlns:a16="http://schemas.microsoft.com/office/drawing/2014/main" id="{D1C72105-F7B2-1002-0E14-A34B717A2A4A}"/>
              </a:ext>
            </a:extLst>
          </p:cNvPr>
          <p:cNvSpPr txBox="1"/>
          <p:nvPr/>
        </p:nvSpPr>
        <p:spPr>
          <a:xfrm>
            <a:off x="6197600" y="1463040"/>
            <a:ext cx="4930987" cy="4761653"/>
          </a:xfrm>
          <a:prstGeom prst="rect">
            <a:avLst/>
          </a:prstGeom>
          <a:noFill/>
        </p:spPr>
        <p:txBody>
          <a:bodyPr wrap="square" rtlCol="0">
            <a:spAutoFit/>
          </a:bodyPr>
          <a:lstStyle/>
          <a:p>
            <a:endParaRPr lang="zh-CN" altLang="en-US" dirty="0"/>
          </a:p>
        </p:txBody>
      </p:sp>
      <p:sp>
        <p:nvSpPr>
          <p:cNvPr id="8" name="内容占位符 7">
            <a:extLst>
              <a:ext uri="{FF2B5EF4-FFF2-40B4-BE49-F238E27FC236}">
                <a16:creationId xmlns:a16="http://schemas.microsoft.com/office/drawing/2014/main" id="{A8F7FF5D-27AD-8FE7-910D-447B409203BC}"/>
              </a:ext>
            </a:extLst>
          </p:cNvPr>
          <p:cNvSpPr>
            <a:spLocks noGrp="1"/>
          </p:cNvSpPr>
          <p:nvPr>
            <p:ph idx="1"/>
          </p:nvPr>
        </p:nvSpPr>
        <p:spPr/>
        <p:txBody>
          <a:bodyPr/>
          <a:lstStyle/>
          <a:p>
            <a:r>
              <a:rPr lang="zh-CN" altLang="en-US" dirty="0"/>
              <a:t>截止时间：</a:t>
            </a:r>
            <a:r>
              <a:rPr lang="en-US" altLang="zh-CN" dirty="0"/>
              <a:t>4</a:t>
            </a:r>
            <a:r>
              <a:rPr lang="zh-CN" altLang="en-US" dirty="0"/>
              <a:t>月</a:t>
            </a:r>
            <a:r>
              <a:rPr lang="en-US" altLang="zh-CN" dirty="0"/>
              <a:t>28</a:t>
            </a:r>
            <a:r>
              <a:rPr lang="zh-CN" altLang="en-US" dirty="0"/>
              <a:t>日</a:t>
            </a:r>
            <a:r>
              <a:rPr lang="en-US" altLang="zh-CN" dirty="0"/>
              <a:t>23</a:t>
            </a:r>
            <a:r>
              <a:rPr lang="zh-CN" altLang="en-US" dirty="0"/>
              <a:t>点</a:t>
            </a:r>
            <a:endParaRPr lang="en-US" altLang="zh-CN" dirty="0"/>
          </a:p>
          <a:p>
            <a:r>
              <a:rPr lang="zh-CN" altLang="en-US" dirty="0"/>
              <a:t>命名：姓名</a:t>
            </a:r>
            <a:r>
              <a:rPr lang="en-US" altLang="zh-CN" dirty="0"/>
              <a:t>+</a:t>
            </a:r>
            <a:r>
              <a:rPr lang="zh-CN" altLang="en-US" dirty="0"/>
              <a:t>学号</a:t>
            </a:r>
            <a:endParaRPr lang="en-US" altLang="zh-CN" dirty="0"/>
          </a:p>
          <a:p>
            <a:r>
              <a:rPr lang="zh-CN" altLang="en-US" dirty="0"/>
              <a:t>方式：四次实验报告打包之后发送到</a:t>
            </a:r>
            <a:r>
              <a:rPr lang="en-US" altLang="zh-CN" dirty="0"/>
              <a:t>1019802427@qq.com</a:t>
            </a:r>
            <a:endParaRPr lang="zh-CN" altLang="en-US" dirty="0"/>
          </a:p>
        </p:txBody>
      </p:sp>
    </p:spTree>
    <p:extLst>
      <p:ext uri="{BB962C8B-B14F-4D97-AF65-F5344CB8AC3E}">
        <p14:creationId xmlns:p14="http://schemas.microsoft.com/office/powerpoint/2010/main" val="1297699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193</Words>
  <Application>Microsoft Office PowerPoint</Application>
  <PresentationFormat>宽屏</PresentationFormat>
  <Paragraphs>9</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实验四 读取硬盘序列号</vt:lpstr>
      <vt:lpstr>磁盘序列号</vt:lpstr>
      <vt:lpstr>查询磁盘序列号</vt:lpstr>
      <vt:lpstr>提交实验报告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实验四 读取硬盘序列号</dc:title>
  <dc:creator>泽 姜</dc:creator>
  <cp:lastModifiedBy>泽 姜</cp:lastModifiedBy>
  <cp:revision>1</cp:revision>
  <dcterms:created xsi:type="dcterms:W3CDTF">2023-04-23T04:47:26Z</dcterms:created>
  <dcterms:modified xsi:type="dcterms:W3CDTF">2023-04-23T06:51:07Z</dcterms:modified>
</cp:coreProperties>
</file>