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3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575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7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30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79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29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0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4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5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09BB-A07F-44F5-8A4E-539CA8146BB6}" type="datetimeFigureOut">
              <a:rPr lang="es-CO" smtClean="0"/>
              <a:t>21/05/2016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542B-0C55-4E74-99BD-7F7C8FFC9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73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5259"/>
            <a:ext cx="9144000" cy="965744"/>
          </a:xfrm>
        </p:spPr>
        <p:txBody>
          <a:bodyPr/>
          <a:lstStyle/>
          <a:p>
            <a:r>
              <a:rPr lang="es-ES" dirty="0" smtClean="0"/>
              <a:t>Productos</a:t>
            </a:r>
            <a:endParaRPr lang="es-CO" dirty="0"/>
          </a:p>
        </p:txBody>
      </p:sp>
      <p:grpSp>
        <p:nvGrpSpPr>
          <p:cNvPr id="15" name="Grupo 14"/>
          <p:cNvGrpSpPr/>
          <p:nvPr/>
        </p:nvGrpSpPr>
        <p:grpSpPr>
          <a:xfrm>
            <a:off x="1264621" y="1201003"/>
            <a:ext cx="9662757" cy="5432648"/>
            <a:chOff x="272813" y="1201003"/>
            <a:chExt cx="9662757" cy="543264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813" y="1201003"/>
              <a:ext cx="9662757" cy="543264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3848669" y="1869743"/>
              <a:ext cx="1501253" cy="191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833812" y="1811388"/>
              <a:ext cx="2540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NA-MOY Panela en Polvo</a:t>
              </a:r>
              <a:endParaRPr lang="es-CO" sz="1400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755642" y="1811388"/>
              <a:ext cx="1583140" cy="3702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787857" y="3330054"/>
              <a:ext cx="968991" cy="15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665027" y="3274311"/>
              <a:ext cx="14193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Línea de productos</a:t>
              </a:r>
              <a:endParaRPr lang="es-CO" sz="1100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848669" y="3662542"/>
              <a:ext cx="1665027" cy="254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771259" y="3669933"/>
              <a:ext cx="2665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NA-MOY Panela en polvo sabor Natural</a:t>
              </a:r>
              <a:endParaRPr lang="es-CO" sz="1200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766781" y="5161491"/>
              <a:ext cx="2256431" cy="299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833812" y="5183705"/>
              <a:ext cx="2843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NA-MOY Panela en polvo sabor a Limón</a:t>
              </a:r>
              <a:endParaRPr lang="es-CO" sz="1200" dirty="0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2687614" y="2008669"/>
            <a:ext cx="2070976" cy="1209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3015691" y="3639395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3007304" y="5161491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3169833" y="2089682"/>
            <a:ext cx="123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Fotos de los 3 productos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098963" y="3755289"/>
            <a:ext cx="1345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de sabor natural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093131" y="5259063"/>
            <a:ext cx="1345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de sabor a Limón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4783076" y="2064412"/>
            <a:ext cx="2885828" cy="1209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4801134" y="2060812"/>
            <a:ext cx="2238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NA-MOY PANELA EN POLVO a diferencia del azúcar refinado que solo aporta calorías vacías, es un endulzante de caña integral 100% natural. Contiene vitamina A, B, C, D, E y minerales como el fósforo, potasio, hierro, calcio, magnesio, manganeso, zinc y cobre.</a:t>
            </a:r>
          </a:p>
        </p:txBody>
      </p:sp>
    </p:spTree>
    <p:extLst>
      <p:ext uri="{BB962C8B-B14F-4D97-AF65-F5344CB8AC3E}">
        <p14:creationId xmlns:p14="http://schemas.microsoft.com/office/powerpoint/2010/main" val="211663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Productos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150" y="1228298"/>
            <a:ext cx="9783775" cy="550068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83930" y="2823524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3179962" y="3077917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sabor a Naranja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799601" y="4107976"/>
            <a:ext cx="5020565" cy="1624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981433" y="2823523"/>
            <a:ext cx="2115403" cy="22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4926874" y="2793107"/>
            <a:ext cx="289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NA-MOY Panela en polvo sabor a Naranja</a:t>
            </a:r>
            <a:endParaRPr lang="es-CO" sz="1200" dirty="0"/>
          </a:p>
        </p:txBody>
      </p:sp>
      <p:sp>
        <p:nvSpPr>
          <p:cNvPr id="10" name="Rectángulo 9"/>
          <p:cNvSpPr/>
          <p:nvPr/>
        </p:nvSpPr>
        <p:spPr>
          <a:xfrm>
            <a:off x="3083930" y="1826598"/>
            <a:ext cx="1556840" cy="627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74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Productos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69" y="1313597"/>
            <a:ext cx="9635462" cy="541730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02043" y="2195727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3002043" y="4900258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4998952" y="3055674"/>
            <a:ext cx="2220714" cy="133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300182" y="328746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 nutricional de NA_MOY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002043" y="2450120"/>
            <a:ext cx="168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Sabor Natural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961630" y="5154651"/>
            <a:ext cx="168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Sabor a Limón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7767386" y="1900555"/>
            <a:ext cx="1556840" cy="231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4857212" y="2061601"/>
            <a:ext cx="1748304" cy="24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4839009" y="4886610"/>
            <a:ext cx="2085256" cy="243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782186" y="2121366"/>
            <a:ext cx="289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NA-MOY Panela en polvo sabor Natural</a:t>
            </a:r>
            <a:endParaRPr lang="es-CO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782186" y="4880947"/>
            <a:ext cx="289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NA-MOY Panela en polvo sabor a Limón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7352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225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Productos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3" y="1122529"/>
            <a:ext cx="9826530" cy="552472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70281" y="1991011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070281" y="4777428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004583" y="2245404"/>
            <a:ext cx="168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Sabor Natural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3004583" y="5031821"/>
            <a:ext cx="168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Sabor a Limón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5459104" y="3146129"/>
            <a:ext cx="1528550" cy="83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5181600" y="3242471"/>
            <a:ext cx="210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Bolsa de 16 oz 1lb 454 g 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929348" y="1727632"/>
            <a:ext cx="1651379" cy="225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4887045" y="1956488"/>
            <a:ext cx="1800357" cy="199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4887045" y="4775067"/>
            <a:ext cx="2223439" cy="18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887045" y="1936288"/>
            <a:ext cx="289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NA-MOY Panela en polvo sabor Natural</a:t>
            </a:r>
            <a:endParaRPr lang="es-CO" sz="1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887045" y="4754822"/>
            <a:ext cx="289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NA-MOY Panela en polvo sabor a Limón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82668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Productos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50" y="1136176"/>
            <a:ext cx="9703700" cy="54556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02041" y="1991011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963373" y="4750134"/>
            <a:ext cx="1556840" cy="11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004583" y="2245404"/>
            <a:ext cx="168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Sabor Natural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897675" y="5004528"/>
            <a:ext cx="168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Sabor a Limón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096000" y="2911059"/>
            <a:ext cx="1178257" cy="254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4964831" y="2930383"/>
            <a:ext cx="937613" cy="21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46237" y="2924960"/>
            <a:ext cx="667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Azúcar</a:t>
            </a:r>
            <a:endParaRPr lang="es-CO" sz="105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009001" y="2911059"/>
            <a:ext cx="2032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NA-MOY Panela en Polvo</a:t>
            </a:r>
            <a:endParaRPr lang="es-CO" sz="900" dirty="0"/>
          </a:p>
        </p:txBody>
      </p:sp>
      <p:sp>
        <p:nvSpPr>
          <p:cNvPr id="13" name="Rectángulo 12"/>
          <p:cNvSpPr/>
          <p:nvPr/>
        </p:nvSpPr>
        <p:spPr>
          <a:xfrm>
            <a:off x="7781032" y="1732379"/>
            <a:ext cx="1556840" cy="221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4840934" y="1904886"/>
            <a:ext cx="1685032" cy="29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4840934" y="4716361"/>
            <a:ext cx="2146720" cy="247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788004" y="1934332"/>
            <a:ext cx="289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NA-MOY Panela en polvo sabor Natural</a:t>
            </a:r>
            <a:endParaRPr lang="es-CO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748522" y="4727529"/>
            <a:ext cx="289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NA-MOY Panela en polvo sabor a Limón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31126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303613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Usos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92" y="600502"/>
            <a:ext cx="10892269" cy="61239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85648" y="2292824"/>
            <a:ext cx="914400" cy="19106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615216" y="2581704"/>
            <a:ext cx="914400" cy="19106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4644783" y="2870584"/>
            <a:ext cx="1251049" cy="2012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4660704" y="3132168"/>
            <a:ext cx="1030412" cy="2558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649328" y="3448343"/>
            <a:ext cx="914400" cy="19106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4585648" y="2267454"/>
            <a:ext cx="1310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Recetas</a:t>
            </a:r>
            <a:endParaRPr lang="es-CO" sz="105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601554" y="2530002"/>
            <a:ext cx="1310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chemeClr val="bg1"/>
                </a:solidFill>
              </a:rPr>
              <a:t>Tips</a:t>
            </a:r>
            <a:endParaRPr lang="es-CO" sz="105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603826" y="2832530"/>
            <a:ext cx="1414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Tablas de conversión</a:t>
            </a:r>
            <a:endParaRPr lang="es-CO" sz="105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601554" y="1956294"/>
            <a:ext cx="1294278" cy="1704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587920" y="1901240"/>
            <a:ext cx="131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Usos</a:t>
            </a:r>
            <a:endParaRPr lang="es-CO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1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57963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Usos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74" y="899102"/>
            <a:ext cx="10479818" cy="589202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56597" y="1937982"/>
            <a:ext cx="846161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470241" y="1828800"/>
            <a:ext cx="14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Recetas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456597" y="2198132"/>
            <a:ext cx="5281684" cy="203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2456597" y="2198132"/>
            <a:ext cx="5186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/>
              <a:t>Imagen de recetas</a:t>
            </a:r>
            <a:endParaRPr lang="es-CO" sz="5400" dirty="0"/>
          </a:p>
        </p:txBody>
      </p:sp>
      <p:sp>
        <p:nvSpPr>
          <p:cNvPr id="9" name="Rectángulo 8"/>
          <p:cNvSpPr/>
          <p:nvPr/>
        </p:nvSpPr>
        <p:spPr>
          <a:xfrm>
            <a:off x="8093122" y="1937982"/>
            <a:ext cx="1132765" cy="504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7982281" y="1867299"/>
            <a:ext cx="141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Buscar recetas por: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7972567" y="2608364"/>
            <a:ext cx="1415437" cy="11993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972567" y="3973140"/>
            <a:ext cx="1415437" cy="11993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7915698" y="2683834"/>
            <a:ext cx="16786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 err="1" smtClean="0"/>
              <a:t>Na-Moy</a:t>
            </a:r>
            <a:r>
              <a:rPr lang="es-ES" sz="1050" dirty="0" smtClean="0"/>
              <a:t> Panela en Polvo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 err="1" smtClean="0"/>
              <a:t>Na-Moy</a:t>
            </a:r>
            <a:r>
              <a:rPr lang="es-ES" sz="1050" dirty="0"/>
              <a:t> </a:t>
            </a:r>
            <a:r>
              <a:rPr lang="es-ES" sz="1050" dirty="0" smtClean="0"/>
              <a:t>Panela en Polvo </a:t>
            </a:r>
            <a:r>
              <a:rPr lang="es-ES" sz="1050" dirty="0" err="1" smtClean="0"/>
              <a:t>Llimón</a:t>
            </a:r>
            <a:endParaRPr lang="es-ES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 err="1" smtClean="0"/>
              <a:t>Na-Moy</a:t>
            </a:r>
            <a:r>
              <a:rPr lang="es-ES" sz="1050" dirty="0" smtClean="0"/>
              <a:t> Panela en Polvo Naranja</a:t>
            </a:r>
            <a:endParaRPr lang="es-CO" sz="1050" dirty="0"/>
          </a:p>
        </p:txBody>
      </p:sp>
      <p:sp>
        <p:nvSpPr>
          <p:cNvPr id="15" name="Rectángulo 14"/>
          <p:cNvSpPr/>
          <p:nvPr/>
        </p:nvSpPr>
        <p:spPr>
          <a:xfrm>
            <a:off x="7961191" y="5271958"/>
            <a:ext cx="1415437" cy="12243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2342865" y="4446268"/>
            <a:ext cx="1765111" cy="1176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2342864" y="5708666"/>
            <a:ext cx="1765111" cy="787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2729551" y="4708477"/>
            <a:ext cx="109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de receta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05363" y="5709644"/>
            <a:ext cx="109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de receta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037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85259"/>
            <a:ext cx="10515600" cy="1325563"/>
          </a:xfrm>
        </p:spPr>
        <p:txBody>
          <a:bodyPr/>
          <a:lstStyle/>
          <a:p>
            <a:r>
              <a:rPr lang="es-ES" dirty="0" smtClean="0"/>
              <a:t>Usos – tablas de conversión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18" y="851119"/>
            <a:ext cx="10452515" cy="587667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65528" y="2743200"/>
            <a:ext cx="5254388" cy="126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265528" y="3008489"/>
            <a:ext cx="296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de conversión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581700" y="4642882"/>
            <a:ext cx="1048604" cy="872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744336" y="4702975"/>
            <a:ext cx="723331" cy="75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470237" y="4716804"/>
            <a:ext cx="129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Foto 3 productos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2265528" y="5759355"/>
            <a:ext cx="5254388" cy="65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642746" y="2565779"/>
            <a:ext cx="1733266" cy="241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265528" y="1555845"/>
            <a:ext cx="1202139" cy="7911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3316406" y="1532889"/>
            <a:ext cx="586854" cy="439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08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39851"/>
            <a:ext cx="10515600" cy="1325563"/>
          </a:xfrm>
        </p:spPr>
        <p:txBody>
          <a:bodyPr/>
          <a:lstStyle/>
          <a:p>
            <a:r>
              <a:rPr lang="es-ES" dirty="0" smtClean="0"/>
              <a:t>Donde encontrarnos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9593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181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Productos</vt:lpstr>
      <vt:lpstr>Productos</vt:lpstr>
      <vt:lpstr>Productos</vt:lpstr>
      <vt:lpstr>Productos</vt:lpstr>
      <vt:lpstr>Productos</vt:lpstr>
      <vt:lpstr>Usos</vt:lpstr>
      <vt:lpstr>Usos</vt:lpstr>
      <vt:lpstr>Usos – tablas de conversión </vt:lpstr>
      <vt:lpstr>Donde encontrarnos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</dc:title>
  <dc:creator>Sebastian  Chinchilla Fortich</dc:creator>
  <cp:lastModifiedBy>Sebastian  Chinchilla Fortich</cp:lastModifiedBy>
  <cp:revision>16</cp:revision>
  <dcterms:created xsi:type="dcterms:W3CDTF">2016-05-21T17:58:24Z</dcterms:created>
  <dcterms:modified xsi:type="dcterms:W3CDTF">2016-05-22T15:32:41Z</dcterms:modified>
</cp:coreProperties>
</file>