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325" r:id="rId3"/>
    <p:sldId id="344" r:id="rId4"/>
    <p:sldId id="384" r:id="rId5"/>
    <p:sldId id="380" r:id="rId6"/>
    <p:sldId id="381" r:id="rId7"/>
    <p:sldId id="382" r:id="rId8"/>
    <p:sldId id="38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AA1043-CE13-42B0-9F17-0B1CF69C2E11}">
          <p14:sldIdLst>
            <p14:sldId id="325"/>
            <p14:sldId id="344"/>
            <p14:sldId id="384"/>
            <p14:sldId id="380"/>
            <p14:sldId id="381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899"/>
    <a:srgbClr val="1D5696"/>
    <a:srgbClr val="487C9C"/>
    <a:srgbClr val="004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94" autoAdjust="0"/>
  </p:normalViewPr>
  <p:slideViewPr>
    <p:cSldViewPr snapToGrid="0" showGuides="1">
      <p:cViewPr varScale="1">
        <p:scale>
          <a:sx n="55" d="100"/>
          <a:sy n="55" d="100"/>
        </p:scale>
        <p:origin x="1528" y="40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A76D-2842-47B2-AAEA-8104B6DC3542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3138-DACD-4B43-A387-94E7198A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35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1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92D9-9181-49C6-B375-5192CB6C4F3E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E6EE-E66C-49BB-A269-E442383ADB5D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3B55-BC54-470B-BB19-7C20CA6505E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3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6D63-07F5-474B-AB7D-00327A85005F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5114-1532-4B43-B9A6-A29DB777B43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B449-86B5-469C-A302-ADABE31968E6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93E2-386E-4748-9397-24F39CB5B8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73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3D6B-93D1-4CCB-8022-BC2C204DF1D3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6BAF-3DAF-44D7-8B7E-E4959487153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4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EF8B-77E4-45AA-920E-E2F316657EBE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C213-4038-4274-8DB7-D5DFE6AF3AC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3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E8A4-83F0-49F0-B794-7AB3303E5E45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D865-BFEA-4DDD-A0D4-09B70B1706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2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D559-1BC4-4046-AD71-5113D816D4FE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6169-56C5-4475-BB03-6EFBEF9371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40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FE46-9F33-442D-B8CF-F1B44CCB93C2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341C-D94D-4875-BA5B-8083368F756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9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8968-D4BB-4B82-87FA-F340B0A21908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94D0-0E75-4AAD-8EBC-BD242BD1E9B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4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ECBF-1B28-4C37-953C-3A192D7FA4F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61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EBF2F-5ED3-484C-A50A-CC1F0265401E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6A023-83DC-4B4B-A430-5A0345E163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352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B96F-4654-471B-8695-9B1234F1325F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C7AB3-09C7-42E6-80B8-93650FEFC66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9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A822-24D5-41F5-848D-8631D61CA845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D2DD-9270-4FED-9A52-4471B7CD7B2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F4FB-AA6D-4370-9854-DCC676EF323E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329C-789F-4580-8108-F0A581703C21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EBB-9F99-4CB4-9A83-433B439EB018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512-BA22-4010-BA38-3D230BC7225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8062-B944-45F5-A7A4-443120B3E03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C999-88D5-4494-949D-09E5BFCE7E1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971-2A4A-4C7B-9758-10AFEC3C5FB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BFFB-31DF-49BF-A5AC-3B58FF9B00E0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7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8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66948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1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4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466957" name="图片 11" descr="重庆大学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700" y="0"/>
            <a:ext cx="911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69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877960-B000-4230-8713-6481FFE70262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035F92-2648-494C-9DC9-33D7AA12514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22B2C-5A98-42DC-8426-B71F21AC43F1}"/>
              </a:ext>
            </a:extLst>
          </p:cNvPr>
          <p:cNvSpPr/>
          <p:nvPr/>
        </p:nvSpPr>
        <p:spPr>
          <a:xfrm>
            <a:off x="-38502" y="1593622"/>
            <a:ext cx="9221002" cy="2561139"/>
          </a:xfrm>
          <a:prstGeom prst="rect">
            <a:avLst/>
          </a:prstGeom>
          <a:solidFill>
            <a:srgbClr val="1D56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标题 6145">
            <a:extLst>
              <a:ext uri="{FF2B5EF4-FFF2-40B4-BE49-F238E27FC236}">
                <a16:creationId xmlns:a16="http://schemas.microsoft.com/office/drawing/2014/main" id="{4CEE94A4-77D8-4270-9841-C3854C2CBA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8344" y="1541519"/>
            <a:ext cx="8727311" cy="2578209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rgbClr val="000000"/>
              </a:buClr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计算机网络  实验三</a:t>
            </a:r>
            <a:endParaRPr lang="en-US" altLang="zh-CN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——Ethernet</a:t>
            </a: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多端口交换机设计与开发</a:t>
            </a:r>
          </a:p>
        </p:txBody>
      </p:sp>
      <p:sp>
        <p:nvSpPr>
          <p:cNvPr id="6" name="标题 6145">
            <a:extLst>
              <a:ext uri="{FF2B5EF4-FFF2-40B4-BE49-F238E27FC236}">
                <a16:creationId xmlns:a16="http://schemas.microsoft.com/office/drawing/2014/main" id="{D6F5272F-7AFA-4592-8D91-A355AB0C87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2168525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00"/>
              </a:buClr>
            </a:pP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7D073F-B95B-41A2-ACD1-D4C14C84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614863"/>
            <a:ext cx="7924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重庆大学计算机学院专业实验室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66810-4BA1-4A9D-BFB1-D6E312265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"/>
            <a:ext cx="2685448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3084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了解硬件系统开发流程；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熟悉</a:t>
            </a:r>
            <a:r>
              <a:rPr lang="en-US" altLang="zh-CN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Vivado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开发平台；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深入了解交换机的工作原理；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深入了解如何设计与实现一个真实的交换机系统，同时验证交换机的基础功能。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实验目的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9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324092" y="1109064"/>
            <a:ext cx="8507392" cy="493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利用电脑和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Xilinx ZBOX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板卡实现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Ethernet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交换机核心功能，具体如下：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ARM</a:t>
            </a: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处理器模块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功能实现，实现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CPU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处理功能。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MAC</a:t>
            </a: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模块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功能实现，实现网络数据的接收发送基本功能。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DMA</a:t>
            </a: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模块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功能实现，实现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MAC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模块与存储器间的数据交换。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AXI</a:t>
            </a: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互联模块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功能实现，实现不同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Ethernet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端口间通信互联。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交换机功能模块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实现，实现交换机端口的状态管理维护、地址转发表的查询与管理维护、基于源地址学习的转发表学、以及帧收发等功能。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交换机配置软件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实现。实现交换机的管理配置和操作命令。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内容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93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493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在</a:t>
            </a:r>
            <a:r>
              <a:rPr lang="en-US" altLang="zh-CN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ZBox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实验平台上，从零开始完成一个交换机系统的实现，最终实现一个四端口千兆以太网普通交换机。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algn="just">
              <a:lnSpc>
                <a:spcPct val="200000"/>
              </a:lnSpc>
              <a:defRPr/>
            </a:pP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该交换机可以完成简单的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L2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交换功能：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通过解析和学习以太网帧的源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MAC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来维护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MAC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地址与端口的对应关系；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通过目的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MAC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来查找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MAC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地址表来决定向哪个端口转发。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原理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147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实验平台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EBE960AF-6C9B-41EF-9E53-539B4794C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7200900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83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456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err="1">
                <a:latin typeface="等线" panose="02010600030101010101" pitchFamily="2" charset="-122"/>
              </a:rPr>
              <a:t>Vivado</a:t>
            </a:r>
            <a:r>
              <a:rPr lang="zh-CN" altLang="en-US" sz="2400" b="1" dirty="0">
                <a:latin typeface="等线" panose="02010600030101010101" pitchFamily="2" charset="-122"/>
              </a:rPr>
              <a:t>：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交换功能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核完善封装；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实验工程中更新交换功能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核；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重新生成顶层文件，综合实现生成</a:t>
            </a:r>
            <a:r>
              <a:rPr lang="en-US" altLang="zh-CN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zynq_switch.bit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文件；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lvl="1" algn="just">
              <a:lnSpc>
                <a:spcPct val="200000"/>
              </a:lnSpc>
              <a:defRPr/>
            </a:pP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等线" panose="02010600030101010101" pitchFamily="2" charset="-122"/>
              </a:rPr>
              <a:t>Xilinx SDK</a:t>
            </a:r>
            <a:r>
              <a:rPr lang="zh-CN" altLang="en-US" sz="2400" b="1" dirty="0">
                <a:latin typeface="等线" panose="02010600030101010101" pitchFamily="2" charset="-122"/>
              </a:rPr>
              <a:t>工具：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创建</a:t>
            </a:r>
            <a:r>
              <a:rPr lang="en-US" altLang="zh-CN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Boot.bin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文件；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7" name="文本框 29702">
            <a:extLst>
              <a:ext uri="{FF2B5EF4-FFF2-40B4-BE49-F238E27FC236}">
                <a16:creationId xmlns:a16="http://schemas.microsoft.com/office/drawing/2014/main" id="{5A570BAA-2605-4E8C-ADE6-D4FC1D0758F0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</p:spTree>
    <p:extLst>
      <p:ext uri="{BB962C8B-B14F-4D97-AF65-F5344CB8AC3E}">
        <p14:creationId xmlns:p14="http://schemas.microsoft.com/office/powerpoint/2010/main" val="105521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456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等线" panose="02010600030101010101" pitchFamily="2" charset="-122"/>
              </a:rPr>
              <a:t>Linux</a:t>
            </a:r>
            <a:r>
              <a:rPr lang="zh-CN" altLang="en-US" sz="2400" b="1" dirty="0">
                <a:latin typeface="等线" panose="02010600030101010101" pitchFamily="2" charset="-122"/>
              </a:rPr>
              <a:t>：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交换机配置软件开发，生成</a:t>
            </a:r>
            <a:r>
              <a:rPr lang="en-US" altLang="zh-CN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image.ub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文件；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lvl="1" algn="just">
              <a:lnSpc>
                <a:spcPct val="200000"/>
              </a:lnSpc>
              <a:defRPr/>
            </a:pP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等线" panose="02010600030101010101" pitchFamily="2" charset="-122"/>
              </a:rPr>
              <a:t>交换机功能验证：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拷贝文件</a:t>
            </a:r>
            <a:r>
              <a:rPr lang="en-US" altLang="zh-CN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Boot.bin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与</a:t>
            </a:r>
            <a:r>
              <a:rPr lang="en-US" altLang="zh-CN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image.ub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至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SD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卡，创建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SD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卡启动系统；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物理连线，启动相应端口；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Ping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验证。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7" name="文本框 29702">
            <a:extLst>
              <a:ext uri="{FF2B5EF4-FFF2-40B4-BE49-F238E27FC236}">
                <a16:creationId xmlns:a16="http://schemas.microsoft.com/office/drawing/2014/main" id="{1610B45A-0538-461E-9108-2C0ABC0AB2DC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</p:spTree>
    <p:extLst>
      <p:ext uri="{BB962C8B-B14F-4D97-AF65-F5344CB8AC3E}">
        <p14:creationId xmlns:p14="http://schemas.microsoft.com/office/powerpoint/2010/main" val="161922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2791</TotalTime>
  <Words>375</Words>
  <Application>Microsoft Office PowerPoint</Application>
  <PresentationFormat>全屏显示(4:3)</PresentationFormat>
  <Paragraphs>60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x t</cp:lastModifiedBy>
  <cp:revision>601</cp:revision>
  <dcterms:created xsi:type="dcterms:W3CDTF">2019-01-14T10:57:14Z</dcterms:created>
  <dcterms:modified xsi:type="dcterms:W3CDTF">2023-09-22T08:43:54Z</dcterms:modified>
</cp:coreProperties>
</file>