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325" r:id="rId3"/>
    <p:sldId id="344" r:id="rId4"/>
    <p:sldId id="385" r:id="rId5"/>
    <p:sldId id="38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AA1043-CE13-42B0-9F17-0B1CF69C2E11}">
          <p14:sldIdLst>
            <p14:sldId id="325"/>
            <p14:sldId id="344"/>
            <p14:sldId id="385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899"/>
    <a:srgbClr val="1D5696"/>
    <a:srgbClr val="487C9C"/>
    <a:srgbClr val="004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4" autoAdjust="0"/>
  </p:normalViewPr>
  <p:slideViewPr>
    <p:cSldViewPr snapToGrid="0" showGuides="1">
      <p:cViewPr varScale="1">
        <p:scale>
          <a:sx n="55" d="100"/>
          <a:sy n="55" d="100"/>
        </p:scale>
        <p:origin x="1528" y="40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A76D-2842-47B2-AAEA-8104B6DC3542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138-DACD-4B43-A387-94E7198A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3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3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92D9-9181-49C6-B375-5192CB6C4F3E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E6EE-E66C-49BB-A269-E442383ADB5D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3B55-BC54-470B-BB19-7C20CA6505E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6D63-07F5-474B-AB7D-00327A85005F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5114-1532-4B43-B9A6-A29DB777B43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B449-86B5-469C-A302-ADABE31968E6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93E2-386E-4748-9397-24F39CB5B8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D6B-93D1-4CCB-8022-BC2C204DF1D3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6BAF-3DAF-44D7-8B7E-E4959487153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EF8B-77E4-45AA-920E-E2F316657EBE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C213-4038-4274-8DB7-D5DFE6AF3AC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E8A4-83F0-49F0-B794-7AB3303E5E45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D865-BFEA-4DDD-A0D4-09B70B1706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2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D559-1BC4-4046-AD71-5113D816D4FE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6169-56C5-4475-BB03-6EFBEF9371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0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FE46-9F33-442D-B8CF-F1B44CCB93C2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341C-D94D-4875-BA5B-8083368F756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9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8968-D4BB-4B82-87FA-F340B0A21908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94D0-0E75-4AAD-8EBC-BD242BD1E9B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ECBF-1B28-4C37-953C-3A192D7FA4F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1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BF2F-5ED3-484C-A50A-CC1F0265401E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A023-83DC-4B4B-A430-5A0345E163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2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B96F-4654-471B-8695-9B1234F1325F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7AB3-09C7-42E6-80B8-93650FEFC66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9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A822-24D5-41F5-848D-8631D61CA845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D2DD-9270-4FED-9A52-4471B7CD7B2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F4FB-AA6D-4370-9854-DCC676EF323E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329C-789F-4580-8108-F0A581703C21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EBB-9F99-4CB4-9A83-433B439EB018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512-BA22-4010-BA38-3D230BC7225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062-B944-45F5-A7A4-443120B3E03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C999-88D5-4494-949D-09E5BFCE7E1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71-2A4A-4C7B-9758-10AFEC3C5FB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FFB-31DF-49BF-A5AC-3B58FF9B00E0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7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8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6948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1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4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66957" name="图片 11" descr="重庆大学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" y="0"/>
            <a:ext cx="911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69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77960-B000-4230-8713-6481FFE70262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35F92-2648-494C-9DC9-33D7AA12514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22B2C-5A98-42DC-8426-B71F21AC43F1}"/>
              </a:ext>
            </a:extLst>
          </p:cNvPr>
          <p:cNvSpPr/>
          <p:nvPr/>
        </p:nvSpPr>
        <p:spPr>
          <a:xfrm>
            <a:off x="-38502" y="1593622"/>
            <a:ext cx="9221002" cy="2561139"/>
          </a:xfrm>
          <a:prstGeom prst="rect">
            <a:avLst/>
          </a:prstGeom>
          <a:solidFill>
            <a:srgbClr val="1D56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标题 6145">
            <a:extLst>
              <a:ext uri="{FF2B5EF4-FFF2-40B4-BE49-F238E27FC236}">
                <a16:creationId xmlns:a16="http://schemas.microsoft.com/office/drawing/2014/main" id="{4CEE94A4-77D8-4270-9841-C3854C2CBA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8344" y="1541519"/>
            <a:ext cx="8727311" cy="2578209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计算机网络  实验四</a:t>
            </a:r>
            <a:endParaRPr lang="en-US" altLang="zh-CN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多人聊天系统设计与开发</a:t>
            </a:r>
          </a:p>
        </p:txBody>
      </p:sp>
      <p:sp>
        <p:nvSpPr>
          <p:cNvPr id="6" name="标题 6145">
            <a:extLst>
              <a:ext uri="{FF2B5EF4-FFF2-40B4-BE49-F238E27FC236}">
                <a16:creationId xmlns:a16="http://schemas.microsoft.com/office/drawing/2014/main" id="{D6F5272F-7AFA-4592-8D91-A355AB0C87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2168525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00"/>
              </a:buClr>
            </a:pP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D073F-B95B-41A2-ACD1-D4C14C84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614863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重庆大学计算机学院专业实验室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66810-4BA1-4A9D-BFB1-D6E312265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"/>
            <a:ext cx="2685448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了解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实验目的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324092" y="1109064"/>
            <a:ext cx="8507392" cy="493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① 实现基于服务器转发的多个客户间的数据共享与交换。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② 共享和交换的数据包括文字、图片和文件。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③ 服务器端记录当前在线客户列表，客户端能够获取该客户列表，并实时刷新。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④ 任一个客户可以和任意其它的客户进行交互。即支持一对一通信、组通信。所谓一对一通信是指，通信初始发起者可从在线客户列表中选择一个人进行一对一通信；所谓组通信，是指初始发起者可以从在线列表中选择多人（至少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人），实现彼此间的通信。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60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324092" y="1109064"/>
            <a:ext cx="8507392" cy="431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⑤ 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系统技术要求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	基于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SOCKET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编程实现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	传输层可采用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TCP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或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UDP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协议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	必须提供详细的应用协议设计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	清晰地展示系统功能和关系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	具有良好的可视化界面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93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2792</TotalTime>
  <Words>192</Words>
  <Application>Microsoft Office PowerPoint</Application>
  <PresentationFormat>全屏显示(4:3)</PresentationFormat>
  <Paragraphs>27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Calibri Light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x t</cp:lastModifiedBy>
  <cp:revision>605</cp:revision>
  <dcterms:created xsi:type="dcterms:W3CDTF">2019-01-14T10:57:14Z</dcterms:created>
  <dcterms:modified xsi:type="dcterms:W3CDTF">2023-09-22T09:31:19Z</dcterms:modified>
</cp:coreProperties>
</file>