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ink/ink2.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3.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4.xml" ContentType="application/inkml+xml"/>
  <Override PartName="/ppt/notesSlides/notesSlide7.xml" ContentType="application/vnd.openxmlformats-officedocument.presentationml.notesSlide+xml"/>
  <Override PartName="/ppt/ink/ink5.xml" ContentType="application/inkml+xml"/>
  <Override PartName="/ppt/notesSlides/notesSlide8.xml" ContentType="application/vnd.openxmlformats-officedocument.presentationml.notesSlide+xml"/>
  <Override PartName="/ppt/ink/ink6.xml" ContentType="application/inkml+xml"/>
  <Override PartName="/ppt/notesSlides/notesSlide9.xml" ContentType="application/vnd.openxmlformats-officedocument.presentationml.notesSlide+xml"/>
  <Override PartName="/ppt/ink/ink7.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8.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ink/ink9.xml" ContentType="application/inkml+xml"/>
  <Override PartName="/ppt/notesSlides/notesSlide20.xml" ContentType="application/vnd.openxmlformats-officedocument.presentationml.notesSlide+xml"/>
  <Override PartName="/ppt/ink/ink10.xml" ContentType="application/inkml+xml"/>
  <Override PartName="/ppt/notesSlides/notesSlide21.xml" ContentType="application/vnd.openxmlformats-officedocument.presentationml.notesSlide+xml"/>
  <Override PartName="/ppt/ink/ink11.xml" ContentType="application/inkml+xml"/>
  <Override PartName="/ppt/notesSlides/notesSlide22.xml" ContentType="application/vnd.openxmlformats-officedocument.presentationml.notesSlide+xml"/>
  <Override PartName="/ppt/ink/ink12.xml" ContentType="application/inkml+xml"/>
  <Override PartName="/ppt/notesSlides/notesSlide23.xml" ContentType="application/vnd.openxmlformats-officedocument.presentationml.notesSlide+xml"/>
  <Override PartName="/ppt/ink/ink13.xml" ContentType="application/inkml+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ink/ink14.xml" ContentType="application/inkml+xml"/>
  <Override PartName="/ppt/ink/ink15.xml" ContentType="application/inkml+xml"/>
  <Override PartName="/ppt/notesSlides/notesSlide28.xml" ContentType="application/vnd.openxmlformats-officedocument.presentationml.notesSlide+xml"/>
  <Override PartName="/ppt/ink/ink16.xml" ContentType="application/inkml+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551" r:id="rId1"/>
  </p:sldMasterIdLst>
  <p:notesMasterIdLst>
    <p:notesMasterId r:id="rId33"/>
  </p:notesMasterIdLst>
  <p:handoutMasterIdLst>
    <p:handoutMasterId r:id="rId34"/>
  </p:handoutMasterIdLst>
  <p:sldIdLst>
    <p:sldId id="2545" r:id="rId2"/>
    <p:sldId id="2147479707" r:id="rId3"/>
    <p:sldId id="2235" r:id="rId4"/>
    <p:sldId id="2076138195" r:id="rId5"/>
    <p:sldId id="2546" r:id="rId6"/>
    <p:sldId id="2231" r:id="rId7"/>
    <p:sldId id="2134" r:id="rId8"/>
    <p:sldId id="2135" r:id="rId9"/>
    <p:sldId id="2552" r:id="rId10"/>
    <p:sldId id="1777" r:id="rId11"/>
    <p:sldId id="2227" r:id="rId12"/>
    <p:sldId id="2240" r:id="rId13"/>
    <p:sldId id="2226" r:id="rId14"/>
    <p:sldId id="2173" r:id="rId15"/>
    <p:sldId id="2556" r:id="rId16"/>
    <p:sldId id="2005" r:id="rId17"/>
    <p:sldId id="2233" r:id="rId18"/>
    <p:sldId id="2201" r:id="rId19"/>
    <p:sldId id="2202" r:id="rId20"/>
    <p:sldId id="2203" r:id="rId21"/>
    <p:sldId id="2239" r:id="rId22"/>
    <p:sldId id="2242" r:id="rId23"/>
    <p:sldId id="2245" r:id="rId24"/>
    <p:sldId id="2208" r:id="rId25"/>
    <p:sldId id="2557" r:id="rId26"/>
    <p:sldId id="2551" r:id="rId27"/>
    <p:sldId id="2549" r:id="rId28"/>
    <p:sldId id="2076138196" r:id="rId29"/>
    <p:sldId id="2076138197" r:id="rId30"/>
    <p:sldId id="2554" r:id="rId31"/>
    <p:sldId id="2553" r:id="rId3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zure Virtual Machines" id="{E6DDF38B-529C-42BD-93DB-3F3511448FE6}">
          <p14:sldIdLst>
            <p14:sldId id="2545"/>
            <p14:sldId id="2147479707"/>
            <p14:sldId id="2235"/>
            <p14:sldId id="2076138195"/>
          </p14:sldIdLst>
        </p14:section>
        <p14:section name="Configure Virtual Machines" id="{C2B03640-4232-4115-92FC-65B3D46E4B65}">
          <p14:sldIdLst>
            <p14:sldId id="2546"/>
            <p14:sldId id="2231"/>
            <p14:sldId id="2134"/>
            <p14:sldId id="2135"/>
            <p14:sldId id="2552"/>
            <p14:sldId id="1777"/>
            <p14:sldId id="2227"/>
            <p14:sldId id="2240"/>
            <p14:sldId id="2226"/>
            <p14:sldId id="2173"/>
            <p14:sldId id="2556"/>
          </p14:sldIdLst>
        </p14:section>
        <p14:section name="Configure VM Availability" id="{569CECA8-39FB-46DF-AE5E-999D8658A87D}">
          <p14:sldIdLst>
            <p14:sldId id="2005"/>
            <p14:sldId id="2233"/>
            <p14:sldId id="2201"/>
            <p14:sldId id="2202"/>
            <p14:sldId id="2203"/>
            <p14:sldId id="2239"/>
            <p14:sldId id="2242"/>
            <p14:sldId id="2245"/>
            <p14:sldId id="2208"/>
            <p14:sldId id="2557"/>
            <p14:sldId id="2551"/>
          </p14:sldIdLst>
        </p14:section>
        <p14:section name="Lab" id="{99BA620C-7EC7-4883-A14A-9504398BC45B}">
          <p14:sldIdLst>
            <p14:sldId id="2549"/>
            <p14:sldId id="2076138196"/>
            <p14:sldId id="2076138197"/>
            <p14:sldId id="2554"/>
            <p14:sldId id="2553"/>
          </p14:sldIdLst>
        </p14:section>
        <p14:section name="Extra Optional Slides" id="{22AF8A36-8E75-41A0-A58F-70584D098475}">
          <p14:sldIdLst/>
        </p14:section>
      </p14:sectionLst>
    </p:ext>
    <p:ext uri="{EFAFB233-063F-42B5-8137-9DF3F51BA10A}">
      <p15:sldGuideLst xmlns:p15="http://schemas.microsoft.com/office/powerpoint/2012/main">
        <p15:guide id="1" orient="horz" pos="2203" userDrawn="1">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7" name="Autor" initials="A" lastIdx="0" clrIdx="7"/>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000000"/>
    <a:srgbClr val="EBEBEB"/>
    <a:srgbClr val="59B4D9"/>
    <a:srgbClr val="FFFFFF"/>
    <a:srgbClr val="FFF100"/>
    <a:srgbClr val="75757A"/>
    <a:srgbClr val="3C3C41"/>
    <a:srgbClr val="30E5D0"/>
    <a:srgbClr val="008272"/>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B733A8-6FAF-4484-9BE5-6D33E503F823}" v="2" dt="2025-04-16T12:46:28.9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709" autoAdjust="0"/>
    <p:restoredTop sz="88970" autoAdjust="0"/>
  </p:normalViewPr>
  <p:slideViewPr>
    <p:cSldViewPr snapToGrid="0">
      <p:cViewPr varScale="1">
        <p:scale>
          <a:sx n="109" d="100"/>
          <a:sy n="109" d="100"/>
        </p:scale>
        <p:origin x="108" y="436"/>
      </p:cViewPr>
      <p:guideLst>
        <p:guide orient="horz" pos="2203"/>
        <p:guide pos="3917"/>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4/16/2025 1:31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‹Nr.›</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ink/ink1.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5-04-16T09:32:28.916"/>
    </inkml:context>
    <inkml:brush xml:id="br0">
      <inkml:brushProperty name="width" value="0.05292" units="cm"/>
      <inkml:brushProperty name="height" value="0.05292" units="cm"/>
      <inkml:brushProperty name="color" value="#FF0000"/>
    </inkml:brush>
  </inkml:definitions>
  <inkml:trace contextRef="#ctx0" brushRef="#br0">17532 11855 32255 0,'-2'2'2864'0,"0"-2"-2288"0,2 0-576 0,0 0 0 0,2 0 800 0,-2 0 48 0,1 2 16 0,-1 0 0 0,2 0 32 0,0 0 16 0,2-1 0 0,-1 1 0 0,3 2-208 0,1-2-64 0,1-1 0 0,2 4 0 0,3-2-160 0,3 1-32 0,4 1-16 0,1 1 0 16,2 0-16-16,2-2 0 0,5 0 0 0,3 1 0 15,6-1 16-15,3-1 0 0,4 3 0 0,3-4 0 16,0-2-48-16,2 0 0 0,3 0 0 0,2 0 0 16,1 0-80-16,3 4-32 0,1-2 0 0,0 0 0 15,-4-1-272-15,-2 2 0 0,1 0 128 0,-2-1-128 16,-1 2 0-16,-1-2 0 0,-1 6 0 0,-2-3 0 15,-4 3 0-15,-3-3 0 0,-1 3 0 0,-41-8 0 0,72 15 0 0,-72-15-176 16,63 15 176-16,-63-15-208 16,54 20-48-16,-54-20-16 0,47 17 0 0,-47-17 0 15,0 0-320-15,50 27-64 0,-50-27-16 0,0 0 0 16,0 0-496-16,0 0-112 0</inkml:trace>
  <inkml:trace contextRef="#ctx0" brushRef="#br0" timeOffset="749.78">17985 11598 6447 0,'-1'0'576'0,"0"-3"-576"0,1 3 0 0,0 0 0 0,0 0 1648 0,0 0 208 0,-1 0 64 0,-1 0 0 0,1 3 512 0,-1-3 128 0,0 0 0 0,-5 3 2352 0,3-3-2624 0,-1 2-16 0,-1 2 0 16,-1 1-480-16,-2-1-80 0,0 1-32 0,-2 3 0 15,-1 2-528-15,-1-1-128 0,-1 2 0 0,-2 3-16 16,0-1-512-16,-1 0-112 0,-1 2 0 0,1 1-16 16,-2-4-144-16,1 3-32 0,0-1 0 0,0 0 0 15,0 3 0-15,-2-2 0 0,2 2 0 0,1-2 0 16,1 1-32-16,1-1-16 0,0 2 0 0,3-2 0 16,1 2 32-16,0-2 0 0,4-1 0 0,1 0 0 15,1-1 0-15,2-2 0 0,0 0 0 0,3 1 0 16,0-1-176-16,3-2 160 0,0 2-160 0,4-2 160 15,0 0-160-15,3-1 128 0,-10-8-128 0,0 0 128 0,0 0-128 16,65 32 0-16,-65-32 0 0,0 0 0 0,59 20 0 16,-59-20-256-16,0 0 48 0,57 17 0 15,-57-17-432-15,0 0-64 0,52 21-32 0,-52-21-18448 16</inkml:trace>
</inkml:ink>
</file>

<file path=ppt/ink/ink10.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5-04-16T09:59:24.974"/>
    </inkml:context>
    <inkml:brush xml:id="br0">
      <inkml:brushProperty name="width" value="0.05292" units="cm"/>
      <inkml:brushProperty name="height" value="0.05292" units="cm"/>
      <inkml:brushProperty name="color" value="#FFA500"/>
    </inkml:brush>
    <inkml:brush xml:id="br1">
      <inkml:brushProperty name="width" value="0.05292" units="cm"/>
      <inkml:brushProperty name="height" value="0.05292" units="cm"/>
      <inkml:brushProperty name="color" value="#D2691E"/>
    </inkml:brush>
    <inkml:context xml:id="ctx1">
      <inkml:inkSource xml:id="inkSrc19">
        <inkml:traceFormat>
          <inkml:channel name="X" type="integer" max="30347" units="cm"/>
          <inkml:channel name="Y" type="integer" max="20231" units="cm"/>
          <inkml:channel name="T" type="integer" max="2.14748E9" units="dev"/>
        </inkml:traceFormat>
        <inkml:channelProperties>
          <inkml:channelProperty channel="X" name="resolution" value="1000.23071" units="1/cm"/>
          <inkml:channelProperty channel="Y" name="resolution" value="1000.04944" units="1/cm"/>
          <inkml:channelProperty channel="T" name="resolution" value="1" units="1/dev"/>
        </inkml:channelProperties>
      </inkml:inkSource>
      <inkml:timestamp xml:id="ts1" timeString="2025-04-16T09:59:41.337"/>
    </inkml:context>
    <inkml:brush xml:id="br2">
      <inkml:brushProperty name="width" value="0.05292" units="cm"/>
      <inkml:brushProperty name="height" value="0.05292" units="cm"/>
      <inkml:brushProperty name="color" value="#FF0000"/>
    </inkml:brush>
    <inkml:brush xml:id="br3">
      <inkml:brushProperty name="width" value="0.05292" units="cm"/>
      <inkml:brushProperty name="height" value="0.05292" units="cm"/>
      <inkml:brushProperty name="color" value="#00FA9A"/>
    </inkml:brush>
    <inkml:brush xml:id="br4">
      <inkml:brushProperty name="width" value="0.05292" units="cm"/>
      <inkml:brushProperty name="height" value="0.05292" units="cm"/>
      <inkml:brushProperty name="color" value="#FF00FF"/>
    </inkml:brush>
    <inkml:brush xml:id="br5">
      <inkml:brushProperty name="width" value="0.05292" units="cm"/>
      <inkml:brushProperty name="height" value="0.05292" units="cm"/>
    </inkml:brush>
  </inkml:definitions>
  <inkml:trace contextRef="#ctx0" brushRef="#br0">22530 4678 19343 0,'-10'0'1728'16,"2"0"-1392"-16,4 4-336 0,1-2 0 0,1 0 384 0,-1 2 0 0,-6 1 0 0,-7 3 0 0,-6 5 352 0,-3 4 80 0,-1 2 16 0,0 2 0 0,1-3 256 0,-1 5 64 0,0-3 16 0,0 3 0 0,-1 2-80 0,1 1 0 0,-1 0-16 0,5 4 0 0,0 4 128 0,3 0 16 0,3 2 16 0,1 1 0 0,4 0-304 0,0 0-64 0,2 3-16 0,4-1 0 16,0-2-400-16,4 3-64 0,0 3-32 0,2-2 0 15,2-1-144-15,2 0-16 0,2-2-16 0,2-1 0 0,3 1-48 16,3-4-128-16,-15-34 192 0,36 60-64 15,-36-60 1616-15,48 53 320 0,-48-53 64 0,58 45 16 16,-58-45-3312-16,71 33-672 0,-71-33-128 0,80 25-16 16,-80-25 1616-16,80 15 368 0,-80-15 0 0,81 9 0 0,-43-9 1712 0,1-3 288 15,4-3 64-15,2-3 16 16,4 0-3264-16,-1-5-656 0,-1 0-128 0,-4-2-16 0,-1-3 1664 0,-2 0 320 16,-2-2 0-16,-2-3 160 0,-4 2-32 0,0-7-128 15,0 1 192-15,-3-4-64 0,0 0-128 0,-5-3 160 16,-2-2-160-16,-3 0 160 0,-6-2-160 0,-5-3 128 15,-6 1-128-15,-5-2 128 0,-5 0-128 0,-6 2 0 16,-3-2 144-16,-7 0-144 0,-3 0 0 0,-6-1 128 16,-3 1-128-16,-4 0 0 0,-5 0 0 0,-1 5 0 0,-2 3 0 15,-4 2 0-15,-3 7 0 0,-3 2 0 0,0 3-192 16,-4 5 64-16,0 1-64 0,0 9-16 0,4 3 0 0,4 3 0 16,1 4-160-16,7 7-16 0,2 6-16 0,8 6 0 31,4 1-976-31,2 7-192 0,2 6-32 0,2 6-15248 0</inkml:trace>
  <inkml:trace contextRef="#ctx0" brushRef="#br0" timeOffset="1204.1">30502 4558 28559 0,'-12'2'2544'0,"2"0"-2032"0,4-1-512 0,4 4 0 0,-1-4-192 0,-2 5-128 0,-7-1-16 0,-7 7-16 0,-7 2 496 0,-5 6 112 0,-4 6 0 0,-2 2 16 0,0 8 240 0,-2 4 64 0,1 3 0 0,2 4 0 0,2 1 592 16,3 9 128-16,1 1 32 0,3 3 0 0,1-1-272 0,3-2-48 0,3 3-16 0,4-3 0 0,4-1-272 0,3-2-48 0,6-1-16 0,3-4 0 0,3-5-320 0,4 1-64 16,5-3-16-16,-12-43 0 0,29 77-80 0,-29-77-32 15,41 62 0-15,-41-62 0 0,50 49-16 0,-50-49 0 16,62 35 0-16,-62-35 0 0,71 23 0 0,-71-23 0 15,86 8 0-15,-36-8 0 0,4-2 0 0,3-7-128 16,-1-3 192-16,-1-5-64 0,-1 0-128 0,-1-3 128 16,-5-3-128-16,1-1 128 0,0-4-128 0,-1-3 0 15,-1-1 0-15,-5-1 0 0,-5 1 0 0,-3-2 0 0,-3-3 0 0,-5 0 0 16,-5-2 0-16,-4-1 0 0,-4-1 128 16,-6-1-128-16,-7 1 864 0,-5-2 144 0,-3 1 16 15,-6 1 16 1,-5-2-1632-16,-6-1-336 0,-7-2-64 0,-5-2-16 0,-5-1 752 0,-6 2 256 0,-2 4-192 0,-6 3 192 15,-1 5-320-15,-2 3 48 0,-1 6 0 0,-3 6 0 16,-4 8-96-16,-2 6-16 0,3 6 0 0,3 1 0 16,1 10-464-1,3 0-112-15,3 2 0 0,0 4-10800 0,3 0-2144 0</inkml:trace>
  <inkml:trace contextRef="#ctx0" brushRef="#br0" timeOffset="2694.57">26806 15152 23039 0,'-28'2'2048'0,"8"1"-1648"0,1 0-400 0,5-2 0 0,6-1 1216 0,1 2 144 0,-2 2 48 0,-7 0 0 0,-8 3 240 0,-5 4 48 0,-4 3 16 0,2 1 0 0,2 2-784 0,1 3-160 0,2 1-16 0,1 4-16 16,1-1-464-16,0 2-80 0,5 1-32 0,-2 3 0 15,4-1 192-15,1 4 32 0,3-3 16 0,1 8 0 0,2 3 96 16,3 4 16-16,3 2 0 0,1 2 0 0,3 0-240 16,3 0-32-16,2 0-16 0,2-2 0 0,1 0-80 0,4-4-16 15,1-2 0-15,-13-41 0 0,39 74-128 0,-39-74 160 16,52 62-160-16,-52-62 160 0,61 49-32 0,-61-49-128 16,68 32 192-16,-68-32-64 0,75 19 32 0,-75-19 0 15,87 9 0-15,-37-9 0 0,2 0-32 0,0-3 0 16,-2-3 0-16,1-5 0 0,-1-3 0 0,0-4 0 15,-1-2 0-15,-3-1 0 0,1-4-128 0,0-4 192 16,-1 0-192-16,-4-5 192 0,-3 2-192 0,-2-4 192 16,-2-3-192-16,-1-4 192 0,-1-1-48 0,-2 1 0 15,-3-3 0-15,-4 1 0 0,-2 0 16 0,-5-3 0 16,-5 0 0-16,-5-1 0 0,-3 2-160 0,-8-2 192 16,-5 0-192-16,-6 0 192 0,-3 2-192 0,-7 2 0 15,-3 2 0-15,-4 2 128 0,-4 6-128 0,-1 4 0 0,-5 2 0 16,-5 6 0-16,-4 3 0 0,-6 5-256 0,-1 4 48 0,-2 5 0 15,-2 4-80-15,-2 7-16 0,1 7 0 0,-3 1 0 16,-2 2-80-16,0 6 0 0,0 1-16 0,1 1 0 31,1 3-256-31,0 1-48 0,-4 1-16 0,1 4-17792 0</inkml:trace>
  <inkml:trace contextRef="#ctx0" brushRef="#br1" timeOffset="5605.92">21642 1813 23039 0,'-1'0'2048'0,"0"0"-1648"0,1 0-400 0,0 0 0 0,1 1 928 0,-1 1 96 15,0 0 32-15,1 4 0 0,1 1 608 0,-1 4 128 0,2 6 32 0,-1 3 0 0,3 0-512 0,-2 6-96 0,2 1-32 0,0 1 0 16,-1 6-512-16,3 2-96 0,2 1-32 0,-1 1 0 16,1-4-160-16,-1-6-48 0,-2-7 0 0,1-1 0 15,2 1-96-15,1-5-32 0,2-4 0 0,0-3 0 16,1-4-48-16,0-2-16 0,2-3 0 0,0-3 0 16,1-2-16-16,-1-4 0 0,1 0 0 0,1-2 0 15,-1-3-128-15,2-1 128 0,-1 1-128 0,-3-1 128 16,2-1-128-16,-2 1 0 0,-2 0 0 0,0 4 0 15,-2-1 0-15,0 3 0 0,-1 1 0 0,-1 3 0 16,-1 1 0-16,0 4 0 0,-1 2-128 0,1 4 128 16,-2 3 0-16,2 3-176 0,0 2 176 0,0 4-128 15,1 2 128-15,0 3 0 0,0 1 0 0,0 1-128 0,1-1 128 16,1-2 0-16,0-1 0 0,-1-2 0 0,1-4 1600 0,-1 0 336 16,1-1 80-16,0-3 16 15,1-2-3264-15,2-3-656 0,0-1-128 0,0-5-32 16,2 0 1664-16,1-2 384 0,1-4 0 0,0 0 0 0,1-3 0 15,0-5 0-15,2 0 0 0,-1-4 0 0,1 1 0 0,-5-4 128 16,0 2-128-16,-2-1 0 0,0-1 128 0,-1-2-128 16,-1 1 0-16,-2-1 0 0,-1 2 0 0,-1 1 0 15,0-1 0-15,-4 2 0 0,3-2 0 0,-3 1 0 16,1 3 0-16,-1 2 0 16,2 0-448-16,-2 2-64 0,1 4 0 0,-1-3-11760 15,2 6-2352-15</inkml:trace>
  <inkml:trace contextRef="#ctx0" brushRef="#br1" timeOffset="6053.33">22755 2076 19343 0,'3'5'1728'0,"0"1"-1392"0,1 0-336 0,-2-3 0 0,0 0 384 0,2 0 0 0,3 3 0 0,3 5 0 0,5 3 1808 0,0 0 368 0,0 0 80 0,1-5 16 0,-1-2-720 0,-1-2-144 0,0-2-16 0,-1-3-16 16,2 0-592-16,0-6-112 0,0 1-32 0,-1-1 0 15,2-5-512-15,0-1-128 0,0 0 0 0,-1 0-16 16,-1-1-192-16,-2 0-48 0,0-1 0 0,-1 0 0 16,-2 2-128-16,-2-1 128 0,0 2-128 0,-4 1 128 15,-1 1-128-15,-3 1 0 0,0-1 0 0,-3 3 0 0,-2 1 128 16,-3 1-128-16,-3 2 0 0,-2 2 128 0,-2 0-128 15,-3 2 0-15,0 2 0 0,-1 0 0 0,-1 3 0 16,2-1 0-16,-1 3 0 0,2 2 0 0,0 0-128 0,1 1 128 16,1 3 0-16,2-2 0 0,3 2 0 0,0 2 0 15,1 3 0-15,2-2 0 0,3-1 0 0,0 1 0 16,2 1 0-16,2-1 0 0,1 0 0 0,1-1 0 16,2 0 0-16,3 0 0 0,2-2 0 0,1 0 0 15,2 0 0-15,2-2 0 0,-13-13 0 0,0 0 0 16,0 0 0-16,66 46 0 0,-48-37 0 0,-1-4 0 15,3 1-176-15,-3-3 176 0,1 0-320 0,1-1 32 16,1-2 0-16,0-2 0 16,-2 2-1136-16,0-3-240 0,1 0-32 0,0-3-14880 0</inkml:trace>
  <inkml:trace contextRef="#ctx0" brushRef="#br1" timeOffset="6439.13">23660 1911 26719 0,'-5'-3'2368'0,"1"3"-1888"0,1 3-480 0,1-2 0 15,0-1 576-15,-3 2 0 0,-2 2 16 0,-5 0 0 16,-5 3 960-16,-4 1 192 0,-2 1 48 0,2 2 0 16,-1-2-400-16,2 3-80 0,2-4-16 0,2 1 0 15,1 0-640-15,3-1-128 0,2 0-16 0,2-1-16 16,2 1-304-16,2-1-48 0,2 1-16 0,2-3 0 0,1 1-128 0,1 2 0 15,3-1 0-15,0 1 0 0,3 1 0 0,0 0 0 16,2-1 0-16,2 1 0 0,0 1 0 0,2-1 0 16,2 0 0-16,-1 1 0 0,-2 1 0 0,1-3 0 15,-1 4 0-15,-1 0 0 0,1-1 0 16,-2 3 0-16,-1-2 0 0,-2 2 0 0,-1 0 0 0,-3-2 128 16,-1 2-128-16,-3-2 0 0,0 2 192 0,-3 1-64 15,-3 0 0-15,-2-2 0 0,0 0 0 0,-2 1 0 16,-1-1 0-16,-1-3 0 0,0 2-128 0,-1-4 0 15,-1 1 144-15,-1-1-144 0,2-1 0 0,0-2 0 16,1 0 0-16,0-2 0 0,2-3-256 0,0 0-64 16,1-2 0-16,0-1-16 15,3-1-512-15,0-4-112 0,3 1 0 0,2-3-10960 0,1-1-2192 16</inkml:trace>
  <inkml:trace contextRef="#ctx0" brushRef="#br1" timeOffset="6757.51">23915 1278 28559 0,'0'-4'2544'0,"1"4"-2032"0,0 0-512 0,0 0 0 0,0 4 0 0,1-2-288 0,1 1 32 0,1 3 16 0,2 2 1200 0,0 7 224 0,-2 4 48 0,1 5 16 15,-2 2 256-15,1 3 48 0,-1 3 16 0,0 4 0 16,1-1-560-16,0 3-112 0,2 5-32 0,0 0 0 16,-1 4-480-16,1 2-80 0,0 0-32 0,-3-3 0 0,2 0-128 0,-3-2-16 15,2-1-128-15,-3-3 192 0,0-1-192 0,0 2 0 16,0-3 128-16,-1-2-128 0,1-4 0 16,2-3 0-16,-1-5 0 0,0-2 0 0,0-3-144 0,2-2-80 15,-1-4-16-15,-1-3 0 16,1-1-640-16,-1-4-128 0,-1-2-16 0,0-1-16432 0</inkml:trace>
  <inkml:trace contextRef="#ctx0" brushRef="#br1" timeOffset="6985.2">23840 1798 31327 0,'-3'0'2784'0,"3"1"-2224"0,1-1-560 0,2 2 0 15,0 2 224-15,0-2-64 0,2 2-16 0,4 3 0 16,4 3 880-16,3 1 160 0,-16-11 32 0,0 0 16 16,59 32 496-16,-40-23 80 0,3-3 32 0,-1 2 0 31,3-3-1840-31,0 1-448 0,0-3-64 0,1 1 0 0,1-4 512 0,1 0 0 0,-1 0 0 0,0-4 0 31,-1 1-704-31,-1 0-160 0,-1-2-32 0,-1-1-16512 0</inkml:trace>
  <inkml:trace contextRef="#ctx0" brushRef="#br1" timeOffset="7658.52">24959 2072 18431 0,'-5'0'1632'0,"2"4"-1312"0,1-2-320 0,4 0 0 0,-2-1 768 0,0 2 96 0,0 0 16 0,-2 5 0 0,2 1 576 0,3 3 112 0,-1 1 32 0,3-2 0 0,0 0-128 0,2-1 0 0,2-1-16 0,1-2 0 15,2 1-192-15,1-5-48 0,2 0 0 0,1-3 0 16,2-3-432-16,1 0-80 0,1-5-32 0,-2 1 0 16,-1-4-256-16,-1-1-48 0,-1 1-16 0,-2-4 0 0,-3 4-176 0,-3-3-48 15,-2 2 0-15,0 0 0 0,-4 3 0 0,-2-1-128 16,-1 3 192-16,-4-1-64 16,-1 2-128-16,-4 1 160 0,-1-1-160 0,-2 5 160 0,-5-1-160 0,0-1 192 15,-3 3-192-15,-2 0 192 0,3 3-192 0,-1 0 0 16,1 2 0-16,1 1 128 0,2 2-128 0,1 2 0 15,2 1 0-15,0 4 0 0,3 2 0 16,0 0 0-16,2 6 0 0,2-3 0 0,1 1 0 0,2 1 0 16,1 1 0-16,3 0 0 0,2-3 0 0,2 3 0 15,0-5 128-15,3 2-128 0,-1-3 0 0,2-2 0 16,2-1 144-16,3 1-144 0,0-1 0 0,3-2 0 0,2 0 0 16,0-4 0-16,3-3 0 0,0 1 0 0,2-2 0 15,0-2 0-15,2-4-144 16,-1 0 0-16,0-3 0 0,-2-3 0 15,-1 0-496-15,-2-1-80 0,0-4-32 0,0 0 0 16,0-5-1952-16,-3 4-400 0</inkml:trace>
  <inkml:trace contextRef="#ctx0" brushRef="#br1" timeOffset="8015.9">25400 2026 17503 0,'-4'3'768'0,"0"0"176"0,2 3-752 0,1-2-192 0,1 0 0 0,0 0 0 0,0-1 1536 0,0 5 288 15,0 6 48-15,0 4 16 0,0 5 304 0,1 1 64 16,0 1 16-16,1 1 0 0,1-3-624 0,0-3-128 16,2 0-32-16,-1 0 0 0,4-2-528 0,-1-4-96 15,0-2-32-15,1 0 0 0,1-4-496 0,1-3-96 16,0-1-32-16,2-4 0 0,0 0-208 16,3-4 176-16,1 1-176 0,0-5 160 0,1-3-160 0,0-1 128 15,0 1-128-15,0-4 128 0,-1 1-128 0,-1-1 0 16,0 3 0-16,0-2 0 0,-3 3 0 0,1 0 0 15,0 1-128-15,-2 2 128 0,-1 3 0 0,-1 4-176 16,-1-2 176-16,-1 6-128 0,-2 2 128 16,1 1 0-16,-3 1-144 0,1 3 144 0,-1 3 0 0,0 1 0 15,-1 3 0-15,0 1 0 0,0 2 0 0,1-3 0 16,-1 4 0-16,1-2 0 0,1-2 0 0,-1 0 0 16,2-2-144-16,-1-3 144 0,1 2-256 0,1-3 0 0,0 1 0 0,1-6 0 31,0 0-640-31,0 0-112 0,1-4-16 0,-1 2-16 15,1-4-1008-15,-2-1-208 0,2-2-48 0,-1-2-11696 0</inkml:trace>
  <inkml:trace contextRef="#ctx0" brushRef="#br1" timeOffset="8392.35">25982 2067 18431 0,'-2'2'1632'0,"0"-1"-1312"0,2 1-320 0,2 1 0 15,-1-2 544-15,0 1 32 0,0 1 16 0,1 3 0 0,2 3 1392 0,0 5 288 16,1 3 48-16,1 3 16 0,-1 1-64 16,-5-21-16-16,13 43 0 0,-9-22 0 0,2 4-912 15,-1-2-176-15,-1-3-32 0,1 1-16 16,0-1-672-16,0-3-128 0,-1 0-16 0,1-2-16 0,1-4-96 16,-1 1-32-16,1-3 0 0,-1-1 0 15,0-3-160-15,1-1 192 0,-3 2-192 0,3-4 192 0,0-2-192 16,-2 0 0-16,1 0 144 0,1-2-144 0,-2-2 0 0,1-2 0 15,-1 1 0-15,0-3 0 0,0-1 0 0,0 0 0 16,-1-3 0-16,0 1 0 0,0-1 0 0,0-2-192 16,-1 0 192-16,1-1-192 0,-1 0 192 0,1-2-208 15,0 0 80-15,-1-3 128 0,1 0-224 16,2 0 80-16,-1-1 16 0,1 1 0 0,1 3-160 0,-1-2-32 16,2 4 0-16,0 0 0 15,0 1-432-15,-1 5-80 0,0 0-32 0,-1 1 0 16,1 2-1360-16,-2 3-272 0</inkml:trace>
  <inkml:trace contextRef="#ctx0" brushRef="#br1" timeOffset="8777.96">26517 2010 22111 0,'-7'11'976'0,"1"-3"208"0,2 1-944 0,0-3-240 0,2 0 0 0,1-1 0 0,-1 1 528 16,-3 5 64-16,-2 10 16 0,-2 5 0 0,-2 6 928 0,-1 0 176 16,2 2 32-16,1-2 16 0,1-4-496 15,2 1-112-15,2-3 0 0,2-3-16 0,1-3-80 0,2-3-16 16,2 0 0-16,2-2 0 0,1-4-432 0,2-1-96 16,2-2 0-16,1-2-16 0,1 0-272 0,2-4-48 15,0-2-16-15,1 0 0 0,2-2-160 0,-1-4 0 16,2 1 0-16,1-4 128 0,-1-1-128 0,2-3 0 15,0 0 0-15,0 2 0 0,-2-3 0 16,-1-1 0-16,1 1 0 0,-3-1 128 0,0-1-128 0,-3 1 0 16,-2 3 0-16,-2-2 0 0,-3-1 0 0,-3 4 0 15,-3-3 0-15,-4 3 0 0,-1 2 128 0,-5-3-128 16,-1 1 0-16,-2 2 128 0,-1 0-128 0,-3 1 0 16,0 1 0-16,-2-1 0 15,-2 6-544-15,1-2-96 0,3 2 0 0,1 1-16 16,1 1-512-16,3 0-112 0,0 0 0 0,3 1-16 15,2-1-1264-15,0 2-256 0</inkml:trace>
  <inkml:trace contextRef="#ctx0" brushRef="#br1" timeOffset="9408.86">27004 2099 26719 0,'-2'5'1184'0,"1"1"240"0,0 0-1136 0,1 2-288 0,0-5 0 0,0 3 0 0,1 3 640 0,0 6 64 0,1 7 0 15,0 13 16-15,2 4 368 0,-4 6 64 0,0-2 0 0,-2 0 16 0,-3 1-160 0,0-7-48 0,1 3 0 0,-1-6 0 0,1 1 16 0,-1-4 0 16,3-1 0-16,0-4 0 0,-1-1-656 0,3-5-128 0,-1 3-16 15,0-5-16-15,1-4-160 0,-1 1-176 16,1-6 48-16,-1-3 0 16,0-1-384-16,0-5-64 0,-1 0 0 0,1-3-16 15,0-3-240-15,1-2-64 0,0-4 0 0,-1-2 0 16,1-4-768-16,-1-1-144 0,0-4-48 0,0 1 0 16,-1-3-384-16,0 1-96 0,1-3-16 0,0 0 0 15,-1-2 592-15,2 1 112 0,0-2 32 0,2-1 0 0,0-3 1232 0,2 2 240 0,-1-1 144 0,2-1-160 16,-1 0 496-16,2 0 112 0,1 2 0 0,-1 3 16 15,2 3 224-15,0 0 32 0,3 2 16 0,-1 1 0 16,0 6 720-16,3 0 144 0,-2 6 16 0,0 2 16 16,2 3 160-16,-1 0 16 0,0 4 16 0,-2 2 0 15,-1 2-272-15,-1 1-48 0,1 0-16 0,-2 3 0 16,0-1-592-16,-1 1-112 0,-1 3-16 0,-1 0-16 0,-2 2-304 16,-2-1-64-16,0 4-16 0,-3-3 0 15,-1 4-176-15,-3 2-48 0,1-2 0 0,-4-2 0 0,0 2-144 16,0 0 0-16,-1-1 0 0,-2-3 0 15,1 1-528-15,0-4 16 0,0 1 0 0,1-1 0 16,2-2-1072-16,0 0-208 0,2-3-32 0,0 1-13520 0</inkml:trace>
  <inkml:trace contextRef="#ctx0" brushRef="#br1" timeOffset="9930">27421 2119 23039 0,'-2'6'1024'0,"-1"-2"192"0,2 1-960 0,0 1-256 0,2-4 0 0,-1 1 0 0,1-1 528 0,0 4 64 0,2 3 16 0,-1 5 0 0,1 1 704 0,2-2 144 0,1 0 16 0,0-4 16 0,2 2-112 0,1-5-32 0,2 2 0 0,0-5 0 15,2 3-256-15,0-6-48 0,2 2-16 0,1-4 0 16,-1 2-512-16,2-3-96 0,1-3-32 0,0 0 0 16,2 1-176-16,-1-3-32 0,0-1-16 0,1-3 0 15,-1 1-160-15,2-1 192 0,-2 0-192 0,0-2 192 16,-1 2-192-16,-2-2 0 0,0 2 0 0,-3-2 128 0,-2 3-128 16,-3 1 0-16,0-1 0 0,-3 2 0 0,-2-1 0 15,-2 3 0-15,-2-1 0 0,-2 1 0 0,-3-1 0 0,-2 2 0 16,-1 1 0-16,-2 2 0 0,-2 0 0 0,-2 5 0 15,-1-1 0-15,-2 5 0 0,0 0 0 16,-1 4-176-16,-1-1 176 0,1 3-192 0,-2 0 192 0,1 5 0 16,-1 0 128-16,2 3-128 0,3-4 128 0,-1 3-128 15,-1 4 160-15,2 1-160 0,1 1 128 0,0-2-128 16,3 4 0-16,0-2 0 0,3 1 128 0,0 0-128 16,3 0 0-16,2-1 144 0,2-1-144 0,2-4 160 15,1 0-160-15,4-3 160 0,3 0-160 0,3-4 128 16,-11-13-128-16,0 0 128 0,50 28-128 0,-29-22 0 15,4-3 0-15,4-3-176 0,3-3 176 0,5-3-208 0,4-3 80 16,5-5 128-16,1 3-352 0,0-9 48 0,3-3 16 16,2-9-18016-16</inkml:trace>
  <inkml:trace contextRef="#ctx0" brushRef="#br0" timeOffset="13195">21066 4197 33167 0,'-4'-4'2944'0,"0"2"-2352"0,3 2-464 0,1 0-128 0,0 0 256 0,-1 2 16 0,-2-1 16 0,-3 2 0 0,0 0 416 0,-2 3 96 0,0 2 16 0,1 3 0 0,1 2-112 0,0 4-32 0,3 0 0 0,-1 3 0 15,2 3-384-15,2 0-80 0,0 5-16 0,0-2 0 0,1 4-192 16,-1-3 128-16,1 1-128 0,2-6 0 0,-1 4 0 0,0-6 0 16,2-3 0-16,0-2 0 15,2-4-1072-15,1 1-144 0,1-6-48 0,-2 0-15376 16</inkml:trace>
  <inkml:trace contextRef="#ctx0" brushRef="#br0" timeOffset="13536.63">20945 4283 23039 0,'-6'-6'1024'0,"4"3"192"0,3 1-960 0,-1 1-256 0,1-2 0 0,1 3 0 16,2 0 784-16,2 0 112 0,5-2 32 0,2 2 0 15,7-1 1088-15,1 1 224 0,3 0 32 0,0 1 16 16,1-1-1008-16,0 0-192 0,-1 2-32 15,1 2-16-15,-1-2-464 0,0 1-80 0,-1 3-32 0,-3 2 0 16,1-1 624-16,-2 3 128 0,-2 0 32 0,-1 4 0 31,-3 0-1664-31,-2 1-336 0,0-1-64 0,-4 3-16 0,-2-2 832 0,-3 5 0 0,-3-2 0 0,-4 2 192 16,-3 3-192-16,-2 0 144 0,-2-3-144 0,-3 1 128 16,-2 2-128-16,-3-4 0 0,-2 1 0 0,0 0 128 15,2-4-128-15,-1 0 0 0,1-2 0 0,0-1 0 16,2-2 0-16,0-3 0 0,1-2 0 0,1 0 0 15,2-3-192-15,-1-1-32 0,3 0 0 0,2-2 0 16,2 0-736-16,2 0-128 0,1-2-48 16,4 2-10448-16,2-2-2112 0</inkml:trace>
  <inkml:trace contextRef="#ctx0" brushRef="#br0" timeOffset="13954.16">21772 4225 21183 0,'-2'-8'944'0,"0"2"192"0,-1 3-912 0,1 1-224 0,1 1 0 0,-1 1 0 0,-1 0 1376 0,-2 1 224 0,-3-1 64 0,-5 2 0 0,-2 4 512 0,-3-1 128 16,1 7 0-16,-2 0 16 0,-1 2-784 0,0 3-176 0,1 1-16 0,-2 2-16 0,1 0-736 0,0 3-144 0,2 0-16 0,0 1-16 0,3 4-192 0,1-2-32 0,2 3-16 0,3-3 0 15,3 2-176-15,2-2 160 0,2 1-160 0,4-5 160 16,2-1-160-16,3-1 0 0,2-2 144 0,-9-18-144 16,0 0 0-16,0 0 0 0,68 53 0 0,-46-46 0 15,2-1-384-15,1-4-32 0,0-4-16 0,2-1 0 16,2-4-1168-16,-1-1-224 0,1 2-48 0,-2-5-14576 16</inkml:trace>
  <inkml:trace contextRef="#ctx0" brushRef="#br0" timeOffset="15186.67">31097 4044 34095 0,'3'-6'3024'0,"-1"3"-2416"0,1 1-480 0,-1 4-128 0,0-2 0 0,1 2 176 0,2-1-176 0,2 2 192 0,2 0 96 0,1 5 32 0,-1 5 0 0,-2 3 0 0,-1 2 128 0,-6-18 48 0,0 0 0 0,7 75 0 0,-8-43 0 0,-3 2 0 0,0 1 0 0,-1 2 0 0,0-2-208 0,1-1-32 0,3-2-16 0,0-1 0 0,-1-7-240 0,4-2 0 0,-1-3 0 0,1-3 0 15,3-4-768-15,-1-3-192 0,1 1-32 0,-1-6-15792 0</inkml:trace>
  <inkml:trace contextRef="#ctx0" brushRef="#br0" timeOffset="15486.5">31105 4168 27647 0,'-2'-3'1216'0,"2"-1"256"0,2 2-1168 0,-1 0-304 0,0 1 0 0,2 1 0 16,1 0 576-16,1 0 64 0,4 0 16 0,4 1 0 15,3 1 624-15,3 1 112 0,1 3 16 0,0 0 16 16,2 0-256-16,-1 3-48 0,2 2-16 0,0-1 0 16,-23-10-464-16,0 0-112 0,65 39-16 0,-65-39 0 15,0 0-272-15,48 38-64 0,-48-38-16 0,0 0 0 16,0 0-32-16,35 54-128 0,-31-40 192 0,-1 1-64 15,-3-1 16-15,-1 2 0 0,-4 0 0 0,-2 1 0 16,-3-1 0-16,-4 0 0 0,-2 4 0 0,-1-3 0 16,-2 0-144-16,-2-2 160 0,-1-1-160 0,-1-2 160 15,1-1-160-15,-1-2 0 0,3-1 144 0,-1-2-144 16,4 0 0-16,-1-3 0 0,1 0 0 0,2 0 0 0,2-1-272 16,0-1-32-16,3-1 0 0,2-1 0 15,2-1-384-15,2-1-80 0,0 2 0 0,4-3-17216 16</inkml:trace>
  <inkml:trace contextRef="#ctx1" brushRef="#br0">27006 9183 0,'0'0'15,"0"0"-15,93-21 16,-22-5 0,1 0-1,-3-2 1,-5 3 0</inkml:trace>
  <inkml:trace contextRef="#ctx0" brushRef="#br0" timeOffset="18271.06">31893 4248 20271 0,'-2'0'1792'0,"-1"0"-1424"0,0 0-368 0,1 0 0 0,0 1 1424 0,-3-1 224 0,-3 2 32 0,-5 2 16 0,-4 0 624 0,-6 3 128 0,0 1 32 0,-2 1 0 0,1 3-832 0,1-1-176 0,-1 4-16 0,3 0-16 0,-1-2-752 0,2 4-160 16,0 1-16-16,1 4-16 0,1-4-112 0,2 3-32 16,1 2 0-16,1-3 0 0,2 1-128 0,0 1-32 15,3 1 0-15,3-2 0 0,1-2-192 16,4-1 128-16,3-1-128 0,4 0 0 0,4 0 144 0,6-3-144 16,4-1 128-16,4-4-128 0,4 1 0 0,7-4 0 15,9-1 0-15,8-1 0 0,5-4-256 0,3-3-16 16,1-2-16-16,-1-1 0 15,-6 0-560-15,4 1-112 0</inkml:trace>
  <inkml:trace contextRef="#ctx0" brushRef="#br0" timeOffset="19121.43">28285 15223 18431 0,'-7'-14'1632'0,"2"2"-1312"0,0 1-320 16,2 3 0-16,1 2 1312 0,2 1 192 0,-1-1 32 0,0-4 16 0,-3-6 1456 0,2-1 304 0,0 1 48 0,1 2 16 0,0 5-1584 0,0 3-304 0,1 4-64 0,-3 4-16 0,3 4-688 0,0 3-144 16,1 5-16-16,1 4-16 0,0 5-288 0,1 6-64 15,1 3-16-15,-1 7 0 0,-1 0-176 0,2 4 0 16,-2-1 0-16,0-3 0 0,1 0 0 0,-1-3 0 16,-1-3-176-16,0-4 176 0,0 0-400 0,3-6 0 15,-1-5 0-15,0-1 0 16,2-3-688-16,-2-5-144 0,2-4-32 0,-2-1-16192 0</inkml:trace>
  <inkml:trace contextRef="#ctx0" brushRef="#br0" timeOffset="19454.3">27998 15210 33167 0,'-2'2'2944'0,"2"0"-2352"16,2-1-464-16,2-1-128 0,1 0 944 15,1 0 160-15,4 0 48 0,5 0 0 0,-15 0-288 0,56 0-48 16,-19-3-16-16,3 1 0 0,0 1-432 16,-1 1-96-16,-39 0-16 0,71 5 0 0,-71-5-256 0,64 13 0 15,-64-13 0-15,57 19 0 0,-57-19 256 0,0 0-64 16,66 38-16-16,-66-38 0 0,0 0 128 0,50 43 16 16,-50-43 16-16,0 0 0 0,27 52-80 0,-24-32 0 15,-2-2-16-15,-5 2 0 0,0 0-64 0,-5 0-16 16,-3 1 0-16,-1 2 0 0,-2-3-160 0,-1-1 0 15,-1 2 0-15,-3-1 128 0,1-3-128 0,0 1 0 16,-1-1 0-16,2-5 0 0,2 0-256 0,-1-1 80 16,2-1 16-16,1-3 0 15,0 1-240-15,3-2-48 0,0-3-16 0,3 0 0 16,1 2-416-16,4-4-80 0,3-1 0 0,1 0-16816 16</inkml:trace>
  <inkml:trace contextRef="#ctx0" brushRef="#br0" timeOffset="19861.36">29301 15169 10127 0,'-11'-2'896'0,"1"2"-704"0,1-2-192 0,2 0 0 0,2 2 3136 0,1 2 576 0,-2 0 128 0,-3 0 32 0,-7 1-192 0,-6 2-32 0,-4 2-16 0,-1 4 0 0,-1 0-1904 0,3 3-384 15,3-1-80-15,-1 6-16 0,1-1-640 0,2 1-128 16,2 2-32-16,1-1 0 0,1 3-16 0,1 0-16 15,3 3 0-15,1 0 0 0,2 3-128 0,2 0-32 16,4 0 0-16,2 2 0 0,2-5 64 0,1-2 0 16,-2-24 0-16,15 51 0 0,-15-51-64 0,27 43-16 15,-27-43 0-15,0 0 0 0,59 47-240 0,-59-47 0 16,53 17 0-16,-53-17 0 0,60 8-288 0,-60-8-48 16,63-2-16-16,-33-4 0 15,1 0-240-15,0-5-48 0,-1-1-16 0,1 1-12688 16,-2-4-2528-16</inkml:trace>
  <inkml:trace contextRef="#ctx0" brushRef="#br2" timeOffset="22717.23">27533 16333 23951 0,'2'8'2128'0,"0"1"-1696"0,2 1-432 0,1-2 0 0,0-3 1408 0,1 7 192 0,5 6 32 0,-11-18 16 0,41 72-320 0,-11-20-64 0,4 11-16 0,1 0 0 15,1 0-416-15,-3-2-96 0,-2 3-16 0,-3-1 0 16,-2-3-192-16,3-2-32 0,1 0-16 0,-3-4 0 16,-1-4 32-16,-3-5 0 0,-2-4 0 0,-1-1 0 15,0-2-208-15,-2-4-48 0,-18-34 0 0,38 61 0 16,-38-61-256-16,33 55 0 0,-33-55 0 0,31 43 0 16,-31-43-1056-16,0 0-112 0</inkml:trace>
  <inkml:trace contextRef="#ctx0" brushRef="#br2" timeOffset="24599.59">28902 17380 20271 0,'-2'-4'1792'0,"0"2"-1424"0,0 2-368 0,1-3 0 0,0 3 2064 0,1-3 352 0,-1 2 64 0,-2-3 16 0,1-2 32 0,-2-1 16 0,-1-3 0 0,-1 1 0 0,1-3-1328 0,-3 1-256 0,1-2-48 0,-1 2-16 0,-1 0-416 0,-1 3-96 0,-1-5 0 0,0 2-16 15,-1 3-112-15,1-1-32 0,-1 1 0 0,-1 2 0 16,1-1-96-16,-2 1 0 0,0 4-128 0,2-1 192 16,-2 5-192-16,3-1 0 0,-1 5 0 0,1 0 0 15,0 3 0-15,1-1 0 0,1 3-176 0,2 0 176 16,3 2-208-16,1-2 80 0,1 1 128 0,2-1-208 0,4 3 80 15,-1-3 128-15,4-2-208 0,-7-9 80 0,0 0 0 16,0 0 0-16,0 0 0 0,64 36 0 0,-64-36-48 16,0 0 0-16,52 2 0 0,-34-6 0 0,2 0 48 0,-2-3 0 15,-1-1 0-15,1-1 0 0,-1 1-16 0,-1-1 0 16,-1-3 0-16,0 3 0 0,-4 0 144 0,-1-1 0 16,0 1-144-16,-2 1 144 0,-2-1 0 0,-1 3 0 15,-2 0 0-15,-2 3 0 0,1 0 0 0,-2 0 0 16,-2 3 0-16,-1 0 128 0,1 4 32 0,-3 0 0 15,2 2 0-15,-2 3 0 0,2 0-160 0,-1 3 0 16,3 2 0-16,-1 1 128 0,2-1-128 0,1 5 0 16,1-1 0-16,1 5-176 0,1 1 176 0,0 1-128 15,1 5 128-15,1 0-128 0,0 0-128 0,-1 1-32 16,1-2 0-16,1 3 0 0,-1 2 288 0,-1-4-128 0,0 2 128 16,-1-1 0-16,1 1 0 0,-2-1 0 0,0 1 128 15,-1 0-128-15,-2 2 320 0,-1-2-48 0,-1 0 0 16,-2-3 0-16,0-3 16 0,-3 0 0 0,0-3 0 0,-2-3 0 15,1 0 96-15,-2-2 0 0,0-2 16 0,-2-2 0 16,-1-2-16-16,0 0-16 0,-2-1 0 0,0-5 0 16,-1 0-144-16,1-4-32 0,0 2 0 0,-4-6 0 15,4 0-192-15,0-1 128 0,0-3-128 0,0-2 0 16,1-1 0-16,1-2-208 0,0-3 16 0,3-1 0 16,0-2-384-16,2 0-64 0,1 2 0 0,3-5-12400 15,3 1-2464-15</inkml:trace>
  <inkml:trace contextRef="#ctx0" brushRef="#br2" timeOffset="25030.13">29386 17028 24879 0,'-7'-4'2208'0,"1"2"-1760"0,3 2-448 0,0 0 0 0,2 0 2176 0,-2 0 368 0,-3 0 64 0,-4-2 16 0,-4 4-592 16,-2-2-112-16,0 6-32 0,2 0 0 0,1 3-1312 0,2 2-256 0,0 3-48 0,3 0-16 16,3 4-112-16,0 2-16 15,4 3-128-15,1-3 192 0,2 3-64 0,3-2 0 16,2-1-128-16,-7-20 192 0,0 0 0 0,32 43-16 0,-32-43 0 0,0 0 0 15,0 0-176-15,67 23 0 0,-67-23 0 16,0 0 0-16,60-9 0 0,-39 1-176 0,-21 8 176 0,41-20-192 16,-22 8 192-16,-2 0 0 0,-1-2 0 15,-2-1 0-15,-2 0 176 0,-2-1 16 0,-2 2 0 0,-3-1 0 16,-3 0-48-16,-3-1 0 0,-2 4 0 0,-4-2 0 16,-2 1-16-16,-3 2-128 0,0 0 192 0,-3-1-64 15,0 4-128-15,-1-1 0 0,-2 2 0 0,0-1 0 16,2 3-240-16,0 1-16 0,0 2-16 15,2 0 0-15,3 4-208 0,2 1-32 0,1 2-16 16,2-2 0-16,3 3-1280 0,2 0-256 0</inkml:trace>
  <inkml:trace contextRef="#ctx0" brushRef="#br2" timeOffset="25410.31">29904 16950 32255 0,'-8'6'1424'0,"1"-4"304"0,1 1-1392 0,1-2-336 16,4 1 0-16,-1-2 0 0,0 2 1088 0,-3 0 128 0,-2 3 48 0,-3 1 0 16,-2 5-224-16,-1 3-32 0,-1-2-16 15,3 6 0-15,0 1-672 0,2-1-128 0,1 5-16 16,2-3-16-16,0 1 16 0,3-1 0 0,1 0 0 15,0 0 0-15,4-3 80 0,0-2 32 0,2 1 0 0,-4-16 0 16,0 0-96-16,0 0 0 0,0 0-16 0,46 39 0 16,-46-39-176-16,0 0 0 0,45 2 144 0,-45-2-144 15,38-11 0-15,-17 2 0 0,-1-2 0 0,3-1 0 16,-3 0 0-16,1-2 0 0,-2-1 0 0,-1-1 128 16,-2-1-128-16,-3 2 144 0,-1 0-144 0,-3 0 160 15,-2-2 96-15,-2 4 32 0,-2-2 0 0,-3 0 0 16,-1 1-128-16,-3 3-32 0,-3-2 0 0,-1 4 0 15,-4-1-256-15,-1 1-64 0,-4 0-16 0,-3 1 0 16,1 2-464-16,-3 1-96 0,1 1 0 0,-1 4-18240 16</inkml:trace>
  <inkml:trace contextRef="#ctx0" brushRef="#br0" timeOffset="55794.94">22724 4744 9215 0,'-4'-3'816'0,"1"1"-656"0,1-1-160 0,1 3 0 0,0-1 352 0,-2-1 32 0,0 0 16 0,-5-2 0 0,-2-2 256 0,-5 1 48 0,0 1 16 0,-3 1 0 16,-2 1 304-16,-1-1 64 0,-1 3 16 0,-1 3 0 16,2-3 432-16,-1 3 96 0,3-1 16 0,-1 1 0 15,3-2 48-15,-1 3 16 0,1 0 0 0,-1 1 0 16,0 1-608-16,-3 0-112 0,1 1-32 0,0 1 0 15,1 1-480-15,-3 0-96 0,0 4-32 0,-1 2 0 16,1-1 64-16,-1 3 16 0,0 1 0 0,1-1 0 16,1 4 80-16,2-4 0 0,2 3 16 0,1 2 0 15,2 0-144-15,1 3-48 0,0-1 0 0,2-2 0 16,-1 3-96-16,1-1-32 0,2 1 0 0,0-1 0 16,2 2-80-16,2 1 0 0,2-2-128 0,3 1 192 0,1 2-32 15,3-1-16-15,1 2 0 0,1 2 0 0,2 1 16 16,1 0 0-16,2-1 0 0,1 0 0 0,0-1-16 15,1-2 0-15,-1-2 0 0,1 1 0 0,1-5-144 0,-1 2 192 16,-13-24-192-16,0 0 192 0,47 69-192 0,-47-69 192 16,0 0-192-16,53 54 192 0,-53-54-48 0,0 0 0 15,70 47 0-15,-70-47 0 0,56 20 0 0,-56-20 0 16,63 17 0-16,-31-11 0 0,0 0-16 0,-1-2 0 16,-3 0 0-16,1-3 0 0,2-1 768 0,-2-1 160 15,-2 1 32-15,1-4 0 16,1 0-1664-16,2-2-320 0,1-1-64 0,1-1 0 0,-1-3 816 0,0 2 144 15,-2-5 0-15,0 2 128 0,-3-4-128 0,0 0 0 16,-1-1 0-16,-1-4 128 0,1 0-128 0,-2 0 0 16,0-2 0-16,-3 2 0 0,1-4 0 0,0 2 0 15,-1-3 0-15,0 2 128 0,-2-1-128 0,-1-1 0 0,-2-3 0 16,-1 1 128-16,-2-2-128 0,-3-4 0 0,-1 2 0 16,-2 0 0-16,-2 0 0 0,-1 2 0 0,-3 0 0 0,-1 2 0 15,-2-1 0-15,-2 5 0 0,-1 1 0 0,-3 1 0 16,0-1 0-16,-1 2 0 0,-3 1 0 0,1-1 0 15,-2 2 0-15,1-1 144 0,-2-1-144 0,0 2 0 16,0 0 128-16,-1 0-128 0,-1 1 0 0,-2-1 0 16,-2-2 0-16,-2 1 0 0,-2 0 0 0,-1 0 0 15,0 2 0-15,-3 0 0 0,0 1 0 0,-1 3-144 16,0 0 144-16,-3-1-128 0,-2 1 128 0,0 0-128 16,2-1 128-16,0 3-128 0,-1 3 128 0,1 1-128 15,0 3 128-15,0 5-208 0,1 3 80 0,1 5 128 16,-2 3-320-16,1 1 64 0,-1 5 16 0,-1 1 0 15,0-1-32-15,0 4-16 0,2-2 0 0,4 4 0 16,3-3-128-16,1 9-32 0,2 3 0 0,2 5 0 16,3 1-896-16,2 3-176 0,3 8-32 0,0-4-14800 15</inkml:trace>
  <inkml:trace contextRef="#ctx0" brushRef="#br0" timeOffset="58677.65">30628 4655 11055 0,'-8'-9'976'0,"3"7"-784"0,0-1-192 0,1-1 0 0,2 2 544 0,-1 1 64 0,1-1 16 0,-4-1 0 0,-2 0 1040 0,-2-1 224 0,-3 2 32 0,-3 2 16 0,1 2-624 0,-3 2-128 0,-2 2-32 0,0 3 0 16,-1 2-256-16,0 3-48 0,-2-2-16 0,1 3 0 16,-2 2 80-16,0 2 16 0,2 2 0 15,1 2 0-15,3 1 208 0,-1 4 32 16,-1 6 16-16,0 4 0 0,2 3-560 0,-1-1-112 0,2 1-32 16,1 1 0-16,1-1-128 0,1-1-32 0,1-3 0 0,2 3 0 15,3-1-48-15,1-3-16 0,5 3 0 0,2-3 0 16,2 2 128-16,3-4 32 0,-5-34 0 0,17 61 0 15,-17-61-144-15,0 0-16 0,36 76-16 0,-36-76 0 16,0 0-240-16,47 59 144 0,-47-59-144 0,0 0 128 16,59 52-128-16,-59-52 0 0,0 0 0 0,66 41 0 0,-66-41 128 15,56 23-128-15,-28-14 0 0,3-1 128 16,-1-1-128-16,0-2 192 0,1 1-192 0,-1-4 192 0,-2 2-192 0,2-2 160 16,-1 0-160-16,-1-2 160 0,-3-2-160 15,1 2 0-15,3-6 144 0,1 1-144 0,2-4 128 0,-1-3-128 16,0 1 160-16,1-3-160 0,-2-1 176 0,-3-2-176 15,-1 0 192-15,-2-1-192 0,-1-1 144 0,-1-3-144 16,-1-3 0-16,-1 1 144 0,-2-1-144 0,-2-1 128 16,-2 3-128-16,-2-3 128 0,-2-3-128 0,-1-2 0 15,-1-1 0-15,-2-4 128 0,-3 0-128 0,-1-2 0 16,-2 1 0-16,-5 2 0 0,-1-2 0 0,-4 0 128 16,-2 1-128-16,-5 0 0 0,-3 3 0 0,-1-1 128 15,-3 3-128-15,-1 1 0 0,-3 2 0 0,-2 2 0 16,-2 0 128-16,-2 3-128 0,2 6 0 0,-1 0 0 15,-2-2 0-15,-1 6 0 0,2 4 0 0,-5 1 0 16,-3 2 0-16,-2 3 0 0,-1 3 0 0,1 2 0 0,-1 1-176 16,2 1 176-16,3 1 0 0,2 3 0 0,0 1 0 0,2 6-128 15,0 1 128-15,2 2 0 0,1-1 0 0,2 3-128 16,2 0 128-16,2 1-192 0,2 2 192 0,1 3-192 16,1 2 32-16,2 2 0 0,2 2 0 0,3 0 0 15,4 2 160-15,0 0-160 0,4 3 160 0,1 1-160 16,5 3 160-16,2 1 0 0,4-1 0 0,2 6 0 15,-6-47 0-15,23 89-128 0,-23-89 128 0,30 78 0 16,-30-78 0-16,32 68 0 0,-32-68 0 0,34 57 0 16,-34-57 0-16,0 0 0 0,59 65 0 0,-59-65 0 0,0 0 128 15,75 43-128-15,-45-32 128 0,0-4-128 0,1-2 128 16,2-2-128-16,4-3 160 0,-1-3-160 0,4 0 192 0,-3-3-64 16,1-2-128-16,-2-1 192 0,-1 0-64 15,0-5-128-15,1-1 176 0,0-3-176 0,-5 2 192 0,1-2-64 16,1-2 0-16,1-3-128 0,1 0 192 0,-4-3-192 15,0 3 192-15,-2-3-192 0,-4 0 128 0,-4 0-128 16,0-2 0-16,-4-4 0 0,-1 1 0 0,-4-4 0 16,-3 3 128-16,-2-3-128 0,-2 1 160 0,-5-1-32 15,-1-2 0-15,-4 0 0 0,-2 5-128 0,-3 0 128 16,-5 0-128-16,-3 0 128 0,-5 0-128 0,-4 0 0 16,-5 2 0-16,-3 0 0 0,0 5 0 0,-2 3 0 15,-3 3 0-15,-2 2 0 0,-2 6-160 0,-3 2 160 16,0 3 0-16,1 4-144 0,-1 2-16 0,-1 0 0 0,2 4 0 15,2 2 0 1,4 1-256-16,-2 2-48 0,-1 4-16 0,1 7 0 16,2-2-736-16,5 2-128 0,1 3-48 0,2 0-16112 0</inkml:trace>
  <inkml:trace contextRef="#ctx0" brushRef="#br3" timeOffset="94534.56">17783 6269 11967 0,'-1'-3'1072'15,"1"3"-864"-15,0-1-208 0,1 1 0 0,2 0 1088 0,-3-2 160 0,1 2 32 0,0-2 16 0,0 0-64 0,0 0-16 0,2 0 0 0,-2 2 0 0,0 0-80 0,0 2-32 0,1-2 0 0,-1 0 0 16,2 2-224-16,0 0-48 0,2 0-16 0,-1 1 0 15,1 0-48-15,0 0-16 0,2 0 0 0,1 2 0 16,-1-2-208-16,1 1-32 0,0 1-16 0,2-2 0 16,0 0-176-16,2-1-48 0,0 2 0 0,0-2 0 15,-1 2-80-15,1-4 0 0,-1 2-16 0,-1-2 0 16,0 0 80-16,0 0 0 0,-1 2 16 0,-1-2 0 16,0 1-16-16,-2-1 0 0,1 0 0 0,-2 0 0 15,-1 0-64-15,0 0-32 0,-2 0 0 0,0 0 0 16,-1-1 16-16,-1 1 0 0,-1 0 0 0,0 0 0 15,0-2 16-15,-2 2 16 0,-1 0 0 0,0-2 0 0,-1 2-16 16,-2-2 0-16,0 0 0 0,-2 2 0 0,0 0-192 16,-2 0 176-16,-2 0-176 0,0-2 160 15,-2 2-160-15,0-4 160 0,-1 2-160 0,1 1 160 0,1-4-160 16,-1 2 128-16,0 1-128 0,2-2 128 0,2 1-128 0,0 1 0 16,-1-1 0-16,1 2 0 0,1-1 0 0,1 1 0 15,-1-1 0-15,2 2 0 0,2 0 0 0,0 0 0 16,-1 0 0-16,3 0 0 0,-1 0 0 0,2 0 0 15,-1 0 0-15,2 0 128 0,1 0-128 0,0 0 0 16,1 0 144-16,1 0-144 0,1 0 0 0,1 0 0 16,2 2 0-16,1-1 128 0,0 1-128 0,2-2 0 15,3 4 0-15,-1-2 128 0,2 1-128 0,2 1 0 0,0-2 0 16,1 1 128-16,-1 0-128 0,2 0 0 0,0 2 0 16,0-2 128-16,0-1-128 0,0 0 0 0,-1 0 0 0,-1 0 128 15,-1-1-128-15,0 2 128 0,-2-3-128 16,-1 0 128-16,2 0-128 0,-3 0 176 0,-1 0-176 0,0 0 192 15,-3-3-192-15,1 3 160 0,0 0-160 16,-2-1 160-16,0 1-160 0,-2 0 160 0,-1-2-160 0,0 2 160 16,-1 0-160-16,-2 0 0 15,0 0 144-15,-2 0-144 0,-1 0 128 0,-1 0-128 0,-1-2 160 0,-2 2-160 16,0-2 128-16,-1 0-128 0,-2 2 0 0,1-2 144 16,-2 1-144-16,0-2 0 0,-1 1 0 0,-1-1 0 15,2 0 0-15,0 2 0 0,-1-1 0 0,2 2 0 16,1 0 0-16,-1-2 0 0,2 2 0 0,0 0 0 15,2 0-240-15,0 2-16 0,1 0-16 0,1-1 0 16,2 4-784-16,-1-2-160 0,2 1-16 0,0 2-15728 16</inkml:trace>
  <inkml:trace contextRef="#ctx0" brushRef="#br3" timeOffset="95443.81">19409 6295 10127 0,'-2'0'896'0,"1"-3"-704"0,1 3-192 0,0 3 0 0,1-3 1216 0,-1 0 224 0,0-3 32 0,1 3 16 0,-1-3 128 0,2 3 32 0,0-2 0 0,2 1 0 0,-1 1-240 0,3 1-32 0,0-1-16 0,-1 0 0 16,4 2-144-16,1 1-16 0,0 0-16 0,0-1 0 16,0 1-256-16,2 0-48 0,-1-2-16 0,2 1 0 15,-2 2-272-15,0-4-48 0,2 2-16 0,1-2 0 16,-2 2-112-16,2-2-32 0,-2 1 0 0,1-1 0 15,-1 3-48-15,1-3-16 0,-3 0 0 0,1 2 0 16,-1-2-96-16,0 0-32 0,-2 0 0 0,-1 0 0 0,-1-2-192 16,0 2 0-16,-1 0 128 0,-2 0-128 0,-1 0 0 15,-1 0 144-15,1-3-144 0,-4 3 128 0,1 0 0 0,-1 0 0 16,-2 0 0-16,-1 0 0 0,-1 0 64 0,-1-1 16 16,-2-1 0-16,-1 2 0 0,0 0-208 0,-3-2 144 15,0 0-144-15,-1 0 128 0,1 0-128 0,0-2 0 16,-1 1 144-16,-1 1-144 0,2-1 128 0,-1 0-128 15,2 1 160-15,-1 2-160 0,2 0 0 0,-1 0 128 16,0 0-128-16,0 0 0 0,1 0 0 0,0 0 0 16,3 2 0-16,0 0 0 0,1-1-384 0,0 2 16 15,2 0 16-15,2-1 0 16,1 2-720-16,1 2-144 0,-1-2-16 0,4 2-15152 0</inkml:trace>
  <inkml:trace contextRef="#ctx0" brushRef="#br3" timeOffset="96463.25">20989 6269 13823 0,'-3'0'1216'0,"0"0"-960"0,2 0-256 0,1 0 0 0,0 0 496 0,-1 2 48 0,0-2 16 0,-1 1 0 0,-2-1 848 0,1 2 160 0,1-2 32 0,-1 4 16 0,4-4-112 0,1 2-32 16,0-1 0-16,4 1 0 0,-1 2 0 0,4-2 0 16,2 1 0-16,0 0 0 0,3 0-352 0,-1-1-80 15,1 2-16-15,1-2 0 0,1 2-448 0,-2-2-80 16,1 1-32-16,-1 0 0 0,1-3-144 0,-3 2-16 16,2-1-16-16,0-1 0 0,0 0-32 0,0 0-16 15,0 0 0-15,-1-1 0 0,0-1-80 0,-2 2-16 0,-2-3 0 16,2 3 0-16,-1-1 752 0,-1-1 160 0,-1 0 32 0,0 2 0 31,-1-4-1664-31,-2 4-336 0,0-2-64 0,-2 1-16 0,1-2 832 0,-3 3 160 0,0 0 0 0,-1 0 0 16,0-2 0-16,-2 2 128 0,0 0-128 0,-2 0 0 15,0 0 176-15,-2 0-48 0,0 0-128 0,-1 0 192 16,1 0-192-16,-4 0 144 0,-1 2-144 0,-3-2 128 16,1 4-128-16,-1-4 0 0,-1 2 0 0,0 2 0 15,2-2 0-15,-2 1 0 0,1 0 128 0,1 0-128 16,-1-1 0-16,0 2 0 0,3-1 0 0,0-1 0 15,0 2 0-15,1-2 0 0,2 1 0 0,0 0 0 16,1 0 0-16,3-1 0 0,0 2 0 0,1-4 0 16,2 2 0-16,1 0 0 0,0 0 0 0,2 0 0 0,0-2-144 0,2 2-64 15,0-1-16-15,3-1 0 16,0 2-416-16,1-2-64 0,1 0-32 0,2 0 0 16,0 0-1056-16,0 2-192 0,0 0-64 0,2-2-12768 15</inkml:trace>
  <inkml:trace contextRef="#ctx0" brushRef="#br3" timeOffset="101130.19">17889 5496 12895 0,'-1'-3'1152'0,"1"1"-928"0,0 2-224 0,0 0 0 0,0 0 880 0,0 0 128 0,-1 0 16 0,0 0 16 0,0 0 560 0,0 0 96 0,-2 2 32 0,2 1 0 16,-2 0 48-16,1 3 16 0,-1 1 0 0,2 0 0 16,0 5-560-16,1 2-96 0,0-2-32 0,0 5 0 15,0 0-464-15,2 1-80 0,-1 5-32 0,1-2 0 16,0 4-144-16,0-2-16 0,1 0-16 0,1 4 0 15,-1-2-32-15,2-1-16 0,-2 1 0 0,2-2 0 16,-1 0-80-16,1-2-16 0,-1-1 0 0,1 0 0 16,-2-3-208-16,0-3 0 0,0 1 128 0,-1-1-128 15,1-3 0-15,-1 1 0 0,0-1 0 0,-1-2 0 0,2 0 0 0,-3-1 0 16,1-1 0-16,-1-1 0 0,-1-1 0 0,0 1 0 16,1-4-192-16,-2 2 192 15,1-2-848-15,0 2-64 0,0-2-16 0,1 0 0 16,0-1-928-16,0 2-192 0,1-3-48 0,-1 1-11248 15</inkml:trace>
  <inkml:trace contextRef="#ctx0" brushRef="#br3" timeOffset="103073.98">17909 5529 15663 0,'-11'-7'1392'0,"6"2"-1120"0,0 2-272 0,3 1 0 0,1 2-144 0,1 0-96 0,0 0-16 0,-1 0 0 0,-2 0 912 0,1 2 176 0,0 1 48 0,0 2 0 0,-1 2 1008 0,2 3 208 16,1 2 32-16,2 5 16 0,2 4-416 0,0 2-64 16,3 5-32-16,0 4 0 0,2 3-656 0,-1 3-128 15,1 5-16-15,-1 0-16 0,0 3-240 0,0-3-32 16,-1 4-16-16,-3-4 0 0,1 0-32 0,-2 1-16 15,0-2 0-15,-1 1 0 0,0 4-208 0,-2-4-32 16,1 3-16-16,-1-5 0 0,-1-2-224 0,1-3 128 16,1-6-128-16,1-1 0 0,-2-3 0 0,1-3 0 15,0-2 0-15,-1-1 0 0,1-2 0 0,-1-1 0 16,0-1 0-16,0-3 0 0,-1-2 128 0,1-2-128 16,-1-1 0-16,0-2 0 0,-1-1 0 0,1-1 0 15,-1-4 0-15,0 0 0 0,-1-2-384 0,1-2 48 0,0-3 0 16,0-3 0-1,0-1-352-15,1-2-64 0,1-4-16 0,0-3 0 16,0-3 0-16,0-2 0 0,1-1 0 0,1-4 0 16,-2-4 192-16,1 0 16 0,-1-7 16 0,0-3 0 0,0 1 192 0,0-6 32 0,-1 4 16 0,-2-4 0 15,2 2 128-15,-1-2 32 0,1 2 0 0,-2-2 0 16,1-2 144-16,0-1 128 0,-1 1-128 0,-1 2 176 16,2 5-176-16,-2 3 0 0,2 7 144 0,-1 2-144 15,0 4 288-15,0 4-16 0,0 1 0 0,-2 4 0 16,2 1 240-16,-2 1 32 0,2 2 16 0,-2 1 0 15,2 5 16-15,-1 0 16 0,1 1 0 0,1 5 0 16,-1 0-144-16,2 1-48 0,-1 4 0 0,0 1 0 16,-1 0-144-16,1 3-16 0,0 2-16 0,0 1 0 15,0 0-224-15,1 6 0 0,1 2 0 0,0 0 0 0,0 6 160 16,0 0-160-16,3 6 160 0,-1 2-160 0,1 2 256 0,2 4-64 16,0 5 0-16,1 3 0 15,1 4 192-15,0 2 16 0,0 4 16 0,-1 3 0 0,-1-4-32 16,0 4-16-16,-2 2 0 0,-1 1 0 0,-1 5-160 0,-2 4-16 15,-1-4-16-15,-1 2 0 0,-2-1-32 0,0 10 0 16,1 4 0-16,-1 4 0 0,3 3-144 0,0 1 160 16,0-1-160-16,0 4 160 0,2 5-160 0,0-4 0 15,0-1 144-15,2 1-144 0,-1-1 176 0,0-3-48 16,1-1 0-16,-1-7 0 0,2-6-128 0,-3-5 192 16,2-4-192-16,-2-6 192 0,1-8-192 0,-1-5 0 15,1-4 144-15,-1-6-144 0,1-5 160 0,-1-4-32 16,1-4-128-16,-1-5 192 0,1-4-64 0,1-6-128 15,0-3 176-15,-1-4-176 0,0-2 144 0,0-5-144 0,0-3 0 16,-1-7 144-16,0-2-144 0,0-9-192 0,0-6 32 0,0-6 16 16,0-5-128-16,0-8-32 0,-1-5 0 0,1-9 0 31,-1-2-144-31,-1-5-48 0,1 0 0 0,-2-5 0 16,2-2-272-16,-1-5-64 0,0-8-16 0,1-3 0 15,1 3 288-15,-1-3 64 0,-2-6 16 0,1 6 0 0,2 3 480 0,0-1 0 0,0 5 0 0,0-1 0 16,-3 5 160-16,0-3 128 0,1 0 32 0,-1 1 0 15,-1-3 304-15,0 3 64 0,1 4 16 0,0 0 0 16,1 3-288-16,-1 1-48 0,0-2-16 0,0 8 0 16,0 5-192-16,-1 4-32 0,1 5-128 0,1 4 192 0,1 7-192 15,-2 4 0-15,-1 6 0 0,1 8 0 16,-1 6 0-16,1 6 0 0,1 6 0 0,-1 1 0 16,2 8 0-16,1 2 0 0,0 2 0 0,0 6 0 0,1 4 0 15,1 6 0-15,-1 10-192 0,1 10 192 0,0 11-208 0,2 9 64 16,1 14 16-16,2 11 0 0,1 9 128 0,0 13 0 15,1 12 0-15,0 5 0 0,0 8 0 16,2 5-128-16,-2 5 128 0,1-1 0 0,0-3 0 0,0-7 0 16,1-1 0-16,-1-8 0 0,-1-1 0 0,-2-10 0 15,1-2 0-15,-1-3 0 0,2-6 256 0,-2-10-32 16,-1-4 0-16,1-12 0 0,0-2-96 0,-1-8 0 16,0 0-128-16,-1-7 192 0,1-4-64 0,-3-8-128 15,0-2 176-15,0-7-176 0,-1-2 160 0,2-6-160 16,-1-3 128-16,1-2-128 0,-2-4 0 0,1-4 0 0,0-6 128 15,-1-1-128-15,-1-6 0 0,-1-4 0 16,1-5 0-16,-1-8 0 0,1 0-128 0,-1-9 128 0,0-5-160 16,-1-7 160-16,2-8-192 0,-1-5 192 0,-1-7-208 0,-2-6 80 15,-1-6-112-15,0-7-16 0,-2-7 0 0,0-8 0 16,1-5 0-16,-2-4-16 0,-1-3 0 0,0 0 0 16,1 3 96-16,0-6 32 0,0-2 0 0,1 3 0 15,0 5 144-15,-1-1-208 0,0 1 80 0,0 4 128 16,1 7-160-16,-2 0 160 0,1-2 0 0,0 3-144 15,1 5 144-15,2 4 0 0,0 9 128 0,2 1-128 16,1 4 144-16,-1 10-144 0,-1 7 192 0,2 7-192 16,-1 7 128-16,-3 3-128 0,1 6 0 0,-2 3 0 15,3 4 0-15,-2 4 0 0,2 4 0 0,0 4 0 16,2 4 160-16,-1 3-160 0,1 4 128 0,1 4-128 0,-1 6 0 16,2 4 0-16,0 10 0 0,2 10 0 0,0 11 0 0,0 17 0 15,0 10-160-15,1 15 160 0,-2 8 0 0,2 13 0 16,-1 12 0-16,-1 6 0 0,1 8 0 0,-1 6 0 15,1 1 0-15,1-5 0 0,-1-10 0 0,4 5 0 16,3-2 0-16,-1-6 0 0,3-1 0 0,-3-7 0 16,-2-2 128-16,-2-7-128 0,0-9 432 0,-3-3-32 15,-2-6 0-15,-2-8 0 0,0-6-176 0,-1-9-32 16,1-3-16-16,0-5 0 0,1-9-176 0,-1-6 0 16,1-9 0-16,0-7 128 0,1-4-128 0,0-7 0 15,1-2 0-15,0-5 0 0,-1-7 0 0,-1-3-192 16,1-2 32-16,-2-7 16 0,1-2-112 0,0-7-32 15,-2-7 0-15,1-7 0 0,1-4 96 0,-1-12 32 16,0-7 0-16,-1-12 0 16,0-4-208-16,-2-7-32 0,1-8-16 0,-3-7 0 15,1-8-32-15,-2-7-16 0,1-1 0 0,-1-5 0 0,3-3 128 0,-2-1 16 0,1 1 16 0,-1-3 0 16,3 2 160-16,-2 1 144 0,0 0-208 0,0 5 80 16,-1-2 128-16,1 9 0 0,3 5 160 0,-2 6-160 15,3 5 288-15,0 1-32 0,-1 1-16 0,2 4 0 16,0 7 32-16,0 5 16 0,0 3 0 0,-2 6 0 15,2 2-288-15,-1 5 160 0,0 8-160 0,-1 6 128 16,1 3-128-16,0 4 0 0,-1 6 0 0,-1 0 0 16,2 8-176-16,0 1 48 0,-1 6 0 0,2 5 0 15,0 3 128-15,1 4 0 0,1 3-144 0,1 8 144 16,2 6-128-16,2 10 128 0,3 13-160 0,0 14 160 0,2 13-160 16,1 20 160-16,0 18-160 0,-2 15 160 0,1 12 0 15,-4 10 0-15,-2 5 176 0,-2 10-48 16,-1 6-128-16,1-2 128 0,3-1-128 0,-1-8 128 0,2-2 128 0,0-5 16 15,-1-2 16-15,-2-14 0 0,-1-9 336 0,-1-3 64 16,0-6 16-16,-2-10 0 0,1-10-272 0,-2-3-48 16,2-3-16-16,-2-11 0 0,1-5-368 0,0-8 144 15,0-6-144-15,1-7 0 0,0-7-176 0,3-6-144 16,-2-8-16-16,2-5-16 16,0-6-1440-16,2-8-272 0</inkml:trace>
  <inkml:trace contextRef="#ctx0" brushRef="#br3" timeOffset="104434.12">19607 5571 17503 0,'-6'-11'1552'0,"2"2"-1232"0,4 6-320 0,-1 1 0 0,1 2 768 0,-1-4 80 0,-2 1 32 0,-2-5 0 0,-2-1 704 0,-1 3 144 0,-1 4 16 0,0 7 16 15,1 7-448-15,1 8-96 0,1 12 0 0,2 10-16 16,1 14-624-16,2 12-128 0,2 14-32 0,0 13 0 16,2 9 176-16,-1 10 48 0,0 7 0 0,1 4 0 15,-1 4-128-15,-1 2-32 0,0 4 0 0,-1 0 0 16,-1-5-288-16,-1-4-64 0,-3-4-128 0,-1-7 192 15,0-6 320-15,0-8 48 0,0-3 16 0,0-8 0 16,2-3-144-16,1-7-32 0,1-6 0 0,2-6 0 16,2-8 608-16,-1-9 112 0,1-8 32 0,-1-7 0 31,2-2-1728-31,0-6-320 0,-1-4-80 0,0-7-16 0,1-2 736 0,-1-7 256 0,-1-2-144 0,-1-6 144 16,1-4 0-16,-1-6-128 0,0-5 128 0,1-7 0 0,0-6 0 15,1-8-160-15,0-10 160 0,1-4 0 0,1-8-400 16,-1-10 16-16,1-7 16 0,-1-8 0 15,0-2-432-15,0-9-96 0,0-10 0 0,0 0-16 16,0-8 128-16,-1 3 16 0,1-2 16 0,0 2 0 0,1 5 560 16,0 1 192-16,-1-2-144 0,2 3 144 0,-3 3 144 0,-1 2 112 15,0 7 32-15,-2 6 0 0,-1 1 352 0,-1 4 64 16,0 5 0-16,-3 7 16 0,2 4-96 0,-2 5-32 16,2 7 0-16,-2 2 0 0,0 5-320 0,1 1-64 15,-1 6-16-15,-1 3 0 0,2 4-192 0,0 5 0 16,0 5 0-16,1 2 0 0,-1 6 864 0,-1 3 128 15,3 3 32-15,0 4 0 0,0 5-768 0,1 3-128 16,1 5-128-16,0 6 144 0,1 12-144 0,0 11 0 16,0 10 0-16,0 4 0 0,0 5-192 0,1 16 192 0,1 19-192 0,3 15 192 15,3 16-128-15,-2 2 128 0,0-2 0 16,0 6 0 0,0 7-880-16,-2 7-96 0,1-2-32 0,-1-4 0 0,2-6 1008 0,-2-4 336 0,1-2 0 0,-2-12 0 15,-1-6-64-15,-1-5-16 0,0-5 0 0,0-7 0 16,2-6 16-16,1-5 0 0,0-9 0 0,1-3 0 15,1-6-272-15,-1-2 160 0,0-4-160 0,-2-9 128 16,1-3-128-16,-2-7 0 0,0-8 0 0,-2-3 0 16,1-9-224-16,-1-5 80 0,3-1 16 0,-4-6 0 15,-1-3 128-15,1-6 0 0,1-3-144 0,-1-2 144 16,-1-9 0-16,0-7-144 0,0-7 144 0,1-6 0 16,0-10-192-16,-1-8 64 0,1-9 128 0,-2-4-208 15,2-2-16-15,-2-14 0 0,-1-5 0 0,1-12 0 0,-1 0 0 0,0-7 0 16,0 1 0-16,-2-2 0 0,1 4 64 0,0-7 16 15,1 0 0-15,2 1 0 0,0-3 144 0,2 4 0 16,1 1 0-16,1 2-128 0,1 3 128 0,2 4 0 16,2 2 0-16,0 5 0 0,1 1 0 0,0 6 0 15,0 5 0-15,0 6 128 0,-3 3-128 0,0 9-160 16,-2 4 160-16,0 3-208 0,-1 5 208 0,0 4 0 16,0 6 144-16,1 3-144 0,-1 6 128 0,-1 6-128 15,0 3 0-15,-1 6 144 0,1 4-144 0,-2 3 0 16,1 5-160-16,-1 5 160 0,0 2 0 0,1 5 0 15,0 6 0-15,0 8 0 0,2 7 0 0,0 13 0 16,2 14 0-16,-2 13 0 0,0 13 0 0,-2 14 0 0,2 12 0 16,-4 13 0-16,2 11 0 0,2 9 0 0,-1 5 0 15,0 9 0-15,1 6 0 0,-1 2 0 0,3-1 0 16,-2-6 0-16,1-7 0 0,0-1 0 0,-2-3 0 0,-2-9 0 16,-1-2 480-16,0-10-16 0,-1-7 0 0,-1-6 0 15,3-7-32-15,0-9-16 0,1-3 0 0,0-8 0 16,0-13-288-16,1-4-128 0,2-3 0 0,0-8 128 15,3-9-320-15,-3-5-80 0,2-4-16 0,0-11 0 16,1-3-608 0,0-9-112-16,-2-2-16 0,2-9-10704 0,2-4-2144 0</inkml:trace>
  <inkml:trace contextRef="#ctx0" brushRef="#br3" timeOffset="105586.99">21077 5523 18431 0,'-4'-7'1632'0,"1"3"-1312"0,3 4-320 0,0 0 0 0,1 2 688 0,-1 0 64 0,0-1 16 0,0 5 0 0,1 8 176 0,0 8 32 0,3 10 16 0,-1 14 0 0,3 10 416 0,1 13 64 0,3 16 32 0,1 11 0 16,0 9-80-16,-2 12-16 0,-1 10 0 0,-5 3 0 15,-1-1-384-15,-2-2-64 0,-1 8-32 0,-2-10 0 16,-2-2-544-16,-1-5-96 0,2 1-32 0,-2-12 0 0,2-9 64 15,-1-6 0-15,3-9 0 0,0-8 0 0,0-9-32 16,2-11 0-16,2-9 0 0,-1-6 0 0,1-8-288 0,0-3 128 16,1-7-128-16,-2-6 0 15,1-2 0 1,-1-5 0-16,0-7 0 0,-1-2 0 0,0-2 0 0,-1-7-224 0,0-2 64 0,0-8 16 0,-1-3-32 0,-1-7 0 16,2-3 0-16,-1-10 0 0,1-5-128 0,0-8-16 15,-1-8-16-15,0-10 0 16,0-9-112-16,-2-2 0 0,3-3-16 0,0-5 0 0,1-3 48 0,0-7 16 15,1 0 0-15,2 1 0 16,0-1-32-16,0 0 0 0,1 0 0 0,-1 7 0 0,2 6 432 0,-2-1 0 16,0-4 0-16,-1 6-128 0,-2 5 272 0,1 5 64 15,-1 3 16-15,-1 6 0 0,0 6 160 0,1 9 16 0,1 9 16 16,-1 9 0-16,2 6-160 0,-1 5-48 0,3 7 0 16,-2 3 0-16,0 4-80 0,0 3-128 0,0 5 176 0,0 6-176 15,-1 0 320-15,0 9-32 0,3 2-16 0,-2 11 0 16,2 7-80-16,1 14-32 0,1 12 0 0,2 15 0 15,1 12-160-15,-1 13 160 0,0 7-160 0,-2 12 160 16,0 9-160-16,-1 5 0 0,-3 1 0 0,-1 4 0 16,-1-1 0-16,0-2 0 0,0 0 0 0,1-15 0 15,-1-5 256-15,0-5-16 0,0-7-16 0,0-9 0 16,1-7 64-16,-1-10 16 0,3-9 0 0,1-6 0 16,1-5-144-16,0-6-32 0,1-3 0 0,-1-8 0 15,-2-10-128-15,-1-3-272 0,1-6 64 0,-2-5 16 16,0-6 0-16,0-2 0 0,1-2 0 0,-2-4 0 15,0-4 64-15,-1-4 128 0,1-3-208 0,-2-4 80 0,1-8-128 16,0-3 0-16,-2-8-16 0,2-4 0 16,-1-6-192-16,-1-10-48 0,-1-4 0 0,1-8 0 15,-1 3 16-15,1-13 0 0,0-4 0 16,-2-7 0-16,2-2 208 0,-2-3 32 0,2-1 16 0,0-5 0 0,2-2 96 0,1-4 16 16,2 0 0-16,2 1 0 0,0-4 128 0,3 5 176 15,3 2-48-15,3 2 0 0,4 3 192 0,0 5 16 16,4 4 16-16,-3 6 0 0,0 4-352 0,-2 5 0 15,-2 4-192-15,-4 4 64 0,-2 5 128 0,-4 7 176 16,-1 4-48-16,-2 4 0 0,-2 9 256 0,-2 2 32 16,0 6 16-16,0 3 0 0,1 6-272 0,0 5-160 15,0 5 192-15,-1 5-192 0,0 2 0 0,0 6 0 0,-1 3 0 16,0 5-192-16,-1 4 192 0,3 10 0 16,-1 10 192-16,1 13-192 0,2 13 0 0,2 19 0 0,0 21 0 0,0 12 0 15,2 4 0-15,-2 14 0 0,-1 9 0 0,0 6 0 16,-1 1 0-16,-1 1 0 0,0 1 0 0,-1 1 0 15,-2-1 224-15,-2-9 32 0,1-8 16 0,-2 5 0 16,-2-1 240-16,0-1 32 0,2-7 16 0,-3-13 0 16,1-9-304-16,-3-8-64 0,3-6-16 0,0-9 0 15,2-11 640-15,0-9 128 0,0-8 16 0,2-4 16 16,-1-7-2000 0,2 0-384-16,-2-7-96 0,0-3-16 0,-1-3-16 0,-3-4 0 15</inkml:trace>
  <inkml:trace contextRef="#ctx0" brushRef="#br4" timeOffset="110570.93">16487 6508 1839 0,'-2'0'160'0,"-1"0"-160"0,2 0 0 0,1 0 0 0,0 0 432 0,-1 0 48 0,0 0 16 0,-1-3 0 0,-1 3 32 0,1-2 16 16,0 1 0-16,1-1 0 0,-1-2-32 0,2 2-16 0,2-1 0 0,-2 0 0 0,1 2 496 0,-1-1 96 0,0 0 32 0,0-2 0 0,1 4 384 0,0 0 80 16,-1-2 16-16,1 2 0 0,1 0-144 0,0 0-32 15,1 0 0-15,0 2 0 0,1-2-288 0,2 0-64 16,-1 0-16-16,3 4 0 0,1-2-128 0,2 0-32 15,0 2 0-15,1-1 0 0,4 2 112 0,1-2 16 16,2 3 0-16,1-3 0 0,1 3-192 0,1-3-16 0,1-1-16 16,2 2 0-16,4-2-96 0,0-2-32 0,2 0 0 15,1 0 0-15,2-2-192 0,4 2-32 0,3 0-16 0,1 0 0 16,1 0-176-16,-1-1-16 0,2-2-16 16,2 1 0-16,0-1-80 0,1-1-16 0,3 0 0 0,4 3 0 15,3-2 0-15,-1 0 0 0,-4 0 0 0,2-3 0 16,1-2-128-16,2 0 160 0,0 1-160 0,2-1 160 15,3 5-160-15,0-3 160 0,0 0-160 0,-5 1 160 16,-1-1-160-16,3-2 192 0,5 5-192 0,0 0 192 16,2 6-192-16,-2-6 192 0,-2 3-192 0,-3-1 192 15,-2-1-192-15,4 2 128 0,2 3-128 0,-1 0 128 16,1 0-128-16,0-3 160 0,-1 0-160 0,0 0 160 16,-1 0-160-16,2 2 0 0,3 2 144 0,-1-2-144 15,-5 0 0-15,0-1 128 0,4-2-128 0,0 1 0 0,1 1 0 16,-1 2 128-16,-1-1-128 0,1-2 0 0,-2-2 128 15,-1 2-128-15,2 0 128 0,1 0-128 0,3 3 128 0,-3-1-128 16,-2-2 128-16,-4 0-128 0,-2-2 0 0,3 2 128 16,2 0-128-16,2 2 0 0,-2 1 0 0,-1-2 144 15,-7 1-144-15,1-2 0 0,1 0 944 0,0 0 80 16,1 2 0-16,0-1 16 16,-1 3-1632-16,0-2-336 0,-3-2-64 0,-3 0-16 0,-2 0 816 0,3-3 192 15,4 3 0-15,-1 0 0 0,1 0 0 0,-3-3 0 16,-2 3 0-16,-1-3 0 0,-3 1 784 0,0-2 208 15,-3 2 32-15,1 2 16 16,-1 0-1632-16,0 2-336 0,1 2-64 0,-3 0-16 0,-2 0 832 0,-4-1 176 16,-1-3 0-16,-1 0 0 0,0 2 0 0,-2-2 176 0,0 0-176 15,0 2 160-15,-2-2-160 0,2 2 0 0,-3 0 144 0,-1-1-144 16,0-1 0-16,-1 2 128 0,-1-2-128 0,-2 0 0 16,-3 0 0-16,0-2 0 0,-2 1 0 0,-3-1 128 15,1 0-128-15,-2 0 0 0,-1 0 0 0,-1-1 128 16,0 0-128-16,-2 2 0 0,1-3 0 0,-2 0 0 15,0 2 0-15,-1-1 0 0,-1-3 0 0,-2 3 0 16,1-2 864-16,-3-1 96 0,-1 3 32 0,-1-3 0 16,0 0-448-16,-4 1-96 0,-3 1 0 0,-3 2-22784 15</inkml:trace>
  <inkml:trace contextRef="#ctx1" brushRef="#br4" timeOffset="94642.82">23573 11771 0,'0'0'0,"0"0"15</inkml:trace>
  <inkml:trace contextRef="#ctx0" brushRef="#br4" timeOffset="111679.21">16710 7170 4607 0,'-3'-2'400'0,"0"0"-400"0,2 2 0 0,1-1 0 0,1 1 1232 0,0-3 176 0,1 3 16 0,1-2 16 0,2 1-32 0,2-1-16 0,3-2 0 0,1 0 0 0,1 0 272 0,1-2 64 15,0 3 16-15,2 0 0 0,0-2-160 0,2 2-48 0,2 0 0 0,-2 0 0 0,1 1-144 0,1 1-48 0,2 1 0 0,0 1 0 0,2 1-320 0,2 1-64 0,1 0 0 0,1 2-16 0,0-1-192 0,0 1-48 0,2-1 0 0,0 0 0 0,4 0-160 0,-1-2-32 0,0-1-16 0,0-1 0 0,5 0-112 0,4-1-32 0,3-1 0 16,0-2 0-16,2 2-96 0,0-1-32 0,0-1 0 0,-3 2 0 0,-2-1-80 0,5-2-16 0,3 4 0 0,2-1 0 0,2-1-128 0,1 3 160 0,-4 3-160 0,1-1 160 16,1 1-160-16,0 1 128 0,-5-2-128 0,5-2 128 15,3 3-128-15,2-3 160 0,0 3-160 0,-3-3 160 16,0 0-160-16,1 1 128 0,1-1-128 0,1-1 128 15,3 1-128-15,-1-3 0 0,0 0 144 0,1 1-144 0,-2-2 128 16,2-1-128-16,2-1 160 0,1-2-160 0,3 2 144 16,-1-3-144-16,-2 0 128 0,-3 1-128 0,0-1 128 15,7 0-128-15,4-1 128 0,-1 1-128 0,0-1 128 0,-4 2-128 16,0 2 0-16,-1-2 128 0,0 2-128 0,1 0 160 16,4 5-160-16,-4-1 160 0,-3-4-32 0,-1 4-128 15,0-1 192-15,4-1-64 0,4 2-128 0,-3 0 128 16,-1 2-128-16,-1-4 128 0,0 2-128 0,2-2 0 15,0 1 0-15,0 3 0 0,0 1 0 0,-2-1 0 16,-1 0 0-16,-2-1 0 0,-3 2 896 0,3 1 112 16,3 4 16-16,-2 0 0 15,-5 2-1664-15,-1-1-320 0,-1-3-64 0,-2 2 0 0,0-3 816 0,-2 4 208 0,3-1 0 16,-5-1 0-16,-3 1 0 0,-3-1 0 0,-1-4 0 16,-1 1 0-16,-2 0 0 0,0-2 0 15,-2 0 0-15,-2-2 0 0,-1 0 0 0,-2 1 0 0,0-4 0 16,-3 2 0-16,-4 0 0 0,-3-2 0 0,-3-1 0 15,-4 3 0-15,-2-3-192 0,-5 0 0 0,-2 1 0 0,-5-1 0 32,-4 3-512-32,-5-1-80 0,-4 2-32 0,-8 0-17952 0</inkml:trace>
  <inkml:trace contextRef="#ctx0" brushRef="#br4" timeOffset="112630.18">16686 7632 1839 0,'0'0'160'0,"-1"0"-160"0,1 3 0 0,0-3 0 0,0 2 816 0,0-1 128 0,0-1 16 0,1 2 16 16,1 0 880-16,-1 2 192 0,1-1 16 0,0 1 16 0,0-2-96 0,0 2 0 0,2-2-16 0,0 0 0 16,1-1-320-16,1-1-64 0,0 0-16 0,4 0 0 0,0-1-144 0,1-1-16 15,5 2-16-15,1-2 0 0,0 0-160 0,3 0-16 16,2 2-16-16,5 2 0 0,2 0-288 0,4 2-48 16,-33-4-16-16,72 9 0 0,-72-9-352 0,76 12-80 15,-37-7-16-15,0-1 0 0,-39-4-96 16,84 9-32-16,-43-7 0 0,4 2 0 0,5-2-80 0,3 1-32 15,-1 0 0-15,2-3 0 0,-2 0-32 0,4-3 0 16,1 2 0-16,2-3 0 0,5 0 16 0,1 2 0 16,-2-2 0-16,2-1 0 0,2 1 0 0,1 2 0 15,-4-1 0-15,5 0 0 0,2 3-144 0,-2-1 160 16,-3-1-160-16,-2 2 160 0,2 0 1568 0,-2 0 304 16,5 2 64-16,-3-1 16 15,-4 2-3280-15,-1-3-656 0,-2 3-128 0,4-3-32 0,4 0 1648 0,1 2 336 16,1-2 0-16,0 0 0 0,-2 0 0 0,0 0 0 0,1-2 128 0,4 0-128 15,3-2 0-15,0 1 0 0,-3 0 144 0,1-3-144 16,0 1 144-16,1 0-144 0,3 1 192 0,-3 1-192 16,-4 0 192-16,-2 0-192 0,2 3 192 0,2-2-192 15,4 4 176-15,-4-1-176 0,-4 4 160 0,0-4-160 16,-3 3 128-16,1 0-128 0,1-1 0 0,-1 3 144 16,-1-1-144-16,-2-2 0 0,0 3 0 0,0-5 128 15,-4 1 736-15,3 1 144 0,3 2 16 0,-3-2 16 31,-6 1-1632-31,-1-2-336 0,1 2-64 0,-1-2-16 0,-2 4 816 0,1-1 192 0,-1 1 0 0,-3 1 0 16,-50-7 0-16,89 13 0 0,-89-13 0 0,82 10 0 16,-82-10 880-16,75 10 112 0,-75-10 32 0,73 9 0 15,-73-9-1632-15,65 7-320 0,-37-3-64 0,-1-3-16 16,-6-1 816-16,-3 3 192 0,0-3 0 0,-5-3 0 0,0 3 0 0,-4-1 0 16,-1-1 0-16,-3 2 0 0,0-2 864 0,-2 1 112 15,0-2 32-15,-4 1 0 16,1 1-1712-16,-3-1-352 0,-1-2-64 0,-2 2-16 15,-2 2 320-15,-3 0 64 0,-3 0 16 0,-3 6-18464 0</inkml:trace>
  <inkml:trace contextRef="#ctx0" brushRef="#br4" timeOffset="113580.82">16865 8229 11055 0,'1'0'976'0,"1"0"-784"0,-1 0-192 0,0 0 0 0,1 0 688 0,-1 0 80 0,2-1 32 0,2-1 0 0,0 2 816 0,2 0 176 0,2 0 16 0,-1 0 16 0,1 0-64 0,2 2-16 0,-1-2 0 0,2 1 0 16,3-1-288-16,1 2-64 0,5-2-16 0,-1 0 0 16,4 0-256-16,0 1-48 15,2 2-16 1,1 0 0-16,4 3-224 0,-1-2-64 0,-30-4 0 0,67 15 0 0,-67-15-288 0,80 17-64 0,-80-17-16 0,92 21 0 15,-92-21-80-15,97 13 0 0,-48-12-16 0,3 2 0 16,1-3-96-16,4-3-16 0,6 2 0 0,3-3 0 16,2 0 0-16,1-1-16 0,1-4 0 0,4-3 0 0,1 1-48 15,6 2 0-15,3-2 0 0,1 2 0 16,-5-2 0-16,6-2-128 0,4 3 192 0,-1 1-64 16,-2 0-128-16,0 1 128 0,0 1-128 0,4 1 128 0,2 2-128 0,-1 1 0 15,-2 0 144-15,0 0-144 0,0 3 128 0,1 3-128 16,0 0 160-16,-2 0-160 0,-1 1 144 0,1 2-144 15,2 1 128-15,-2 1-128 0,-5-5 0 0,-1 3 0 16,3 5 128-16,-3-1-128 0,0 1 0 0,-1-3 0 16,0 1 0-16,0-1 0 0,1 1 0 0,-3 2 128 15,-4-4-128-15,-3-1 0 0,-3 0 144 0,5-1-144 16,3 3 160-16,-4-2-160 0,-7 0 192 0,-1-4-64 16,1-1-128-16,-2 1 192 0,-1 4-192 0,-3-2 176 15,-3 4-176-15,-4-5 160 0,-6 0-160 0,-3 2 0 16,-2-4 0-16,-43-1 128 0,82 5-128 0,-42-4 0 0,-40-1 0 15,75 2 0-15,-40-2 0 0,-4 0 0 0,0 0 0 0,-4-2 0 16,-2 1 0-16,1-2 0 0,-3 1 0 16,-2-1 0-16,-1 3 0 0,-3 0 0 0,-3 0 0 0,-1 0 0 15,-2 0 0-15,-2 2 0 0,-3-1 0 0,-2 1 0 32,0 2-496-32,-4 0 32 0,-1 0 0 0,-4 1-12624 0,-1 2-2528 0</inkml:trace>
  <inkml:trace contextRef="#ctx0" brushRef="#br4" timeOffset="116564.9">18249 9958 26719 0,'1'-5'2368'0,"1"-1"-1888"0,0 5-480 0,-1-2 0 0,0 3 1840 0,0-2 272 0,1-1 48 0,2-3 16 0,0-3-1072 0,-1 3-208 0,0 1-32 0,-2 1-16 0,-1 2 144 0,-1 2 32 0,0 3 0 0,-1 0 0 0,-1 2-608 16,0 2-112-16,-1 4-32 0,2 3 0 0,-1 3-128 0,0 1-16 0,1 4-128 0,0 0 192 0,2 3-192 0,-1 1 176 0,1 0-176 0,1 0 160 0,0 3-160 15,1-1 192-15,1 1-192 0,0-3 192 0,3-2-64 0,-2 1-128 16,3-1 192-16,2-4-64 16,0 3-128-16,2-4 160 0,-11-19-160 0,0 0 160 0,37 49-160 0,-37-49 160 15,0 0-160-15,0 0 160 0,63 45-160 0,-48-37 128 16,-1-5-128-16,1 2 128 0,1-4-128 0,1-2 0 15,0-2 144-15,1 1-144 0,1-4 0 0,-2 1 0 16,0-1 0-16,1-1 0 0,1-1 1488 0,0-1 240 16,-4 0 32-16,0-1 16 15,0 1-3632-15,-1-3-704 0,-3 1-160 0,1-1-32 16,-3 3 368-16,-1-2 64 0,1 2 16 0,-2-3-13696 0</inkml:trace>
  <inkml:trace contextRef="#ctx0" brushRef="#br4" timeOffset="116857.59">18428 10165 23951 0,'-7'4'1056'0,"2"0"224"0,3 0-1024 0,1-2-256 16,1-1 0-16,0-1 0 0,1 2 1344 15,0 4 192-15,0 0 64 0,3 6 0 0,0 2 432 0,2 3 80 16,1 6 32-16,1 1 0 0,0 2-912 16,-1 2-176-16,1 4-32 0,-2 2-16 0,2 1-464 0,-2-2-96 15,1 1 0-15,-1 0-16 0,-2-2-176 0,1 0-16 16,-1-2-16-16,-1 0 0 0,-1-1-224 0,-1-3 0 16,0 0 128-16,0-3-128 15,-1-1-304 1,0-3-96-16,1 0-32 0,2-1-18496 0</inkml:trace>
  <inkml:trace contextRef="#ctx0" brushRef="#br3" timeOffset="119778.37">16618 10068 23951 0,'-4'-3'2128'0,"2"2"-1696"0,1-1-432 0,1 2 0 0,0 0 864 0,0 0 96 0,-2-4 0 0,-1 2 16 0,1-4 448 0,1 1 96 0,1-2 16 0,1-1 0 16,4 2-128-16,0-2 0 0,4-1-16 0,3 0 0 15,3 0-544-15,4-2-96 0,6-3-32 0,2 3 0 16,4-4-336-16,1 1-80 0,0 4-16 0,-1-2 0 16,-3 2-96-16,2 3 0 0,1-3-16 0,1 3 0 15,0 2-48-15,-1-1 0 0,-4 4 0 0,-1-2 0 16,0 4-128-16,-5 0 0 0,-1 2 144 0,-2 0-144 16,-1 0 128-16,-2 1-128 0,-2 3 128 0,-2 0-128 15,-1-1 0-15,-5 4 144 0,0 2-144 0,-4-2 0 0,-1 2 128 16,-2 2-128-16,-2 3 0 0,-2-2 0 0,-2 4 0 15,-3-4 0-15,2 1 0 0,-2 0 0 0,1 1 0 0,-2-1 0 16,1 0 0-16,0-1 0 0,-1 0-128 0,2 1 128 16,1-2 0-16,1-1-144 0,1-3 144 0,0 0-128 15,3 2 128-15,0-1-128 0,2-3 0 0,2 3 0 16,2-2 0-16,2-2 0 0,1 0 0 0,2 0 0 16,2-1 0-16,1 1 0 0,2 0 128 0,0-4-208 15,2 2 80-15,1-1 128 16,2-1-160-16,0 2 160 0,1 0 0 0,2 0-144 0,-3 1 144 0,0-1 0 15,0 4 0-15,-1-1 0 0,0 1 0 0,-2-1 0 0,1 3 0 16,-1 1 0-16,-2 1 0 0,-1 2 0 0,-1 0 0 16,-1-2 0-16,-1 3 0 0,-2 1 0 0,-3-1 128 15,-2 0-128-15,0-1 240 0,-2 0-32 0,-2 3 0 0,-3-2 0 16,0 0 80-16,-3 2 16 0,-1 0 0 16,-2 0 0-16,-3 0-32 0,-2 1 0 0,0 2 0 0,-4-2 0 15,-1 1-16-15,1 2-16 0,-5-4 0 0,0 1 0 16,-1-2-112-16,2-1-128 0,1-4 176 0,-1-2-176 15,0 0 0-15,1-3 0 0,-1-4 0 0,1 2 0 16,2-4-432-16,0 0-80 0,2-1-32 0,0 1-12592 16,3-5-2528-16</inkml:trace>
  <inkml:trace contextRef="#ctx0" brushRef="#br5" timeOffset="123179.05">17626 10151 2751 0,'-5'-5'256'0,"0"2"-256"0,1 2 0 0,0-2 0 0,2 1 1888 0,1 2 336 0,0 0 64 0,-3-3 16 0,1 0 160 0,-3 0 32 0,0-3 16 0,2 3 0 0,-1-2 48 0,3 2 0 16,1 0 0-16,0 0 0 0,1 1-416 0,1 1-80 16,3 1-16-16,2-3 0 0,1 3-880 0,3 3-176 15,2 0-32-15,1 0-16 0,3 5-496 0,0-2-80 16,1 3-32-16,1 3 0 0,4-1-144 0,-22-11-16 16,0 0-16-16,67 49 0 0,-67-49-32 0,0 0 0 0,74 58 0 15,-74-58 0-15,0 0-128 0,76 63 160 0,-76-63-160 0,0 0 160 16,64 61-160-16,-64-61 0 0,0 0 0 0,0 0 0 15,64 55 0-15,-52-44 0 0,0 1 0 0,-2-1 0 16,-2-2 0-16,-1 2 0 0,-3-3 0 0,0 1 0 31,-3 3-528-31,-1-4-48 0,-2 1 0 0,-2-1-11664 0,-1-1-2352 16</inkml:trace>
  <inkml:trace contextRef="#ctx0" brushRef="#br5" timeOffset="123500.85">17695 10506 3679 0,'-8'0'160'0,"2"0"32"0,0 2-192 0,3-2 0 16,1 0 0-16,0 1 0 0,1-1 1376 0,-2 2 224 15,-3-2 64-15,-1 3 0 0,-1-3 960 0,2 0 208 16,1 0 48-16,2-3 0 0,0 0 272 0,2-3 64 16,1 1 16-16,2-4 0 0,3-2-944 0,2-3-192 15,1 1-48-15,2-4 0 0,4-2-1040 0,1-2-224 16,-1 1-32-16,3-3-16 0,4-3-400 0,1-3-80 16,3 1 0-16,0-1-16 0,2 3-240 0,-2 2 176 15,0 1-176-15,-2 4 160 0,0 3-160 0,-2-1 0 16,0 0 0-16,-2 2 0 15,0 2-384-15,0-2-64 0,-1 3-16 0,0-1-18096 0</inkml:trace>
</inkml:ink>
</file>

<file path=ppt/ink/ink11.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5-04-16T10:05:18.767"/>
    </inkml:context>
    <inkml:brush xml:id="br0">
      <inkml:brushProperty name="width" value="0.05292" units="cm"/>
      <inkml:brushProperty name="height" value="0.05292" units="cm"/>
      <inkml:brushProperty name="color" value="#FF0000"/>
    </inkml:brush>
  </inkml:definitions>
  <inkml:trace contextRef="#ctx0" brushRef="#br0">10127 5137 15663 0,'0'0'1392'0,"1"0"-1120"0,0 0-272 0,-1 0 0 0,0 2 736 0,0-2 96 0,0 3 0 0,0 0 16 0,0 0 688 0,-2 3 128 0,0 2 16 0,-1 0 16 0,1 1 320 0,0 0 64 0,2 0 16 0,-3 5 0 0,2 1-640 0,0 2-128 0,1 3-32 0,-1 3 0 0,2 2-624 0,-1 2-128 16,1 4-32-16,2 3 0 0,-1 4-112 0,0 1-16 16,0 4-16-16,0 2 0 0,-2 4-112 15,0 4-32-15,-2 1 0 0,1 7 0 0,-1 2-64 0,-3 4-16 16,2-1 0-16,-2 3 0 0,1 8-16 0,-2 2-128 16,2 2 192-16,-2-2-64 0,0 0 32 0,1-5 0 15,1-1 0-15,0 4 0 0,3 4 32 0,-2 6 0 16,2 1 0-16,-1 2 0 0,1 5-192 0,0-2 128 15,-2-1-128-15,1 1 128 0,-1 1-128 0,0-2 0 16,1 3 144-16,-1-5-144 0,-2-4 128 0,2 4-128 16,-1 2 128-16,2-3-128 0,-1-6 0 0,0-1 144 15,-1 4-144-15,0-3 0 0,2-1 192 0,0-1-64 0,-2-4 0 16,1-5-128-16,1-1 224 0,0-3-64 0,0-2-16 16,1-6 0-16,-1-2 0 0,2-7 0 0,0 2 0 15,1-4 0-15,2-4 32 0,1-2 0 0,0 2 0 0,1-3 0 16,1-5-176-16,-1-1 128 0,0-4-128 0,0-2 128 15,1-3-128-15,0-4 0 0,1-1 0 16,-2-5 0-16,1-4 0 0,1-2 0 0,-3-5 0 0,1-3 0 16,0-3-368-16,0-3-96 15,0-6-32-15,1-6-19600 0</inkml:trace>
  <inkml:trace contextRef="#ctx0" brushRef="#br0" timeOffset="1248.04">10226 5196 23039 0,'0'1'2048'0,"2"2"-1648"0,-1-3-400 0,2 0 0 0,-1 2 512 0,1-2 0 0,4 1 16 0,3 1 0 0,5 2 112 0,6 1 32 0,1 1 0 0,2-1 0 0,2-1 544 0,3 1 128 16,-29-5 0-16,67 12 16 0,-67-12-16 0,83 12-16 15,-83-12 0-15,103 11 0 0,-44-5-432 0,0-3-64 16,0 2-32-16,-2-4 0 0,0-1-336 0,2 0-64 16,2-4-16-16,1 2 0 0,1 1-144 0,-3-1-48 15,-4 2 0-15,-1-4 0 0,-1 4 0 0,2-2-16 16,2 1 0-16,0-1 0 0,0 4 0 0,-3-1 0 15,-3 1 0-15,-4-1 0 0,-48-1-32 0,89 8 0 16,-89-8 0-16,87 10 0 0,-87-10-144 0,81 13 192 16,-81-13-192-16,70 14 192 0,-70-14-48 0,0 0 0 15,83 24 0-15,-83-24 0 0,0 0-16 0,61 28 0 0,-43-19 0 16,-2 0 0-16,-2 2 0 0,-1-2-128 0,-1 2 192 0,-2-2-64 16,-2 3-128-16,-2-1 0 15,0 2 144-15,-3-2-144 0,1 3 0 0,-3 0 144 0,1 1-144 0,-1 2 0 16,0 0 176-16,0 0-176 0,-1 6 160 0,0 1-160 15,0 5 144-15,-1-1-144 0,2 7 128 0,-1-1-128 16,3 6 0-16,-2 1 0 0,0 5 128 0,0-3-128 16,0 2 0-16,-1 2 0 0,0 3 0 0,0 5 0 15,-1 2 0-15,1 3 0 0,-1 6 128 0,1-2-128 16,-1 3 0-16,0 5 0 0,1 5 0 0,-3 4 0 16,2 2 0-16,-2 0 0 0,1 2 0 0,-1 3 0 15,0 2 0-15,-1 6 0 0,1-1 0 0,0 0 0 16,-2 0 0-16,2-2 0 0,0-2 0 0,0-4 0 0,0-9 0 15,-1 2 0-15,1-2 0 0,-1-2 0 0,2-7 0 0,0-1 0 16,-2-1 0-16,1-1 0 0,1 0 0 0,-1 1 192 16,1-4-192-16,-1-2 192 0,0-3-16 0,-1 0 0 15,-1 2 0-15,1-3 0 0,-1 0-48 0,1-4-128 16,-1 2 192-16,1-6-64 0,0-3-128 0,-2-1 192 16,0-2-192-16,-1-2 192 0,0 0-192 0,1-1 0 15,1-3 0-15,-1-2 128 0,0-1-128 0,2-2 0 16,-2-4 0-16,1-1 0 0,0-1 0 0,0-2 128 15,1-3-128-15,-1 0 0 0,2-3 128 0,-2-1-128 16,-1 0 0-16,2 0 128 0,0 0-128 0,2-2 128 16,0-1-128-16,0-3 128 0,-1-2-128 0,1 0 0 15,0 0 0-15,-1-3 0 0,2 2 0 0,-1-2 0 16,1 1 128-16,0-2-128 0,1 1 0 0,-3 0 0 0,1-2 0 16,0 0 0-16,1 1 0 0,0-2 0 0,1 0 128 0,-2 0-128 15,1 0 0-15,0-3 0 0,1 3 0 0,-1-3 0 16,0 2 0-16,0-2 0 0,-1 0 128 0,-1 0-128 15,-1 0 0-15,0-2 0 0,1 2 0 0,-3-2 0 16,0 1 0-16,-1-2 0 0,-1 0 0 0,-3 1 0 16,0-2 0-16,-4 2 128 0,-2 2-128 0,-2 0 0 15,-2 0 0-15,-4 0 128 0,-3 2-128 0,-4 1 0 16,-6-2 0-16,-3 1 128 0,-4 1-128 0,-5-3 0 16,-4 3 0-16,-7-2 0 0,-4 1 128 0,-6-2-128 15,-2 4 0-15,-4-4 128 0,0 0-128 0,-8 0 128 16,0 2 32-16,-6-2 0 0,-5 0 0 0,-1-4 0 15,1-1-160-15,0-1 160 0,4-2-160 0,2-1 160 16,6 1-160-16,3-1 0 0,3 3 0 0,9-1 0 0,8 3-240 0,4-2-80 16,7 3 0-16,4-3-16 15,3 0-576-15,7 1-112 0,5-1-32 0,4 0-19952 16</inkml:trace>
  <inkml:trace contextRef="#ctx0" brushRef="#br0" timeOffset="25815.91">25272 1265 34095 0,'-7'-17'3024'0,"3"6"-2416"0,3 3-480 0,1 1-128 0,1 5-784 0,0 2-176 0,2-1-48 0,-1-2 0 0,3 0 1824 0,0-2 352 0,2 5 80 0,0 3 16 0,-1 2-80 0,-1 4-16 0,1 5 0 0,0 3 0 0,1 5-496 0,0 3-96 0,3 7-32 0,-1 3 0 0,2 5-224 0,0 1-64 0,3 4 0 0,1 4 0 15,0 0-48-15,-2 0-16 0,2-2 0 0,0-2 0 16,-1-1-64-16,-14-44-128 0,26 80 176 0,-26-80-176 16,27 64 160-16,-27-64-160 0,0 0 128 0,40 71-128 15,-26-55 128-15,-1-3-128 0,2-1 0 0,0-5 128 16,0-2-128-16,2-2 160 0,1-6-160 0,2 0 160 15,1-6-160-15,-1-3 128 0,0 1-128 0,1-6 128 16,3-6-128-16,1-3 128 0,2-6-128 0,0-2 128 16,1-4-128-16,1-5 160 0,-1-1-160 0,-2-2 160 15,1 1-160-15,-5 0 0 0,1 0 144 0,-2 1-144 0,-3 1 128 16,-2 3-128-16,-1-1 128 0,-3 5-128 0,0 4 0 0,-5 2 128 16,1 5-128-16,-2 5 0 0,-1 3 0 0,-2 2 0 15,-1 6 0-15,0 1 0 0,-2 2-400 16,-2 5 0-16,1 1 0 0,0 1 0 15,-1 2-432-15,0 2-96 0,0 2-16 0,1 4-17440 16</inkml:trace>
  <inkml:trace contextRef="#ctx0" brushRef="#br0" timeOffset="26517.91">26550 1260 28559 0,'-3'-3'2544'0,"0"2"-2032"0,2 1-512 0,2 0 0 0,-1 1 256 0,0-1-32 0,-1 0-16 16,0 3 0-16,0 0 688 0,-1 5 144 0,-1 7 32 0,2 2 0 0,-1 9 96 0,-2 2 32 0,1 10 0 0,0 0 0 0,-1 5-432 0,1 3-96 0,-2 2-16 0,1-1 0 0,-2 0-224 0,-1-2-48 0,1-2-16 0,0-2 0 16,-1-1-208-16,2-4-32 0,1-6-128 0,1-6 192 15,2-1-192-15,1-6 0 0,1-3 0 0,1-5 0 16,1 0 0-16,0-3 0 0,2-4 0 0,-1-2 0 0,2-2-128 16,-1-2-80-16,0-4-16 0,2-1 0 15,0-5-208-15,0-3-32 0,0-1-16 0,-2-2 0 16,2-5-32-16,-2-5-16 0,1-4 0 0,-3-1 0 15,0-3-48-15,0-2-16 0,-1 0 0 0,-1-1 0 0,-1-1 272 0,0 1 64 16,-1-2 16-16,-1 0 0 0,0 3 240 0,0-1 0 16,0 3 0-16,1 6 0 0,0 4 320 0,0 5 16 15,1 6 0-15,0 5 0 0,0 4 224 0,0 4 32 16,0 7 16-16,0 0 0 0,1 6 48 0,0 2 16 16,0 7 0-16,-1 4 0 0,0 2-224 0,1 2-64 15,-1 5 0-15,1-1 0 0,1 0-176 0,1 0-32 16,-1-2-16-16,1-4 0 0,2 1-32 0,1-4-128 15,1-4 192-15,1-2-64 0,2-4 16 0,2-5 0 0,3 0 0 16,1-4 0-16,0-4-16 0,1-1 0 16,2-4 0-16,3 0 0 0,2-5-128 0,0 0 128 0,2-4-128 0,0 0 128 15,3-4-128-15,-3 3 0 0,1-1 0 0,-2-1 0 16,-1 2 0-16,-1 0 0 0,0-1 0 0,-2 4 0 16,0 2 0-16,-2 3 0 0,0 1 0 0,-3 5 0 15,0 3 0-15,-1 2 0 0,-1 7 0 0,-1 3 0 16,-13-12 0-16,0 0 0 0,39 63 144 0,-29-32-144 15,1 1 160-15,-3 3-32 0,-2 3-128 0,0 5 192 16,-1 0-192-16,-2 3 144 0,-1 1-144 0,0-2 128 16,-1-2-128-16,-1-3 0 0,1-1 0 0,0-5 0 15,1-2 0-15,0-4 0 0,2 1 0 0,-1-5 0 16,1-4-320-16,3-3-112 0,-2 0-16 0,2-5 0 16,1-4-912-16,0-5-192 0</inkml:trace>
  <inkml:trace contextRef="#ctx0" brushRef="#br0" timeOffset="27331.57">28549 1205 15663 0,'0'-4'1392'0,"-1"0"-1120"0,0 3-272 0,-2-2 0 0,1 3 1440 0,0-2 224 0,-4 1 64 0,-3-3 0 0,-5-3 960 0,-4 1 208 0,-6 3 48 0,-4-2 0 0,-3 4-1136 0,-1-1-208 0,1 4-64 0,0-1 0 0,0 1-592 0,0 2-128 0,-1 0-32 0,1 1 0 0,1 3-400 0,1 0-96 16,2 1-16-16,2 0 0 0,1 2-144 0,1 3-128 15,0-1 192-15,3 0-192 0,2 0 144 0,1 0-144 16,3 2 0-16,4 2 144 0,2-2-144 0,2 2 0 16,4 2 0-16,2-4 0 0,2 2 0 0,3 0 0 0,3 1 128 15,1-3-128-15,3-1 0 0,2 1 0 16,2 0 0-16,1 1 0 0,-1-4 0 0,2 0 0 0,3-1 0 16,-21-11 0-16,0 0-144 0,78 34 144 0,-78-34 0 0,64 18 0 15,-35-10 0-15,1 0-128 0,1-1 128 0,-3 1 0 16,1 1 0-16,-3-3 0 0,0 3 0 0,-4-1 0 15,-4 0 0-15,-2-1 0 0,0 2 0 0,-3 1 0 16,-2-1 0-16,-3 3 0 0,-3-1 0 0,-4 1 144 16,-1 0 48-16,-3 2 0 0,-4-2 0 0,-2 2 0 15,-6 3 16-15,-3 0 16 0,-2 0 0 0,-3-2 0 16,-1 2-64-16,-2-2-16 0,-3-1 0 0,0 0 0 16,-3-1-144-16,0-3 192 0,1-1-192 0,1-3 192 0,2-1-192 15,3-1 0-15,1-1 144 0,1-1-144 0,4 2 0 16,2-2 0-16,3 0 0 0,3 0 0 0,3-2-400 0,1-2 0 15,3 0 0-15,1 0 0 16,3 1-496-16,4-4-112 0,1-1-16 0,3 1-17168 16</inkml:trace>
  <inkml:trace contextRef="#ctx0" brushRef="#br0" timeOffset="27881.93">29637 1216 13823 0,'0'-13'1216'0,"-2"3"-960"16,0 3-256-16,-1 0 0 0,1 4 576 0,0 0 80 0,-3 1 16 0,-2-2 0 0,-6-1 2288 0,-7-1 464 0,-5-2 96 0,-4 5 0 0,-3 0-1232 0,-2 2-256 0,0 5-48 0,-2-1-16 0,0 5-688 0,-2 0-128 0,1 1-16 0,1 4-16 0,0-2-544 0,1 3-96 0,2-2-32 0,1 2 0 0,3 1-224 0,4-2-48 15,1 0-16-15,4 0 0 0,3 2-160 0,3 0 0 0,2 1 0 0,3 1 128 0,2-1-128 0,3 3 0 0,3-2 0 0,2 2 0 0,4-2 0 0,1-3 0 0,4 4 0 0,2-1 0 16,-12-17 0-16,0 0 0 0,56 51 0 0,-56-51 0 15,0 0 0-15,76 49-176 0,-76-49 176 0,50 26-128 0,-50-26 128 16,56 28 0-16,-56-28 0 0,55 27-128 0,-55-27 128 0,0 0 0 16,73 46 0-16,-73-46 0 0,0 0 0 0,53 46 0 15,-53-46 0-15,0 0 0 0,0 0 0 0,41 64 0 16,-37-47 160-16,-4-3-160 0,-3 1 304 0,-2 2-48 16,-6-3 0-16,-1 3 0 0,-3-2 48 0,-4 2 0 15,-5 1 0-15,-3-1 0 0,-3 3-80 0,-2-3-16 16,-3 1 0-16,-1-3 0 0,0-2-208 0,-2-4 128 15,2-1-128-15,2-1 0 0,0-4 0 0,2-3-320 16,1 0 64-16,2-3 0 16,-2 0-656-16,2-1-128 0</inkml:trace>
  <inkml:trace contextRef="#ctx0" brushRef="#br0" timeOffset="55477.49">18967 5973 26719 0,'-2'-6'2368'0,"2"2"-1888"0,2 4-480 0,-1 0 0 0,2-2 464 0,-2 1 0 0,1-1 0 0,2-2 0 0,-1-1 160 0,2-1 16 0,-2 4 16 0,-1 2 0 15,2 0 560-15,-1 4 128 0,0 3 0 0,2 4 16 0,3 4-464 16,-2 5-80-16,2 2-32 0,0 5 0 0,1 2-352 0,0 5-80 15,2 2-16-15,-1-2 0 0,1-2-96 0,-1-2-32 16,0-3 0-16,-1-4 0 0,3-1-80 0,-2-6-128 16,1-2 176-16,1-3-176 0,0-3 240 0,1-3-64 15,0 0-16-15,0-5 0 0,1 0-32 16,-2-1 0-16,3-5 0 0,-1 1 0 0,-1-4-128 0,1-3 192 16,-2-1-192-16,1-4 192 0,-1-1-192 0,0 0 160 15,-1 1-160-15,1-2 160 0,-3 1-160 0,0-2 0 16,-1 0 0-16,-1 2 0 0,-1-2 0 0,0 2 0 15,0-1 0-15,-2 2 0 0,2-1 0 0,-2 0 0 16,1 5 0-16,0-2 0 0,0 3-368 0,0 3 0 16,1 4 0-16,-2-1 0 15,1 3-1392-15,-1-2-288 0,0 5-48 0,-1-1-14016 0</inkml:trace>
  <inkml:trace contextRef="#ctx0" brushRef="#br0" timeOffset="56106.69">19559 6010 21183 0,'1'-3'944'0,"1"0"192"15,0 2-912-15,-1 1-224 0,1 0 0 0,-1 1 0 0,2 2 560 0,0 0 64 16,3 2 16-16,-1 4 0 0,1 2 1280 0,-1 6 256 15,-2 4 48-15,-2 2 16 0,-1 0-640 0,-1 2-128 16,1 2-32-16,-1-1 0 0,0 0-432 0,0 0-96 16,1-1-16-16,-1-1 0 0,1-1-448 0,1-4-112 15,-1 0-16-15,1-5 0 0,0-2-192 0,1-2-128 16,2-3 160-16,-1-5-160 0,1 1 144 0,-1-3-144 16,0-1 128-16,2-3-128 0,1 0 0 0,-3-4 128 15,2 2-128-15,-2-5 0 0,-1-1 0 0,1 0 0 16,-1-1 0-16,-2-3 0 0,0-1 0 0,-1-3-144 15,0 3 144-15,-2-1-160 0,1-1 32 0,-1 1 0 16,-2-2 0-16,0 0 0 0,1 0 0 0,-2 0 0 16,2-1 0-16,-1-1 0 0,1 1 128 0,1 1 0 15,1 0 0-15,1 5-128 0,1 1 128 0,1 5 0 16,0-2 0-16,1 6 0 0,0 1 0 0,-1 2 0 0,1 2 0 16,-1 2 0-16,1 2 272 0,1 0-16 0,-1 2 0 0,0 1 0 15,0 4-64-15,2 0 0 0,0 4-16 16,0-1 0-16,0-2-176 0,1 5 160 0,0-3-160 0,0 1 160 15,2-4-32-15,0-2 0 0,0 2 0 0,1-6 0 16,3 0 48-16,2-3 0 0,0 0 0 0,2-4 0 16,1-1-32-16,-1-1 0 0,1-1 0 0,-1-1 0 15,-1-2-144-15,0 2 192 0,1-2-192 0,-3 2 192 16,2 0 704-16,-3 0 160 0,1 3 32 0,-2 0 0 16,0 7-832-16,-2 0-256 0,-1 3 128 0,-1 5-128 15,-2-1 0-15,0 6 128 0,0 4-128 0,-2 1 0 16,1 1-672-16,-2 1-240 15,-1 2-48-15,-1 0-16 0,0 3 784 0,-1-3 192 0,1-1 0 0,2-2 0 0,-1-3 0 0,2-1-192 16,0 0 192-16,0 0-192 16,2-6-448-16,0-2-64 0,2 1-32 0,0-4-18368 15</inkml:trace>
  <inkml:trace contextRef="#ctx0" brushRef="#br0" timeOffset="130673.22">30322 1009 8287 0,'-2'2'736'0,"0"-1"-592"16,1-1-144-16,1 0 0 0,0 0 896 0,0 0 160 0,-1 3 32 0,-2-1 0 0,0 4 992 0,1-3 208 0,-1 1 32 0,1-2 16 0,1 1-528 0,1-3-96 15,1 3-32-15,0-3 0 0,3 0 32 0,0-3 0 16,3 2 0-16,1-3 0 0,2 0-400 0,3-2-80 0,3 1-16 0,1-1 0 15,4-2-352-15,3-1-80 0,3-2-16 16,0-2 0-16,-1-1-336 0,0 2-80 0,2-2-16 16,0-3 0-16,2 2-176 0,-2-2-32 0,-2 4-128 15,0-2 192-15,3-2-192 0,-2 0 0 0,2 2 0 0,-2-2 0 16,-1 2 0-16,-1 2 0 0,-2 2 0 0,-4 0 0 16,2-1 0-16,-2 1 0 0,-3 3 0 0,-2-1 0 15,-3 3 0-15,-2 0-192 0,-1 1 16 0,-1 1 0 16,-2 2-864-1,-2-1-176-15,0 0-48 0,0 3-10128 0,-2-1-2016 0</inkml:trace>
  <inkml:trace contextRef="#ctx0" brushRef="#br0" timeOffset="132896.74">31556 524 7359 0,'2'-4'656'0,"-1"2"-528"0,0 0-128 0,0 0 0 0,-1 2 592 0,0 0 96 0,1-1 16 0,0-2 0 0,0 3 1168 0,1-2 240 0,0 2 64 0,-1-1 0 0,-1 1-208 0,0 0-48 16,0 1 0-16,0-1 0 0,-1 2-304 0,0 1-64 15,1 0-16-15,-1 1 0 0,-1-2-352 16,2 1-80-16,-1 3-16 0,1-2 0 0,0 1-320 0,0 3-80 16,0 0-16-16,1 1 0 0,1 0-256 0,-1 3-48 15,1-1-16-15,-1 0 0 0,1 3-96 0,1-1-32 16,-1-2 0-16,1 3 0 0,0-3-80 0,-1-1-16 16,2 4 0-16,1 0 0 0,0-3-128 0,-1-1 0 15,1 2 144-15,-1-2-144 0,2-1 0 0,0 0 0 16,-1 0 0-16,1-3 0 0,0 2 0 0,-1-5 0 15,2 5 0-15,0-4 0 0,0-2 0 16,1-1 0-16,0 1 0 0,0-2 0 0,0 0 0 0,0-2 0 16,0 1 0-16,1-1 0 0,0-2 0 0,0-2 0 15,1 1 0-15,0-1 0 0,1-2 0 0,-1 2 0 16,-1-3 0-16,1-2-128 0,-1 2 128 0,2-3-128 0,-2 1 128 16,0 0-128-16,-1-1 128 0,1 1 0 0,-1-2 0 0,-1 0-128 15,1 1 128-15,-1 0 0 16,-2 0 0-16,1 1 128 0,-2 3-128 0,1-1 192 0,-2 1-64 0,0 2 0 15,-2 3 0-15,-1-3 16 0,1 3 0 0,-2 0 0 16,0 2 48-16,0-1 16 0,-2 0 0 0,1 2 0 16,0 0-48-16,-1 0-16 0,0 0 0 0,1 0 0 15,0 0-144-15,-2 0 160 0,3 2-160 0,0-2 160 16,0 0-160-16,0 0 0 0,1 0 0 0,0 0 0 16,0 2 0-16,0-2 0 0,0 0 0 0,0 0 0 15,1 0 0-15,0 0 0 0,0 0 0 0,0 0 0 16,0 0 0-16,0 0 0 0,1 0 128 0,-1 0-128 15,0 0 0-15,0 0 0 0,1 0 0 0,-1 0 0 16,0 0 0-16,1 0 0 0,-1 0 0 0,0 0 0 0,1 1 0 0,-1-1 0 16,0 0 0-16,1 0 0 0,-1 0 0 15,0 3 0-15,0-3 0 0,0 3 0 0,0-1 0 0,-1 1 0 16,1 0 0-16,1 1 0 0,-2 1 0 0,1 1 0 16,0 2 128-16,0-1-128 0,0 3 0 0,0-1 0 15,0 4 0-15,2-2 0 0,-2 3 0 0,1 0 0 16,-1 1 0-16,2 2 0 0,-1 0 0 0,0-2 0 15,-1 2 0-15,1 0 0 0,1 0 0 0,-2-2 0 16,0 0 0-16,0-1 0 0,0 0 0 0,-1-2 0 16,1-1 0-16,2 1 0 0,-2-3 0 0,-1-4 0 15,1 3 0-15,0-2 0 0,-1-2-192 0,1-1 0 0,-1 3-16 16,1-6 0 0,1 2-608-16,-1-2-112 0,0 0-32 0,-1-2 0 15,1 0-1376-15,-1 0-288 0</inkml:trace>
  <inkml:trace contextRef="#ctx0" brushRef="#br0" timeOffset="133617.41">32065 631 6447 0,'0'-6'576'0,"0"3"-576"0,1-2 0 0,-1 2 0 0,2 3 1568 0,-2-2 208 0,1 2 32 0,0-1 16 0,0-2 288 0,1 0 48 0,2 1 16 0,-2-2 0 0,0 2-128 0,-1 0 0 0,0 2-16 0,1 2 0 0,-2-2-256 0,0 3-48 0,0 0-16 0,0 2 0 15,0 1-496-15,0 2-80 0,0 1-32 0,0 0 0 16,0 3-512-16,-2 1-96 0,1 2-32 0,0 0 0 16,0 0-208-16,-1-1-64 0,1 4 0 0,0-5 0 15,1 2-192-15,0-4 176 0,1 1-176 0,0-3 160 16,1 0-160-16,0-3 0 0,3-1 0 0,-1 0 128 16,3-4-128-16,0-1 0 0,2 0 0 0,1-1 0 15,1-4 0-15,0 2 0 0,2-3 128 0,-2 1-128 16,2-2 0-16,0-1 0 0,1 0 0 0,-2-1 0 0,2 1 0 15,-1 1-176-15,-2-1 176 0,0 2-128 16,0-1 128-16,-2 2 0 0,1-1-144 0,-1 0 144 0,-1 3 0 16,1-2 0-16,-1 4-144 0,-2-1 144 0,1 2 0 0,-2-2 0 15,0 4 0-15,-1-2 0 0,1 0 0 0,-2 3 0 16,0 0 0-16,-1 0 0 0,0-1 0 0,-1 4 128 16,-1 0-128-16,0 1 0 0,0-2 160 0,-1 3-160 15,0 1 160-15,0-1-160 0,0 1 128 0,0 0-128 16,0-1 0-16,-1 4 144 0,1-3-144 0,0 0 0 15,0 1 0-15,0-1 0 0,0-1 0 0,1 1 0 16,0-2 0-16,0 1 0 0,1 0-208 0,-1-1-80 16,1-1-16-16,-1-1 0 15,1 1-416-15,-1 0-96 0,1-3-16 0,0 3 0 16,2-4-704-16,-3 2-160 0,1-2-32 0,0-2-8256 0,0 0-1648 16</inkml:trace>
  <inkml:trace contextRef="#ctx0" brushRef="#br0" timeOffset="133920.25">32559 623 13823 0,'3'0'608'0,"-1"0"128"0,0 0-592 0,0 0-144 0,1 2 0 0,-2-2 0 0,1 0 896 0,0 3 160 0,2-2 32 0,2 5 0 0,-1-3 352 0,1 5 80 0,-2 0 16 0,1 1 0 0,-2 0 64 0,-1 2 0 0,-1 1 16 0,-2 2 0 0,-1 0-352 0,1-1-80 0,-1 0-16 16,0 2 0-16,-1-1-528 0,1-2-96 0,0 2-32 0,0-2 0 0,-1-3-368 0,3 2-144 0,-1-2 0 0,1-1 144 0,1-1-144 0,2-1-192 15,-1-1 32-15,0-2 16 16,0 0-1280-16,0-3-256 0,0 0-48 0,-1 0-7536 15,0 0-1488-15</inkml:trace>
  <inkml:trace contextRef="#ctx0" brushRef="#br0" timeOffset="134167.25">32558 275 20271 0,'-7'-9'896'0,"3"3"192"0,0 0-880 0,2 3-208 0,2 1 0 0,1 0 0 16,0 0 0-16,1 0 0 0,0-2 0 0,1-1 0 15,2 1 512-15,-1-1 0 0,2-1 0 0,0 4 0 16,-1-2-48-16,2 2 0 0,0 1 0 0,0 1 0 16,0-2-160-16,0 2-48 0,-1 0 0 0,2 0 0 15,-1 2-256-15,0-1 0 0,0 1 0 0,0 2-7376 16,1-1-1392-16</inkml:trace>
  <inkml:trace contextRef="#ctx0" brushRef="#br0" timeOffset="134680.66">33163 381 13823 0,'-8'-8'1216'0,"2"1"-960"0,-1-1-256 0,3 4 0 15,0 2-256-15,2-1-80 0,-1 0-32 0,-4 0 0 16,-2-5 1520-16,-6-1 288 0,-1 0 64 0,-2 0 16 16,1 1-288-16,-1 2-48 0,3 0-16 0,0 3 0 15,1 1 400-15,2-1 80 0,-1 3 16 0,1 0 0 16,0 0-256-16,2 3-32 0,0 0-16 0,-1 3 0 16,2 0-384-16,1 2-80 0,0 1 0 0,2 2-16 15,0 3-336-15,0 0-64 0,2 1-16 0,-1 6 0 16,2-1-272-16,-2 5-64 0,2 5-128 0,-1-2 192 15,1 4-192-15,-1-1 0 0,2-1 0 0,-2 0 0 16,2 0 0-16,0 2 0 0,2 0 144 16,0 0-144-16,2-1 0 0,0 0 0 0,1 1 128 0,0 0-128 15,0-1 0-15,0-2 0 0,-2 1 0 0,2-3 0 16,-1-3 0-16,-1 1 0 0,1-3 0 0,0 0 0 16,0-1 0-16,0-2 0 0,0 0-128 0,0-2 128 15,1 0-768-15,-2-2-64 0,1-2-32 0,0-1 0 16,1-3-352-16,-2 0-64 0,1-4 0 0,-1 0-16 15,0-2-736-15,1-3-144 0,-2 3-16 0,0-6-9168 16</inkml:trace>
  <inkml:trace contextRef="#ctx0" brushRef="#br0" timeOffset="134963.29">32680 703 1839 0,'-9'-2'160'0,"3"-1"-160"0,3 3 0 0,2 0 0 0,2 0 3504 0,0 0 656 0,1 3 144 0,3-3 32 0,0 2-3072 0,5-1-624 0,2 1-112 0,3 2-16 0,1-2 64 0,-1 1 32 0,1 0 0 0,-1-1 0 15,1-1 352-15,0-1 80 0,1 0 16 0,-1 0 0 16,-1 0-576-16,0 0-112 0,0 0-32 0,-2-1 0 15,1 1-528-15,-3-2-128 0,1-1 0 0,-3 0-7312 16,0 1-1456-16</inkml:trace>
  <inkml:trace contextRef="#ctx0" brushRef="#br0" timeOffset="135369.09">33156 687 18431 0,'-4'6'1632'0,"2"-2"-1312"15,0 0-320-15,1-1 0 16,1-1-560-16,0 2-176 0,0-2-32 0,0 4-16 0,-1 3 1184 0,-1 2 240 16,0 4 64-16,1-1 0 0,0 0-416 0,1 0-80 15,1-1-16-15,0-2 0 0,1-2 640 0,2 2 112 16,0 0 16-16,1-2 16 0,0-2 112 0,0 1 32 0,1 0 0 15,2-3 0-15,-1-1-320 0,1 1-64 0,0-1-16 16,1-2 0-16,0-1-336 0,0-1-80 0,0 0-16 16,1-1 0-16,-1 1-160 0,2-3-128 0,0-2 144 0,-1 2-144 15,1-3 0-15,-2 0 0 0,1 1 0 0,0-3 0 16,-1 1-192-16,0-1-48 0,-1-1 0 0,-1 1 0 16,-1-1 112-16,-2 0 128 0,0 1-208 0,-1-2 80 15,-2 1 128-15,-2-1 0 0,1-2 0 0,-2 0 128 16,-1 1 256-16,-4-1 64 0,0 1 16 15,-2 0 0-15,-1-1-128 0,-1 3-16 0,0 1-16 0,-2 1 0 16,0 4-304-16,-1-2 0 0,2 5-128 0,-3 0 128 16,0 3-576-16,1-1 0 0,-1 1-16 0,2 1 0 15,-1-1-144-15,2 3-32 0,-1 0 0 0,3-1 0 16,1 1-832-16,1 0-192 16,0 2-16-16,2 1-8224 0</inkml:trace>
  <inkml:trace contextRef="#ctx0" brushRef="#br0" timeOffset="135923.41">33508 620 15663 0,'0'0'1392'0,"1"0"-1120"0,0 2-272 0,0-1 0 0,0-1 0 0,0 2 0 0,0 1 0 0,2 0 0 0,0 3 1056 0,1 1 256 0,-1 1 48 0,-1 1 16 0,0 2-608 0,0 3-112 0,-1-2-16 0,-1 2-16 0,0 3 496 0,0-2 96 0,0 0 32 0,0 2 0 15,0 0 144-15,0-2 16 0,0 2 16 0,1-3 0 16,-1 0-528-16,0 1-96 0,1-1-32 0,0-2 0 16,1 2-320-16,1-3-64 0,-1 0 0 0,1-4-16 0,1 1-144 15,0 1-32-15,1-3 0 0,-1 0 0 16,0-3-16-16,-1 2-16 0,2-4 0 0,-2 1 0 0,1-2 0 16,-1 0 0-16,1-2 0 0,-1-2 0 0,0 2-32 0,1-3-128 15,0-1 192-15,0-1-64 0,-1 1-128 0,1-2 0 16,-1-1 0-16,-1-2 128 0,1-1-128 15,-1 1 0-15,0 0 0 0,0-2 0 0,0-1 0 0,-1 3 0 16,0-1 128-16,-1-2-128 0,1 3 128 0,0-1-128 16,-1 0 128-16,1 0-128 0,0 1 0 0,-1-1 0 15,1 5 128-15,1-3-128 0,-2 2 0 0,1 2 0 16,0 0 0-16,-1 3 0 0,1-2 0 0,0 2-224 16,-1-1 80-16,1 2 16 15,2 0-352-15,-2-2-64 0,1 4-16 0,-1-2 0 16,1 1-496-16,1-2-96 0,0 3-32 0,1-3 0 15,-1 3-880-15,0-2-176 0,2 2-48 0</inkml:trace>
  <inkml:trace contextRef="#ctx0" brushRef="#br0" timeOffset="136651.71">33825 683 5519 0,'4'0'240'0,"-2"-2"64"0,0 1-304 0,0 1 0 0,0 0 0 0,-2 1 0 0,0-1 1968 0,0 2 336 0,1 1 64 0,0 0 0 0,-1 1-256 0,0 1-48 0,-1 3-16 0,-2-2 0 0,1 3-16 0,-1 0-16 0,-1 1 0 0,0 2 0 0,-1-1-608 16,1 2-112-16,0-2-16 0,1 3-16 0,-1-4-272 0,1 1-48 15,2 1-16-15,0-1 0 0,0-1-272 0,1-1-48 16,1 1-16-16,-1-2 0 0,2-2-240 0,-1 0-48 16,1 0-16-16,2-1 0 0,-1 1-144 0,2-2-16 15,-2-2-128-15,2-2 192 0,-1 0-192 0,3 0 0 16,0-2 128-16,1 0-128 0,0-2 0 0,1 0 0 16,0-1 0-16,1-1 0 0,1 0 0 0,-2 0 0 15,1 0 0-15,-1-2 0 0,-1 2 0 0,0 0 0 16,0 0 0-16,-1 0 0 0,0 1 0 0,-2 0 0 15,1 1 0-15,-1 1 0 0,-1 1 0 0,0-1 0 16,-1 2 0-16,0-1 0 0,0 4 0 0,-2-2 0 0,1 1 0 16,-1-1 0-16,0 3 0 0,-1-1 0 0,0 1 0 0,0 0 0 15,-1 0 0-15,0 3 0 0,0-1 0 0,0 1 0 16,-1 0 0-16,0 1 0 0,0 1 0 0,1 0 144 16,0-2-144-16,0 2 0 0,1 1 144 0,0 1-144 15,1-2 0-15,0-3 0 0,0 1 0 0,0 0 0 16,2-1 0-16,-1-1 0 0,1-2 0 0,-1 1 0 15,3 0 0-15,-2-2 0 0,2-1 128 0,0 0-128 16,-1 0 0-16,2 0 144 0,1-1-144 0,-1-2 0 16,0 1 0-16,0 1 0 0,0-1 0 0,-1 1 0 15,0-2 0-15,0 1 0 0,1-1 0 0,-1-1 0 0,0 0 0 16,0 0 0-16,1 1-160 0,-2-2 160 0,1 0-128 16,0 1 128-16,0-2-160 0,0 3 160 15,-2 1 0-15,0 2 0 0,1-1-128 0,-2 2 128 0,-1-1 0 0,0 2 0 16,1 1 0-16,-1 0 0 0,0 2 0 0,-1 1 0 15,0 0 160-15,-1-1-160 0,1 2 0 0,0-1 128 16,-1 3-128-16,1 1 0 0,-2-1 0 0,1 3 0 16,0-1 0-16,1 1 0 0,-1-3 0 0,1 2 0 15,0 1 0-15,0-1 0 0,-1-2 0 0,1 0-224 16,0 1 48-16,0-3 16 16,0 2-416-16,0-3-96 0,0 2-16 0,-1 0 0 15,0-1-1488-15,-1-2-288 0</inkml:trace>
  <inkml:trace contextRef="#ctx0" brushRef="#br0" timeOffset="137823.9">30215 2225 20271 0,'-2'-2'1792'0,"0"2"-1424"0,2 0-368 0,2 0 0 0,0 2 0 0,1-2-288 0,0 1 48 0,2 4 16 0,5-2 1200 0,1 5 240 0,6 4 64 0,-17-12 0 0,0 0 144 0,74 57 48 16,-74-57 0-16,79 62 0 0,-79-62-48 0,98 74 0 16,-98-74 0-16,108 78 0 0,-55-40-592 0,7 5-112 15,6 1-16-15,1 1-16 0,0 2-240 0,-4-5-64 16,-4-3 0-16,-2-3 0 0,-57-36-64 0,109 67-32 16,-52-30 0-16,-1-6 0 0,-3 1 32 0,-53-32 16 15,102 55 0-15,-102-55 0 0,91 52-128 0,-91-52-16 16,87 46-16-16,-87-46 0 0,86 43-176 0,-86-43 0 15,79 35 0-15,-79-35 0 0,64 27 0 0,-64-27-320 16,54 22 48-16,-54-22-11824 16,0 0-2352-16</inkml:trace>
</inkml:ink>
</file>

<file path=ppt/ink/ink12.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5-04-16T10:12:35.708"/>
    </inkml:context>
    <inkml:brush xml:id="br0">
      <inkml:brushProperty name="width" value="0.05292" units="cm"/>
      <inkml:brushProperty name="height" value="0.05292" units="cm"/>
      <inkml:brushProperty name="color" value="#FF0000"/>
    </inkml:brush>
  </inkml:definitions>
  <inkml:trace contextRef="#ctx0" brushRef="#br0">11487 9810 28559 0,'-11'1'2544'0,"2"4"-2032"0,5-2-512 15,3 1 0-15,0-2 1184 0,-1 4 144 0,-4 3 16 0,-2 8 16 0,-1 9-464 0,4 6-80 0,3 8-32 0,3 5 0 0,3 5-400 0,1 14-64 0,1 10-32 0,0 7 0 0,-1 6 160 0,-2 5 48 0,-2 6 0 0,-2 3 0 0,0 6-176 0,-2 2-48 0,-1-2 0 0,-2 3 0 0,0-1-272 0,2-8 0 16,0-12 0-16,1-9 0 0,1-10-192 0,4-9-128 0,4-10-48 16,1-8 0-1,0-11-944-15,3-8-192 0,-1-5-32 0,2-7-14176 0</inkml:trace>
  <inkml:trace contextRef="#ctx0" brushRef="#br0" timeOffset="1130.83">12382 10428 25791 0,'0'-6'2304'0,"-1"-2"-1856"0,1 2-448 0,-1 2 0 0,0 1 1152 0,-2-3 144 0,0-4 32 0,-2-8 0 0,-4-3 480 0,-2-1 112 0,-4-1 0 0,-2 4 16 0,-1 4-720 0,1 3-160 0,-2 3-32 0,2 4 0 0,1 1-576 0,2 4-128 0,-1 4-32 0,2 1 0 0,1 4-96 0,0 2 0 0,1 3-16 0,0 3 0 0,-1 4-176 0,1 3 192 0,-2 4-192 0,2 4 192 0,1 2-192 0,1 6 0 15,1 1 0-15,1 2 0 0,1 3 0 0,3 3 0 0,2 1 0 0,2 5 0 0,1-1 0 0,2 1 0 16,2-4 0-16,0-2 0 0,-2-4 0 0,2-3-144 15,2-1 144-15,-1-4-208 0,0-3-112 0,1-4 0 16,0-2-16-16,-3-3 0 16,2-1-560-16,0-3-128 0,-1-2 0 0,-1-4-16 15,0-1-1408-15,-3-3-288 0</inkml:trace>
  <inkml:trace contextRef="#ctx0" brushRef="#br0" timeOffset="1389.87">11845 10897 28559 0,'-9'3'1264'0,"3"-3"272"0,4 0-1232 0,0 0-304 0,5 0 0 0,-1-3 0 0,1 3 624 0,3 0 64 15,3-2 16-15,3 1 0 16,3-1 208-16,3-1 48 15,0 6 16-15,1-3 0 0,-19 0-192 0,0 0-32 0,67 15-16 0,-67-15 0 16,0 0-448-16,74 20-96 0,-74-20 0 0,0 0-16 16,65 14-176-16,-47-11 0 0,1-3 0 0,-3 0 0 15,1 0-544-15,-1 0-192 0,-1-3-32 0,1 0-15328 16</inkml:trace>
  <inkml:trace contextRef="#ctx0" brushRef="#br0" timeOffset="1792.98">12679 10154 19343 0,'-3'-2'1728'0,"0"-2"-1392"0,2 4-336 0,1 3 0 15,0-2 1744-15,-1-1 288 0,0 2 48 0,-1 1 16 16,-2 3 80-16,2 2 0 0,0 7 16 0,1 5 0 16,-1 3-896-16,1 6-176 0,0 8-32 0,1 4-16 15,0 5-544-15,-1 0-96 0,1 2-32 0,-1-1 0 16,0-4-80-16,1 4 0 0,2 2-16 0,-1-1 0 15,3-4-96-15,-1-1-16 0,2-3 0 0,-1-6 0 16,2-4-192-16,1-4 0 0,-1-1 0 0,1-2 0 16,0-6-416-16,0-2-80 0,3 0-16 0,0-2 0 15,1-1-1456-15,-1-6-288 0,1 2-64 0,1-4-13104 16</inkml:trace>
  <inkml:trace contextRef="#ctx0" brushRef="#br0" timeOffset="2194.21">12875 10854 23039 0,'-6'4'1024'0,"2"0"192"0,1 0-960 0,2-2-256 0,1-1 0 0,0 1 0 16,1-1 224-16,0 4 0 0,2 1 0 0,-1 0 0 16,3 6 160-16,-1-4 48 0,2 1 0 0,2-3 0 15,0-1 272-15,0-1 48 0,2-4 16 0,0 0 0 16,2 0 464-16,-1-4 112 0,3-1 0 0,-2-2 16 15,2-1-224-15,-3-4-48 0,2 1-16 0,-2 0 0 16,0-4-400-16,0 1-80 0,-2-1-16 0,-1-2 0 16,-1 3-256-16,-2-1-64 0,-1 1-16 15,-3 3 0-15,0 2-240 0,-3-1 0 0,-3 2 0 0,1 3 0 16,-3 1 0-16,-1 2 0 0,-2-1 0 0,-3 3 0 16,-1 2 224-16,0 1-48 0,-1 3-16 0,-1 0 0 15,0 5-32-15,0-2-128 0,0 6 192 0,1-1-64 16,2 4-128-16,0-1 192 0,2 3-192 0,0 0 192 15,2-3-64-15,1 1 0 0,4 1 0 0,-1 2 0 16,2-1-128-16,1 0 0 0,0-2 144 0,4-1-144 0,-1 0 0 16,2 0 0-16,3 1 0 0,1-2 0 0,1-1 0 15,2-3 0-15,2-1 0 0,2-4 0 0,2-1 0 16,0-1-192-16,2-3 192 0,0-4-192 16,2 2-224-16,-1-5-48 0,0-1-16 0,-2-1 0 15,2-3-1120-15,-2 0-240 0,1-4-32 0,-1-3-13872 16</inkml:trace>
  <inkml:trace contextRef="#ctx0" brushRef="#br0" timeOffset="2416.8">13321 10737 30399 0,'-2'14'1344'0,"1"-3"288"0,1-2-1312 0,1-1-320 0,1-2 0 0,1-3 0 0,0 3 704 0,1 5 80 0,3 6 16 0,2 7 0 0,3 1-16 0,-12-25 0 0,22 47 0 0,-22-47 0 0,0 0-112 0,33 49-32 0,-21-38 0 0,-12-11 0 0,0 0-16 0,0 0-16 15,0 0 0-15,64 40 0 0,-53-36-304 0,0-1-64 0,1-1-16 0,-1 0 0 0,-1 0-224 0,-1-2 0 0,1-2 0 0,-2 0 0 16,-1 2-1008 0,1-3-80-16,-1 1-32 0,0-2 0 0,-1 0-1680 0,-3 0-336 15</inkml:trace>
  <inkml:trace contextRef="#ctx0" brushRef="#br0" timeOffset="2678.58">13311 11080 23039 0,'-13'2'1024'0,"5"1"192"0,3-3-960 0,1 3-256 16,4-3 0-16,0-3 0 0,1 3 1184 0,-1-1 192 15,2-1 32-15,1-2 16 0,3-4-32 0,0 0-16 16,5 2 0-16,1-6 0 0,3 1-160 0,1-4-16 15,2 1-16-15,3-3 0 0,0-1-288 0,3-1-64 16,0-2-16-16,1 1 0 0,0-3-576 0,-2 3-112 16,-3 0-128-16,1 0 176 0,1-3-368 0,-2 2-64 15,1 4 0-15,-3 0-16 16,-1-1-1104-16,-1 4-224 0,-1 0-32 0,-1 1-16 16,1 2-976-16,0-1-192 0,-1 2-32 0,-1 1-9296 0</inkml:trace>
  <inkml:trace contextRef="#ctx0" brushRef="#br0" timeOffset="2852.21">13940 10727 9215 0,'4'16'400'0,"-3"-3"96"0,2-1-496 0,0-1 0 0,-2-5 0 0,0 1 0 15,1 1 1856-15,2 5 288 0,0 9 48 0,1 3 16 16,0 4 320-16,0-4 64 0,-2-1 16 0,1-7 0 16,-2-2-1392-16,0-1-288 0,1-3-48 0,-2-2-16 15,0-1-336-15,0-1-64 0,0-1-16 0,0-4 0 16,2 2-240-16,-3-2-48 0,1-2-16 0,0-2 0 15,-1-2-1296-15,1-1-272 16,-1-1-48-16,1-3-11184 0</inkml:trace>
  <inkml:trace contextRef="#ctx0" brushRef="#br0" timeOffset="3069.81">14018 10231 41471 0,'-10'-2'1840'0,"4"2"368"0,1-1-1760 0,3-1-448 16,2 2 0-16,0 0 0 0,1-3 256 0,-2 2-48 15,2-1 0-15,0-1 0 0,0-2-208 0,2 2 0 16,0 0 0-16,-1 0-160 0,3 1-112 0,-2-2-32 16,2 1 0-16,-2-3 0 0,1 3 48 0,-1-3 0 15,2 0 0-15,-2-2 0 16,3 3-640-16,-2-3-112 0,2 2-16 0,0-1-10192 0,-1 2-2032 15</inkml:trace>
  <inkml:trace contextRef="#ctx0" brushRef="#br0" timeOffset="3600.3">14178 9951 27183 0,'-4'0'592'0,"-1"2"128"0,3 0 32 0,0 1 16 0,2-1-624 0,0 2-144 16,0 2 0-16,0 5 0 0,0 4 1392 0,0 8 240 15,0 8 48-15,2 4 16 0,0 6-544 0,-1-2-96 16,2 2-32-16,-2 2 0 0,1-2-384 0,-1 2-64 16,0-3-32-16,0-3 0 0,-1-5-96 0,0 0-32 15,0-4 0-15,0-4 0 0,2-1-96 0,-1-2-32 16,1-4 0-16,0-4 0 0,2-1-128 0,0-3-32 16,2-1 0-16,1-5 0 0,0 3-128 0,1-4 0 15,1-1 0-15,0-1 128 0,1 0-128 0,1 0 0 16,1-1-192-16,-1 1 192 0,3 0-176 0,1 1 176 0,1 2-128 15,-1 0 128-15,-15-3 0 0,0 0-128 0,0 0 128 16,62 34 0-16,-62-34 0 0,0 0 0 0,0 0 0 0,52 49-128 16,-41-36 128-16,-2 0 0 0,-3-1 0 15,0 1 0-15,-2 0 0 0,-3-2 0 0,-2 4 0 0,-3-4 0 16,0 4 256-16,-3-3 0 0,-2-1-16 0,-2-2 0 16,0 1 144-16,0-3 16 0,-3 3 16 0,-1-3 0 15,0-1-160-15,-1-3-16 0,2 2-16 0,-3-4 0 16,0-2-224-16,-1-5 0 0,0 0 0 0,1-1 0 15,1-3-496-15,3-1-32 16,-2-4-16-16,3 0 0 0,4-2-928 0,0-2-176 16</inkml:trace>
  <inkml:trace contextRef="#ctx0" brushRef="#br0" timeOffset="3858.69">14594 9865 19343 0,'-1'1'1728'0,"1"1"-1392"0,0 2-336 0,0-1 0 0,0 3 2528 0,1-2 432 0,0 3 96 0,0 5 16 0,0 5-1392 16,1 11-272-16,0 7-48 0,-1 5-16 0,-2 6-560 0,-1 0-112 0,1 7-32 0,-2-2 0 0,-1 4-400 0,1-3-96 15,-3 0-16-15,1 0 0 0,0-3 224 0,-1-3 32 16,1-2 16-16,0-2 0 0,3-4-176 0,1-1-32 15,0-2-16-15,1-3 0 0,1-1-464 0,0-3-96 0,2-4 0 16,1-3-16 0,-1-2-1536-16,2-7-304 0,0 2-64 0,1-5-12560 0</inkml:trace>
  <inkml:trace contextRef="#ctx0" brushRef="#br0" timeOffset="4268.88">14664 10771 23951 0,'-4'5'2128'16,"0"-2"-1696"-16,3 3-432 0,2-5 0 0,1 1 1344 0,0 2 176 15,-2 1 32-15,0 5 16 0,0 3-672 16,1-2-128-16,1 3-16 0,2-5-16 0,0-3-64 0,2-3-16 16,1 2 0-16,0-7 0 15,2-1-272-15,1-2-48 0,2-2-16 0,0-4 0 0,0 0 256 0,1-1 32 16,-1 0 16-16,1-3 0 0,-1 1 80 0,1-2 32 15,-3 1 0-15,-1 2 0 0,-2 0-368 0,0-1-80 16,0 2-16-16,-4-2 0 0,1 2-144 0,-2 1-128 16,-2 2 192-16,-1 0-192 0,-2 3 192 15,-2 0-192-15,-1 1 192 0,-2 3-192 0,-1-2 144 0,-1 8-144 16,-4-2 0-16,0 7 144 0,-2 1-144 0,-1 3 0 16,-1 4 0-16,-1 0 128 0,-1 6-128 0,1-1 128 15,1 2-128-15,1 2 128 0,1 3 0 0,1 0-128 16,1 3 192-16,2 3-64 0,2-1-128 0,-1 0 0 15,3 1 144-15,3 3-144 0,1-1 0 0,4-3 0 16,4-4 0-16,3-2 0 0,3-1 0 0,-10-27-128 0,0 0 0 16,72 30 0-1,-29-38-704-15,13-10-128 0</inkml:trace>
  <inkml:trace contextRef="#ctx0" brushRef="#br0" timeOffset="9668.09">15156 10613 23039 0,'-2'-4'2048'0,"2"1"-1648"0,2 1-400 0,3-1 0 0,-1 2 1040 0,4-1 128 0,5-7 32 0,7-2 0 0,11-9-752 0,10-4-128 0,10-2-48 0,7-5 0 0,6-1 416 0,7-9 80 0,6-4 0 0,4-5 16 0,2-1-80 0,3-2-32 0,7-6 0 0,4 0 0 16,6-1-160-16,-1-7-16 0,1-2-16 0,4-5 0 15,7-1-80-15,0 0-16 0,-1-3 0 0,5 0 0 16,5-2 96-16,-3-1 16 0,-5 6 0 0,5-2 0 16,6 4-96-16,-4-2-16 0,-5-3 0 0,-2 3 0 0,-1 6-128 15,-1-1-48-15,-2 2 0 0,-3 2 0 16,-2 2-208-16,-7 4 144 0,-7 0-144 0,-3 4 128 0,-1 1-128 16,-6 6 0-16,-5 0 0 0,-10 4 0 0,-5 1 0 0,-3 3 0 15,0-1 0-15,-4 1 0 0,-3 7 0 0,-6 2 0 16,-6 3 128-16,-4 0-128 0,-4 3 128 0,-2 1-128 15,-4 3 192-15,-2 0-64 0,-2-1 0 0,-3 4 0 16,-2-2 0-16,-2 4 0 0,-2-1 16 0,0 1 0 16,-3 0 0-16,-1 3 0 0,-2 1-16 0,-3 2-128 15,2 0 192-15,-2 2-64 0,1 1-128 0,-1 1 160 16,-1 1-160-16,2-2 160 0,-2 2-160 0,2 1 0 16,-1-1 0-16,1-2 128 0,-1 2-128 0,2-1 0 15,1 0 0-15,0-3 0 0,1 2 0 0,0 2 0 16,2-4 0-16,-1 0 0 0,-1 3 0 0,2-3 0 0,1 1 0 15,1 0 0-15,-1-2 0 0,2-1 0 0,-1 3 0 0,1-2 0 16,2-1 0-16,-2 1-144 16,2 0 144-16,-1-1-160 0,-3 3 160 0,2 0-192 0,1-2 192 0,0-1-192 15,2 1 0-15,0-1 0 0,0-1 0 0,1 4 0 32,-1-3-528-32,1 1-112 0,0-1-32 0,1 0 0 0,3-2-1232 15,-1 0-240-15,2-1-48 0,2-2-12400 0</inkml:trace>
  <inkml:trace contextRef="#ctx0" brushRef="#br0" timeOffset="10133.27">19822 7246 24879 0,'-10'-11'1088'0,"4"4"256"0,2 4-1088 0,1-2-256 0,3 5 0 0,2-1 0 0,-1-1 784 0,2 0 112 16,3-4 0-16,4 0 16 0,5-3 752 0,4 0 160 0,4 0 32 0,4-1 0 0,4-2-2032 0,2-3-400 0,1 3-64 0,4-4-32 0,2 1 672 0,1 0 0 0,0 4 176 0,-3 0-48 15,-5 2-128-15,-2 1 0 0,-2 1 0 0,-4 2 0 16,-4 2 0-16,-3 0 0 0,-4 3 128 0,0 3-128 15,-1-1 128-15,-2 1 0 0,-2 3 0 0,-4 2 0 16,0-1 224-16,-3 4 32 0,-2 4 16 0,-3 0 0 16,-2 4-400-16,-3 4 0 0,-3 3 0 0,-3 4 0 15,-4 6-816-15,-2 5-192 0,-3-1-32 0,-1 3-13392 16</inkml:trace>
  <inkml:trace contextRef="#ctx0" brushRef="#br0" timeOffset="17262.53">7561 5975 14735 0,'-6'0'1312'0,"-1"0"-1056"0,4 0-256 0,1 2 0 0,1-1 976 0,-3-1 144 0,-4 3 32 0,-4-3 0 0,-2 3 576 0,-1 3 128 0,4-2 32 0,2 0 0 0,3 1-80 0,3 2-16 0,3-1 0 0,3 2 0 16,4 0-640-16,1 1-128 0,4 0-16 0,4 0-16 16,5-1-272-16,6 0-48 0,-27-8-16 0,70 13 0 15,-70-13-32-15,80 4-16 0,-35-6 0 0,3-2 0 0,-1 0-224 16,6-2-32-16,3 3-16 0,-1-3 0 0,1 4-176 0,-4-4-32 15,-1-1-128-15,-4 2 192 0,0 1-192 0,2 0 128 16,1 2-128-16,-50 2 0 0,98 0 0 0,-98 0 128 16,87 4-128-16,-87-4 0 0,70 7 0 0,-70-7 0 15,0 0 0-15,84 13 0 0,-60-9 0 0,-2 1 0 16,-1 1 0-16,-2 0 0 0,-2 0 0 0,-4-1 0 16,-1-1 0-16,-3 1 0 0,-2-2 128 0,-3 0-128 15,-1-1 0-15,-2-2 0 0,-1 3 160 0,-4-2-160 16,0-1 160-16,-3-1-160 0,-1 1 192 0,-3-3-48 15,-2 3-16-15,-4-2 0 0,2 2 0 0,-3-1-128 16,-5-1 192-16,-4-1-64 0,-2 0-128 0,-2-3 0 16,-1 3 0-16,-2-5 128 0,-2 1-128 0,-2-3 0 0,-3-2 0 15,-2 0 0-15,2 1 0 0,-1-1 0 16,-3-2 0-16,0 4 0 0,0 0 0 0,-1-1 0 0,1 1 0 0,-1-1 0 16,1 2 0-16,0 0 0 0,3-1 128 0,1 4-128 15,4 0 0-15,-2 3 0 0,3-1 0 0,1 4 128 16,2-2-128-16,3 2 0 0,2-1 0 0,0-1 0 15,3 2 0-15,1-3 128 0,2 3-128 0,2-3 0 16,4 3 0-16,0 0 0 0,2-2 0 0,3 2 0 16,2-1 0-16,2 1 0 0,2 0 0 0,2 0 0 15,2 0 0-15,2 0 0 0,2 1 0 0,3 1 0 16,2 1 0-16,3 2 0 0,7 2 0 0,3-1 0 16,3 3 0-16,-24-9 0 0,0 0 0 0,96 28 0 15,-96-28 0-15,76 17 0 0,-76-17 0 0,84 14 0 16,-84-14 0-16,92 9 0 0,-92-9 0 0,101 9 0 0,-101-9 0 0,100 11 0 15,-100-11 0-15,87 6 0 0,-87-6 0 0,79 4 0 16,-79-4 0-16,77 8 0 0,-77-8 0 0,77 9 128 16,-77-9-128-16,72 14 0 0,-72-14 128 0,65 14-128 15,-65-14 0-15,0 0 128 0,71 17-128 0,-52-11 128 16,-1-3-128-16,-2 1 128 0,-2 0-128 0,0 0 128 16,-3-1-128-16,-2-1 128 0,0-2-128 0,-3 3 0 15,0-2 0-15,-4-2 128 0,-1 1-128 0,-2-3 0 16,0 1 0-16,-3-1 128 0,0-1-128 0,-4-4 128 15,-1 3-128-15,-3-2 128 0,1-1 0 0,-3 2-128 16,-3-2 192-16,-4 1-64 0,-2 2-128 0,-2-1 0 16,-4 2 0-16,-1-3 0 0,-4 1 0 0,-2-2 0 15,2 2 0-15,-3-3 0 0,-4 3 0 0,-2 0 0 0,0-2 0 16,-1 2 0-16,2 2 0 0,0 0 0 0,-1 0 0 16,-1 1 0-16,2-1 0 0,0 0 0 0,3 1 0 15,3 3 0-15,3-3 0 0,-3 3 0 0,0 3 0 0,-1-3 0 16,4 0 0-16,3 2 0 0,2-1-144 0,5-1 144 15,1 2 0-15,1-2 0 0,3 2-128 0,3 0 128 16,2 0 0-16,1-2 0 0,2 3 0 0,1 0 0 16,2 0 0-16,0-1 0 0,3 0 0 0,0 0 0 15,2 1 0-15,1 0 0 0,2 0 0 0,4 2 0 16,4 1 0-16,3 2-128 0,6 1 128 0,4 3 0 16,-22-12 0-16,0 0 0 0,89 35 0 0,-89-35 0 15,70 16 0-15,-70-16 0 0,81 7 0 0,-81-7 0 16,91 0 0-16,-39 0 0 0,3 0 0 0,1-4 0 0,-3 4 0 15,-5-3-128-15,-2 1 128 0,-2-2 0 0,-3 0 0 0,-1 0 0 16,-3 1 0-16,-2 1 0 0,-2 2 0 0,-2 0 0 16,-3 0 0-16,-3 2 0 0,-2 1 0 0,-3 0 0 15,-2 0 0-15,-4 0 0 0,-1 3 0 0,-3-1 0 16,-1 0 0-16,-2 1 0 0,-1 1 0 0,-2-4 0 16,0 3 0-16,-3 0 0 0,0-2 0 0,-1 0 0 15,-1-1 0-15,-1 2 0 0,-1-2 0 0,0-1 128 16,-2 0-128-16,1 0 0 0,-2-2 0 0,0 0 0 15,1-2 0-15,-1 2 0 0,0-2 0 0,1 0 0 16,-1 2 0-16,-1-2 0 0,1 1 0 0,0-4 0 16,0 5 0-16,0-3 0 0,2 3-192 0,-2-3-64 15,3 3-32-15,-1 0 0 16,2 0-1152-16,1 3-224 0</inkml:trace>
</inkml:ink>
</file>

<file path=ppt/ink/ink13.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5-04-16T10:13:27.799"/>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4169E1"/>
    </inkml:brush>
    <inkml:brush xml:id="br2">
      <inkml:brushProperty name="width" value="0.05292" units="cm"/>
      <inkml:brushProperty name="height" value="0.05292" units="cm"/>
    </inkml:brush>
  </inkml:definitions>
  <inkml:trace contextRef="#ctx0" brushRef="#br0">5778 3275 9215 0,'-4'-6'816'0,"0"0"-656"0,2 3-160 0,2-1 0 0,-1 0 0 0,-1-2-272 0,-3-5 64 0,-2-8 16 0,-1-3 944 0,0-1 192 0,4 6 32 0,-1 2 16 0,3 3-144 0,0 1-16 15,1 2-16-15,-2 3 0 0,4 1 272 0,-2-1 48 16,1 3 16-16,0 0 0 0,1 2 256 0,1 1 48 0,1 0 16 16,0 0 0-16,2 0-416 0,1 1-80 0,0 2-16 0,2-3 0 15,4 3-368-15,1-1-80 16,3 0 0-16,3 2-16 0,2-1 64 0,3 1 16 0,3 2 0 0,4 2 0 15,-31-8 80-15,67 20 32 0,-67-20 0 0,77 23 0 16,-77-23-160-16,94 26-16 0,-39-11-16 0,3-2 0 16,4-1-128-16,-4-3-32 0,-4-3 0 0,9 2 0 15,8-2-32-15,7 0-16 0,6 2 0 0,-2-7 0 16,-5-1 48-16,6 0 16 0,8 3 0 0,3-6 0 16,0 2-80-16,1-2-16 0,-1-2 0 0,4 4 0 15,2 2-80-15,-2-2-32 0,-4-1 0 0,-1 2 0 16,1 3-144-16,-3-3 192 0,-4-1-192 0,1-1 192 15,2 2-192-15,-2 0 192 0,2 3-192 0,-3-3 192 16,-5 0-192-16,0 0 192 0,1 5-192 0,-2-2 192 0,-4 1-64 16,-4-4-128-16,-4 0 192 0,-1 3-64 0,-2 3 0 15,-5-1-128-15,-2 1 192 0,-5-4-64 0,-8 1 0 16,-2-2-128-16,-2 1 192 0,-4 1-64 0,-2 2-128 0,-4-2 160 16,-3 1-160-16,-3 1 160 0,-2-1-160 0,-4 2 128 15,-3-4-128-15,-1 1 128 0,-6-3-128 0,-2 0 0 16,-2 3 0-16,-3-3 0 0,-2 0 0 0,-2 0 0 15,-1 0 0-15,-3 0 0 16,0-3-672-16,-5 3-16 0</inkml:trace>
  <inkml:trace contextRef="#ctx0" brushRef="#br0" timeOffset="2754.93">5261 7234 2751 0,'-7'-2'256'0,"1"2"-256"0,2 0 0 0,2-3 0 0,0 3 848 0,-2 0 128 0,-2 0 32 0,-7-1 0 0,-1 1 480 0,0 0 112 0,0 1 0 0,0 2 16 0,2 0 432 0,2 2 96 0,2-4 16 16,1 1 0-16,3 1-64 0,3-3-16 0,1-1 0 0,2-1 0 0,1 0-480 0,1 2-80 0,5-4-32 0,4 2 0 0,4 1-416 0,5-1-96 16,5-1-16-16,4 2 0 0,4 2-160 0,5 2-32 15,4-3-16-15,1 3 0 0,0-1-208 0,-2 2-32 16,-2-2-16-16,6 0 0 0,5 2-272 15,6 1-48-15,2 1-16 0,-1 2 0 0,0-2-160 0,0-3 0 16,-1-2 144-16,0 2-144 0,-3-3 0 0,6 3 128 16,7 3-128-16,-1-1 0 0,0 0 128 0,1-2-128 0,-2 1 128 15,4 0-128-15,3 5 192 0,-2-2-48 16,0 1 0-16,-3-2 0 0,0 0 48 0,0-1 16 0,1 1 0 0,-2 3 0 16,2 0-32-16,-5 2-16 0,-2-5 0 0,-4 5 0 15,-2-2-16-15,-2 2 0 0,-54-11 0 0,110 26 0 16,-110-26 32-16,101 26 0 0,-101-26 0 0,91 20 0 15,-91-20-16-15,89 16 0 0,-89-16 0 0,89 8 0 16,-44-5-16-16,-5-3 0 0,-1-1 0 0,-5-1 0 16,-2-1-144-16,-4 0 160 0,-2 1-160 0,-1-4 160 15,-1 3-160-15,-1-3 160 0,-2 3-160 0,-3-1 160 16,-2 0-160-16,-3 0 128 0,1-2-128 0,-1 3 128 16,-3-2-128-16,-3 2 0 0,0 0 0 0,-4 0 0 15,0 1 0-15,-2-1 0 0,-2-1 0 0,-2 2 0 16,-3 2 0-16,-1-3 128 0,-3 0-128 0,-1 3 0 0,-3-1 160 15,-3-1-160-15,-5 2 192 0,-3 0-192 0,1 0 128 0,-4 0-128 16,-4 2 0-16,-3-2 0 0,-5-2 0 16,-3 0 0-16,-4-2 0 0,-1-2 0 0,3-3 0 0,-5 1 0 15,-2-1 0-15,-1 1 0 0,-1-1 0 0,-1 0 0 16,-3 0-128-16,-2-2 128 0,6 0 0 0,-7 2 0 16,-2 0 0-16,-5 3 0 0,0 4 0 0,-5-1-144 15,-3 1 144-15,1-2 0 0,1 2 0 0,0 2 0 16,-1 0 0-16,-3 0 0 0,3 0 0 0,-1-1 0 15,1-2 0-15,0 3 0 0,2 3 0 0,0-6 0 16,-1 1 128-16,6-1-128 0,7 0 0 0,-1 0 0 0,-3 3 0 16,2 0 0-16,1 0 0 0,1-2 144 0,4-4-144 15,5 3 0-15,3-1 240 0,1 4-64 0,2-2-16 16,2 2 0-16,3-1 32 0,3-4 0 0,2 2 0 0,3-1 0 16,5 0-32-16,1 0 0 0,3 1 0 15,3 1 0-15,5-1-160 0,3 3 192 0,2-1-192 0,3 1 192 16,4 0-192-16,0 1 0 0,6 2 0 0,2-3 128 15,3 3-128-15,3 3 0 0,4-2 0 0,3 2 0 16,5 0 0-16,-22-6 0 0,60 16 0 0,-60-16 0 16,78 16-128-16,-78-16 128 0,89 12 0 0,-42-10 0 15,3 2 0-15,8-2 0 0,6 2 0 0,5-1 0 16,4-1 0-16,1-2 0 0,-1 0 0 0,1-2 0 16,2-1 0-16,4 3 0 0,5-3 0 0,-2 2 0 15,-8-5 0-15,10 3 0 0,5-1 0 0,2 4 0 0,-2-4 0 16,-3 2 0-16,0-2 0 0,2 2 0 0,3 2 0 15,-4-1 0-15,-3-4 0 0,-1 0 0 0,3 1 0 16,-1 1 0-16,1-3 0 0,-4-2 0 0,-3-1 0 16,4-2 160-16,1 3-160 0,-4-5 160 0,-5 4-16 0,-4-2 0 15,-5 1 0-15,-1-2 0 0,-1 5 0 0,-5-1 0 16,-5 3 0-16,-6-1 0 16,-5 0-16-16,-4 3-128 0,-4 1 192 0,-5 0-64 0,-2 0-128 0,-5 2 0 15,-1 0 144-15,-5 0-144 0,-2 2 0 0,-4 0 0 16,-3-2 0-16,-3 2 128 0,-4-2-128 0,-2 0 0 15,-1 0 0-15,-3 0 0 16,-2 2-640-16,-3-2-80 0,-3 1-32 0,-2-1-21392 0</inkml:trace>
  <inkml:trace contextRef="#ctx0" brushRef="#br0" timeOffset="5113.05">9358 7277 23951 0,'-2'4'2128'0,"1"-4"-1696"0,2 3-432 0,1-1 0 0,4-2 848 0,-1 3 96 0,3-2 16 0,4 4 0 0,9 0 48 0,4-2 16 0,4 3 0 0,4-4 0 0,5 0 160 0,3-2 32 0,3 0 16 0,9 2 0 16,5 1-16-16,7-1 0 0,6 0 0 0,3 0 0 16,1-6-592-16,2 2-128 0,1 2-32 15,4 0 0-15,4 0-224 0,-3 0-48 0,-5-1-16 16,8-1 0-16,5 5-48 0,-1-1-128 0,-2 0 192 0,-1 0-64 15,-2 0 0-15,2 4 0 0,3 3 0 16,-5-3 0-16,-7-1 48 0,1-1 0 0,3 4 0 31,2-3 0-31,-1 2-48 0,-2-1-128 0,-1 0 192 0,-1-2-64 0,0 3 0 0,-2-1-128 16,-2 2 192-16,-7-5-64 0,-7 3-128 0,5-3 128 0,4 5-128 0,-4-2 128 16,-1 3-128-16,-7-3 128 0,-4-3-128 0,-3-1 128 15,0 1-128-15,-2-2 0 0,-3 1 144 0,-1-2-144 16,-1 2 176-16,-5-4-48 0,-3 2 0 0,-4-3 0 0,-3 0-128 15,-5 0 128-15,-3 1-128 0,-3-2 128 16,-2 1-128-16,-2-2 0 0,-4 2 0 0,-2-3 128 0,-3 4-128 0,-4-2 128 16,-2 2-128-16,-4-1 128 0,-2-1 0 0,-4 0 0 15,-2 0 0-15,-5 1 0 0,-2 1 16 0,-6-2 0 16,-3 2 0-16,-5-4 0 0,-6 3-144 0,-4 0 0 16,-5-2 0-16,2-1 0 0,3 3-224 0,-10-1 80 15,-7 1 16-15,-6-2 0 0,-4 2 128 0,-2-3-160 16,-1 1 160-16,0-1-160 0,1 4 160 0,-1-2 0 15,-2 2-144-15,-2-1 144 0,-1-3 0 0,-2 0 0 16,1 3 0-16,0-1 0 0,0-1 0 0,-1-3 0 16,3 0 0-16,-2 1 0 0,1 1 0 0,0-2 0 15,-1 1 0-15,5-1 0 0,7 0 0 0,-4 3 0 16,-3-2 0-16,-3-1 0 0,3 1 160 0,2-1-160 16,6 0 192-16,0 3-192 0,1-2 272 0,2 1-48 0,4 3-16 0,1-2 0 15,1 5-64-15,4 0-16 0,5 0 0 16,0 2 0-16,0 2 32 0,3-2 0 0,2 1 0 0,2 3 0 15,2-2-160-15,4 4 128 0,4-3-128 0,4 4 128 16,3-3-128-16,4 2 128 0,3 1-128 0,4-1 128 16,3 1-128-16,2-1 0 0,2 1 144 0,2 0-144 15,4 0 0-15,3 2 0 0,2 0 0 0,3-1 0 16,1 2 0-16,3-1 0 0,4 0 0 0,3-1 0 16,-18-10 0-16,0 0 0 0,79 33 0 0,-79-33 0 15,74 20 0-15,-74-20 0 0,76 13 0 0,-31-11 0 16,7 0 0-16,5-4 128 0,2 2-128 0,2-2 0 15,3 2 0-15,-1-4 144 0,-1 1-144 0,2-5 0 16,1 2 144-16,1-3-144 0,3 3 0 0,1 1 144 16,3-3-144-16,-3-1 128 0,-6 3-128 0,5-3 128 0,5 1-128 15,1 4 128-15,-1 1-128 0,-3-2 128 0,-3 0-128 16,-2 1 0-16,0 2 0 0,0 2 128 16,0 2-128-16,-3-2 0 0,-5 3 0 0,-1-3 0 0,1 1 0 15,-2-1 0-15,0 5 0 0,-4 0 0 0,2 1 0 0,-3-1 0 16,-3-1 0-16,-4-2 0 0,-2-1 0 0,-1-1 0 15,1 2 0-15,-2-2 0 0,-2 0 0 0,-2 0 0 16,-1 0 0-16,-2 0 0 0,-2 0 0 0,-4 0 128 16,-4-2-128-16,-2 1 0 0,-2-1 0 0,-2-1 0 15,-1 3 128-15,-3-1-128 0,-1 1 0 0,-2 0 0 16,-1 0 0-16,-3 0 0 0,-1 1 0 0,-2 2 0 16,-2-3 0-16,-2 2 0 0,0-1 0 0,-4 1 0 0,1-2 0 15,-2 2 0 1,-1 0-640-16,-1-2-64 0,-2 0-16 0,-1 0 0 15,-2 0-512-15,0-4-112 0</inkml:trace>
  <inkml:trace contextRef="#ctx0" brushRef="#br0" timeOffset="22058.98">26642 7930 18431 0,'-10'-10'1632'0,"1"1"-1312"0,3 6-320 0,4 1 0 0,0-1 1024 0,-4 0 128 0,-6-6 16 0,-6-5 16 0,-7-1 208 0,-3-2 32 0,-4 4 16 0,0 4 0 16,1 3-704-16,-1 2-144 0,1 7-16 0,-2-2-16 15,1 5-304-15,0 3-64 0,0-1-16 0,0 3 0 16,-1 3 128-16,1-2 16 0,3 3 16 0,-2-1 0 15,1 4 176-15,1 1 16 16,-2 2 16-16,1-1 0 0,3 5-112 0,0 1-32 0,2 4 0 0,0 1 0 0,3 1-112 16,3 0-32-16,4-4 0 0,0 6 0 0,4 1-128 0,0 6-128 15,3 5 144-15,5 1-144 0,3-2 0 0,2-4 0 16,3-1 0-16,-5-40 0 0,17 72 192 0,-17-72-48 16,24 63-16-16,-24-63 0 0,0 0-128 0,52 81 0 15,-52-81 0-15,47 52 0 0,-47-52 0 0,52 38-192 16,-52-38 32-16,58 29 16 0,-58-29 144 0,58 19 0 15,-28-12 0-15,1-3 0 0,-1 0 256 0,2-4 48 16,1 0 0-16,0-2 0 0,-2-4-32 0,0 0 0 16,3-1 0-16,-1-2 0 0,2-2 32 0,-4-3 0 15,0-1 0-15,-3 1 0 0,-1-6-64 0,1-3-16 16,0 0 0-16,-2-4 0 0,-2 2-80 0,-2-1-16 16,-3 2 0-16,-2-3 0 0,-2 0-128 0,-3-4 0 0,-5 1 144 15,-2-2-144-15,-3 0 0 0,-4-1 0 0,-4-2 0 0,-4 1 128 16,-4 1 0-16,-4-3 16 0,-7-2 0 15,-4 0 0-15,-4 4-144 0,-4-3 160 0,-4-1-160 0,-3-2 160 16,-4 5-160-16,-2 0 0 0,1 4-192 0,-1 5 192 16,1 2-448-16,0 5 48 0,1 5 0 0,0 5 0 31,-2 5-1040-31,-2 4-208 0,-3 6-32 0,1 7-14416 0</inkml:trace>
  <inkml:trace contextRef="#ctx0" brushRef="#br0" timeOffset="23196.33">26207 6805 15663 0,'-11'-2'1392'0,"1"-2"-1120"0,3 4-272 0,2 0 0 0,1 0 1072 0,-3 0 144 0,-6 0 48 0,-9 0 0 0,-7 2 16 0,-4 0 0 0,0 3 0 0,1 1 0 0,5 3-592 0,2 1-112 15,1 2-32-15,2 0 0 0,1 2-288 0,0 4-64 16,0 5-16-16,1 3 0 0,3 2 48 0,2 4 16 15,2 2 0-15,2 4 0 0,6 0 48 0,2 1 16 16,3-1 0-16,5-3 0 0,3-1 0 0,-8-34 0 16,26 66 0-16,-26-66 0 0,39 59-160 0,-39-59-16 15,52 48-128-15,-52-48 192 0,65 38-192 0,-65-38-192 16,73 26 48-16,-37-18 0 0,1-4 144 0,2-2-192 16,2-2 192-16,0-4-192 0,-2 0 192 0,1-5 0 15,1 3 160-15,-1-5-160 0,1-3 256 0,-2-1-32 16,-4 0-16-16,-1-5 0 0,-1 0 400 0,-2-6 80 0,-1 0 16 15,-4 0 0-15,-5 3 64 0,-2-3 0 0,-4-2 16 16,-4-1 0-16,-6-3-336 0,-5 0-80 0,-4 1-16 0,-5-1 0 16,-6 0-96-16,-7 0-32 0,-6-2 0 0,-6 0 0 15,-5 1-96-15,-3 2-128 0,-5 5 176 0,-3 3-176 16,-2 6 0-16,2 6-192 0,0-1 0 0,-5 6 0 16,-2 6-720-1,-3 5-144-15,-3 6-32 0,-2 4-14768 0</inkml:trace>
  <inkml:trace contextRef="#ctx0" brushRef="#br0" timeOffset="62265.39">25730 10175 19343 0,'-7'-6'1728'0,"3"0"-1392"0,1 3-336 0,0 3 0 0,3 0 640 0,1-3 64 0,2 3 16 0,-2 0 0 0,1-1 768 0,1-1 160 0,2 2 16 0,2 0 16 0,-1 2-416 0,0-1-96 0,0 2-16 0,-1 0 0 16,0 3-240-16,0 2-48 0,-2 3-16 0,1 2 0 15,0 4-80-15,-1 6-32 0,-1 2 0 0,-1 2 0 16,0 7-240-16,-1-2-48 0,0 4-16 0,0 2 0 16,-1 3-272-16,-1-1-160 0,-1 3 192 0,0 0-192 0,0 1 0 15,0-1 0-15,1-6 0 0,1-1 0 16,0-2 0-16,2 0 0 0,1-4 0 0,0-2 0 0,3 0 208 16,0-1-64-16,0-1-16 0,1-3 0 0,0-1-128 0,0 1 192 15,4-2-192-15,-1-3 192 0,1 1-192 16,2-2 0-16,1-2 144 0,-13-15-144 0,0 0 128 0,0 0-128 15,67 47 160-15,-46-39-160 0,1 0 144 0,2-4-144 16,1 2 128-16,0 0-128 0,0-1 128 0,3 0-128 16,2-2 128-16,0 1-128 0,0 0 128 0,0-3-128 15,3 2 0-15,2-3 128 0,1 3 0 0,2-3-128 16,0 0 192-16,1 2-64 0,-3 2-128 0,0-1 160 16,-2 3-160-16,0-2 160 0,-34-4-160 0,69 12 128 15,-69-12-128-15,65 7 128 0,-65-7-128 0,71 8 160 16,-35-6-160-16,2-1 160 0,-3 1-160 0,-2-2 0 0,-2 0 0 15,-3-2 128-15,1 1-128 0,-4-4 0 16,-1 2 0-16,-4 1 0 0,-3-2 0 0,0 1-176 0,-2-2 48 16,-3 0 0-1,-2 1-1136-15,-3-1-208 0</inkml:trace>
  <inkml:trace contextRef="#ctx0" brushRef="#br0" timeOffset="62748.58">25966 10186 20271 0,'-10'-6'1792'0,"4"3"-1424"0,3 1-368 0,0 2 0 0,4 0-320 0,2 0-144 0,-1 0-32 0,1 2 0 0,3 0 1104 0,4-1 224 0,3 1 32 0,4 2 16 0,0-2 16 0,4-1 16 16,-1 2 0-16,5 0 0 0,2 2 576 0,3-2 112 15,3 3 32-15,2-1 0 0,5 1 48 0,5-3 16 16,3 3 0-16,3-1 0 0,2-2-608 0,-1-2-112 15,1 2-16-15,-5-1-16 0,-2-2-496 0,4-2-112 16,2-1-16-16,-1 2 0 0,-1-1-192 0,-5 2-128 0,-4 0 160 16,-4 3-160-16,-5 2 128 0,-4 1-128 0,-3 0 0 15,-4 2 0-15,-2 4 0 0,-3-1 0 0,-16-11 0 0,0 0 0 16,40 52 160-16,-31-29-160 0,-2-2 160 0,-4 5-160 16,-1 0 144-16,-2 3-144 0,-1 2 128 0,-3 4-128 15,0 0 0-15,-2 2 0 0,-1 6 128 0,-1 0-128 16,-1 3 0-16,0 0 0 0,1-3 0 0,0-2 0 15,2-1-368-15,1 1 48 0,2-7 16 0,2 0 0 16,2-4-1424 0,1-4-304-16</inkml:trace>
  <inkml:trace contextRef="#ctx0" brushRef="#br0" timeOffset="64511.77">26371 12327 19343 0,'-1'3'1728'0,"0"-3"-1392"0,2 0-336 0,0 0 0 0,1 0 512 16,1 0 16-16,0-3 16 0,4 3 0 0,3-3 416 0,5-1 96 0,2-1 16 0,2-1 0 0,2-2 112 0,2 0 32 0,2 1 0 0,1-4 0 0,1 0 64 0,3-1 0 0,1 1 16 0,-1-2 0 0,0 2-128 0,2-3-16 0,1-1-16 0,1 2 0 0,0-2-496 16,-1 0-80-16,-1 0-32 0,-2 2 0 0,-4-1-208 15,-1 1-64-15,-1 4 0 0,-4-1 0 0,1 1-96 16,-3 0-32-16,-1 3 0 0,-1-2 0 0,-4 5-128 16,0-3 0-16,-2 4 0 0,-1-2 128 0,-2 4-128 0,-2-2 0 15,-2 2 0-15,-1 0 0 0,-2 0 0 0,0 2 0 16,-2 2 0-16,-1-2 0 0,-2 4 0 0,-1 0 0 15,-2-1 0-15,-1 3-176 0,-1 1-16 0,-1 0 0 16,-2 1 0-16,-2 1 0 16,2 0-528-16,-3 1-112 0,0-1-32 0,-1 0-10704 15,0 4-2128-15</inkml:trace>
  <inkml:trace contextRef="#ctx0" brushRef="#br0" timeOffset="75621.31">25838 12756 20271 0,'-4'-3'1792'0,"0"1"-1424"0,2 0-368 0,2 2 0 0,0 0 2016 0,-2 0 336 0,0-2 64 0,-3 0 16 0,1-1-192 0,-2 0-16 0,1 2-16 0,2 1 0 0,1 1-1376 0,-1-1-288 0,3 4-48 16,-1 2-16-16,1-1-480 0,-1 1 0 0,0 5 0 0,0 1 0 15,1 1 128-15,-1 2-128 0,1 3 0 0,-1 2 144 16,-1 2-144-16,1 2 128 0,0 1-128 0,0 2 128 15,0-1-128-15,0 2 0 0,0 1 0 0,1-2 128 16,0 1-128-16,1 1 0 0,0-3 0 16,0-1 0-16,1 1 0 0,1 1 0 0,1-4 0 0,1 2 0 15,0 2 0-15,1-5 0 0,1 2 0 0,-1-4 0 16,1 0 128-16,1 0-128 0,2-2 128 0,0-3-128 16,-1 0 128-16,1-2-128 0,0 1 0 0,3-2 128 15,-2 2-128-15,1-5 160 0,0-1-160 0,2 1 160 16,0-1-32-16,1-2-128 0,1-3 192 0,0 3-64 15,0-3 32-15,0 0 0 0,0-1 0 0,-1-1 0 16,0-1 32-16,0 0 16 0,0 0 0 0,3-1 0 0,0-1-48 16,0-1-16-16,2 2 0 0,0-3 0 0,-2 2-144 0,1-2 192 15,2 3-192-15,1-2 192 0,0 1-192 16,1-1 128-16,0 0-128 0,1 2 128 0,0-1-128 0,0-1 0 16,-2 0 0-16,0 0 0 0,-3 3 0 0,1-5 0 15,-1 4 128-15,-1-1-128 0,2-1 0 0,-3-1 0 16,0 2 0-16,-2 0 0 0,-1 0 0 0,-1 0 0 15,-1 0-128-15,-1 1 128 16,-2-2-528-16,-1 3-48 0,-1-2 0 0,-2 1-11712 16,0-1-2368-16</inkml:trace>
  <inkml:trace contextRef="#ctx0" brushRef="#br0" timeOffset="76113.09">25819 12774 12895 0,'-8'-6'576'0,"2"4"112"0,2-2-560 0,0 4-128 0,4 0 0 0,0 0 0 0,2 0 1024 0,-1 0 192 0,0 0 16 0,3 0 16 0,3 0 128 0,2 0 32 0,4 2 0 0,2-2 0 0,2 0-224 0,2 0-32 15,4 0-16-15,1-2 0 0,3 0 32 16,2 1 16-16,0-4 0 0,1 2 0 0,1-1 48 0,-1-1 16 16,2 2 0-16,0-2 0 0,-1 4-352 0,-2-2-80 15,1 1-16-15,-3 2 0 0,1 2-480 0,-2-2-112 16,-1 4-16-16,-2 0 0 0,0 0-192 0,-2-1 0 15,1 1 128-15,-5 0-128 0,0-1 0 0,-2 1 144 16,0 0-144-16,-1 0 128 0,0-1-128 0,-3 3 192 16,2 0-192-16,-2 2 192 0,-1 1-192 0,1 2 0 15,-3 0 0-15,0 4 128 0,-1 2-128 0,-1 4 0 16,0-1 0-16,-3 5 0 0,1-1 0 0,-3 5 0 16,-1 2 128-16,-2-2-128 0,-2 1 0 0,0 0 0 0,-1-1 0 15,-1-2 128-15,1 2-128 0,-1-7 0 0,3 4 0 16,-1-6 128-16,2 0-128 0,2-2 0 0,0 0 0 15,1-5 0 1,1 2-528-16,1-3-96 0,0-1-16 0,0-2-16480 0</inkml:trace>
  <inkml:trace contextRef="#ctx0" brushRef="#br1" timeOffset="82904.38">25837 14832 19343 0,'-4'-9'1728'0,"0"3"-1392"0,2 4-336 0,1 2 0 0,1 2 1728 0,-1-2 288 0,-3-2 48 0,0-2 16 0,-2 2 208 16,-1 1 32-16,0 2 16 0,3 5 0 0,1 2-1168 0,0 3-224 0,2 4-48 0,1 2-16 15,1 3-544-15,2 3-96 0,-1 3-32 0,0 1 0 16,0 3-16-16,-1 0 0 0,1 1 0 0,-2 2 0 16,-2 4-32-16,1 3-16 0,0 0 0 0,-2 1 0 15,2-3 0-15,-3-1 0 0,0-3 0 0,0 0 0 16,1-4 32-16,2-2 0 0,1 1 0 0,1-1 0 15,2 0-32-15,2-3 0 0,1-1 0 0,0-2 0 16,-6-22 0-16,0 0 0 0,30 57 0 0,-30-57 0 0,0 0 0 16,51 40 0-16,-51-40 0 0,0 0 0 0,78 30 48 15,-78-30 0-15,63 15 0 0,-29-10 0 0,1 1-16 16,0-3 0-16,5 2 0 0,1-4 0 0,-1 1-176 0,1 2 128 16,4-2-128-16,1 1 128 0,-1 2-128 0,-3-4 0 15,-1 1 0-15,-1-2 0 0,-1 0 0 0,-2 0 0 16,-1 0 0-16,0 0 0 0,-1-2 0 0,2 2 0 15,0-3-128-15,2 0 128 0,0 0 0 0,-3-3-144 16,-1 1 144-16,0-3 0 0,-2-1-160 0,-3-1 160 16,0 1-128-16,-2-1 128 15,1-1-416-15,-3 0 0 0,-2 1 0 0,-4-2-12384 16,0-2-2464-16</inkml:trace>
  <inkml:trace contextRef="#ctx0" brushRef="#br1" timeOffset="83258.98">26068 14939 33167 0,'-11'-6'2944'0,"4"0"-2352"0,2 3-464 0,2 0-128 0,4 0 1472 0,2 3 256 0,1-3 64 0,4 0 16 0,7-5-1008 16,8-6-208-16,10-1-32 0,8-3-16 0,5-1-352 0,4 0-192 0,6-2 192 0,2 2-192 15,0 2 0-15,-4 3 0 0,-3 2 0 0,-3 3-144 16,-3 1-240 0,-2 5-64-16,-4 0 0 0,-2 3 0 0,-2 6 48 0,-2 0 0 0,-33-6 0 0,59 23 0 0,-59-23 400 15,50 39 144-15,-50-39 0 0,39 54 0 0,-39-54 272 0,32 72 48 16,-32-72 16-16,22 91 0 0,-14-41-224 0,-4 4-32 15,0 7-16-15,-2 3 0 0,-3-1-208 0,-2 3 128 16,-1-5-128-16,-2-1 0 0,2 0 0 0,-2-3-208 16,1-1 16-16,1 2-18208 0</inkml:trace>
  <inkml:trace contextRef="#ctx0" brushRef="#br1" timeOffset="84090.92">25771 16146 23039 0,'-4'0'2048'0,"0"0"-1648"0,2 0-400 0,2 0 0 0,-1 0 1168 0,0 2 160 0,-3-1 16 0,0 1 16 0,-2 1 368 0,0 0 80 0,1 4 16 0,0 3 0 0,2-1-736 0,0 0-128 0,2 6-48 0,0-1 0 16,-1 3-464-16,1 3-80 0,1 3-32 0,-1 1 0 16,1 1-64-16,-1 1-16 0,-1 0 0 0,1 3 0 15,0 0-16-15,1 6-16 0,0-4 0 0,0 4 0 0,0-4-32 16,1 1 0-16,2-3 0 0,-1-3 0 16,3-3-16-16,0-3-16 0,1 0 0 0,2-3 0 0,1-3 32 15,2 1 0-15,-11-15 0 0,0 0 0 0,0 0-16 0,63 53 0 16,-63-53 0-16,0 0 0 0,76 36-16 0,-76-36 0 15,66 21 0-15,-66-21 0 0,71 17-32 0,-71-17-128 16,73 14 192-16,-73-14-64 0,79 18-128 0,-36-12 0 16,1 2 0-16,1 1 128 0,1-1-128 0,-2-2 0 15,2 0 0-15,-3-1 0 0,-3-1 0 0,0-1 0 16,0 0 0-16,-2-3 0 0,-2 0-128 0,-1 0 128 16,0-3-160-16,-2 0 160 0,-2-1-240 0,-2 1 48 15,0-1 16-15,-2-2 0 16,-4-1-288-16,-3-1-64 0,0 0-16 0,-4-3-18192 15</inkml:trace>
  <inkml:trace contextRef="#ctx0" brushRef="#br1" timeOffset="84461.56">26014 16218 34095 0,'-17'-1'3024'0,"5"-1"-2416"0,3 2-480 0,5 0-128 0,4 2 592 0,2-1 112 0,0-1 0 0,2 0 16 0,4 3-160 0,4-3-48 0,7 0 0 0,7-3 0 0,4-2-368 0,4-1-144 0,4-1 0 0,3-1 144 0,2 3-144 16,3-1 0-16,0 0 0 0,1 3 0 0,0 0 0 0,-3 3 0 15,-3 0 0-15,-4 3-176 0,-3 2 176 16,-1-1 0-16,-33-4 0 0,62 14 0 0,-62-14 224 16,61 18 80-16,-61-18 16 0,58 30 0 0,-58-30 160 15,54 44 32-15,-54-44 16 0,49 54 0 0,-49-54-272 0,37 64-64 16,-37-64-16-16,26 75 0 0,-16-28-176 0,-1 1 128 16,-4 4-128-16,-4-1 128 0,-1-4-128 0,-3 2 0 15,-2 2-192-15,-2-4 192 16,0 0-752-16,0-4-16 0,0 2-16 0,0 2-17136 0</inkml:trace>
  <inkml:trace contextRef="#ctx0" brushRef="#br0" timeOffset="115131.74">22126 13481 20271 0,'-3'-4'1792'0,"1"2"-1424"0,0 2-368 0,1 0 0 0,2 0 1424 0,-1 0 224 0,-1 0 32 0,-1-1 16 0,0 1 272 0,-1 0 48 0,1 7 16 0,1-2 0 16,0 7-880-16,0 2-192 0,2 3-16 0,-1 5-16 0,1 0-480 0,0 0-112 0,1 4-16 0,1 0 0 0,-1 3-192 0,-2 0-128 0,1-1 160 0,0-2-160 0,0 1 128 0,-1-5-128 0,3-1 0 0,-2-2 144 15,1-1-144-15,0-4 0 0,2 1 0 0,-1-6 0 16,1-1 0-16,-1 0 0 0,2-4 0 0,-2 1 0 16,2-5 0-16,-1 0-176 0,1 0 48 0,-1-2 0 15,2-2-48-15,0-1 0 0,0-1 0 0,1-2 0 16,0-1 176-16,0 0 0 0,1-3 0 0,0 3 0 16,1-1 0-16,1 1-160 0,0 0 160 0,1 3 0 15,0-2 0-15,1 2 0 0,0 3 0 0,2 1 0 16,0 1 0-16,1 1 0 0,-1 0 192 0,1 0-48 15,-2 1-16-15,0 1-128 0,-2 1 192 0,-2 0-64 16,1 0 0-16,-4 2 0 0,0-2 0 0,-3 1 0 16,1 1 96-16,-2 1 16 0,-1 0 0 0,-2 2 0 0,0-3 64 15,-2 2 16-15,-1 1 0 0,0-1 0 0,-3-1-128 16,-1 2 0-16,-1 0-16 0,-3-2 0 0,1 2-176 0,-2 1 128 16,0-3-128-16,-1 0 128 0,0 0-128 0,0-1 0 15,-1-1 0-15,0 0 0 0,1 0 0 0,2-3 0 16,0 1 128-16,1 0-128 0,2 2 0 15,1-2 0-15,0-1 0 0,2 1 0 16,1 2-400-16,0-2-16 0,1 0 0 0,0 0 0 16,3 0-528-16,1 1-96 0,0-1-32 0,1 1-10144 15,3-2-2032-15</inkml:trace>
  <inkml:trace contextRef="#ctx0" brushRef="#br0" timeOffset="115415.9">22524 13843 23951 0,'-3'1'2128'0,"2"-1"-1696"0,1 0-432 0,1 0 0 0,0 2 1280 0,1-2 160 0,-1 2 32 0,1-1 16 0,1 5-704 0,3 0-144 0,0 2-16 0,1 0-16 0,-1-1-208 0,2 2-32 0,0-1-16 0,1 1 0 16,1 2-96-16,-2-2-32 0,1 3 0 0,0-4 0 16,-1 1-224-16,0-1 0 0,0-2 128 0,-1 0-128 15,-1 0 256-15,0 0 16 0,1-1 0 0,0-3-10416 16,-2 1-2080-16</inkml:trace>
  <inkml:trace contextRef="#ctx0" brushRef="#br0" timeOffset="115647.16">22765 13816 14735 0,'-8'7'1312'0,"1"-1"-1056"16,3 0-256-16,0-3 0 0,4 3 3616 0,-1-4 672 15,0 4 128-15,-1 2 16 0,-2 4-2512 0,-2 9-512 0,0 4-112 0,-2 1-16 16,0 0-544-16,1 0-112 15,-1 3-32-15,-1-1 0 0,1 1-256 0,1-3-48 0,-1 2-16 16,1 0 0-16,-1 0-272 0,1 3 128 0,1-2-128 16,0 0 0-1,1-1-288-15,1-2-160 0,0-2-48 0,2-1-10656 0,1 0-2144 0</inkml:trace>
  <inkml:trace contextRef="#ctx0" brushRef="#br0" timeOffset="116372.79">23282 13488 28559 0,'-4'3'2544'0,"1"-2"-2032"0,1-1-512 0,0 2 0 0,1 0 896 0,-1 2 64 0,-3-1 32 0,-2 5 0 0,-4 4-176 0,-1 0-48 0,-1 2 0 0,1 4 0 0,0-2-192 15,2 1-64-15,1-1 0 0,1 1 0 0,3 0-64 0,2-2 0 0,1 1-16 0,3-1 0 16,1-1-144-16,3 1-32 0,2-1 0 0,2-2 0 16,1 0-112-16,2-1-16 0,-12-11-128 0,0 0 192 0,0 0-192 15,64 32 144-15,-64-32-144 0,0 0 128 0,0 0-128 16,70 25 160-16,-54-19-160 0,-16-6 160 0,0 0-32 0,0 0 0 15,0 0 0-15,67 24 0 0,-56-19 0 16,-2 1-128-16,-1 0 192 0,-1 0-64 0,-1-1 0 0,-2 1 0 16,0 0 0-16,-2-1 0 0,-2 1 32 0,0 0 0 15,-2-1 0-15,-2 1 0 0,1-3 32 0,-2 3 16 16,0 0 0-16,-3-3 0 0,-1 3-64 0,-2 0-16 16,0-2 0-16,-2 0 0 0,1-1-128 0,-2 0 0 15,-1 0 0-15,-1-3 0 0,-1 0 0 0,1 0 0 16,-1 0 0-16,0-3 0 0,4 2-384 0,-2-1 32 15,1 0 16-15,2 1 0 16,-1-3-432-16,3 0-96 0,2 0-16 0,1-1 0 16,0 1-1552-16,3-2-304 0</inkml:trace>
  <inkml:trace contextRef="#ctx0" brushRef="#br0" timeOffset="116615.63">23190 13633 23039 0,'-4'0'2048'16,"3"0"-1648"-16,1 0-400 0,2-1 0 15,1 1 1984-15,-1-2 304 0,2-1 64 0,2 2 16 0,4-3-832 0,4-2-144 16,2 3-48-16,2-3 0 16,0 0-432-16,2 0-80 0,1 3-32 0,-3 1 0 0,1-2-352 15,-1 2-80-15,-2-1-16 0,1 0 0 0,-1 3-352 16,0 0 0-16,-1-1 0 0,-1 1 0 15,0 1-656-15,-1-1-208 0,-1 3-32 16,-1-3-16-16,3 3-1904 0,-2-1-368 0</inkml:trace>
  <inkml:trace contextRef="#ctx0" brushRef="#br0" timeOffset="117027.67">23664 13652 20271 0,'-5'6'896'0,"1"-2"192"0,2 1-880 0,1-1-208 0,1 0 0 0,0-3 0 16,1 5 448-16,-1 2 32 0,1 5 16 0,0 6 0 15,0 5 448-15,0 1 80 0,2 1 32 0,-2 0 0 16,1 0 0-16,1-1 0 0,1-2 0 0,0 0 0 15,1-1 0-15,2-3 0 0,-7-19 0 0,0 0 0 16,27 49-416-16,-27-49-96 0,0 0-16 0,0 0 0 16,48 34-32-16,-48-34-16 0,0 0 0 0,0 0 0 15,58 1-272-15,-43-7-48 0,-2 0-16 0,2-5 0 16,1 2 112-16,-1-6 0 0,0 2 16 0,1-4 0 16,0-1-16-16,-2-3-16 0,0 4 0 0,-4-2 0 15,1 0 32-15,-3 0 16 0,0-4 0 0,-3 3 0 0,-1 2-32 16,-2-2-16-16,-2 3 0 0,-2-1 0 15,-3 1-240-15,-3 2 176 0,-1-2-176 0,-3 3 160 0,-3 2-160 16,-2-2 0-16,-3 5 0 0,1 0 0 16,-2 1-336-16,0 5-160 15,0 0-16-15,2 3-16 0,0 4-1152 0,0 1-240 0,2 3-32 0,3 4-8656 16,0 0-1728-16</inkml:trace>
  <inkml:trace contextRef="#ctx0" brushRef="#br0" timeOffset="117677.69">24394 13532 13823 0,'-2'-3'1216'0,"-1"2"-960"0,2-1-256 0,0 2 0 0,0 0 1504 0,0 0 256 0,-3-2 48 0,0 2 16 0,-4-1 256 0,-1 2 48 0,-3 1 16 0,1 4 0 0,0-1-672 0,-1 5-128 0,2-2-16 15,0 1-16-15,-1 2-608 0,2 3-112 16,0-2-16-16,1 2-16 0,1 1-320 0,2-2-64 16,1 0-16-16,1-2 0 0,3 1 0 0,1-1 0 0,2 0 0 15,2-2 0-15,1-1-160 0,-1-2 192 0,3-2-192 16,1-1 192-16,1-3-192 0,0-3-144 0,2-1 144 0,0-4-208 16,0 0 208-16,2-1 0 0,-2-2 0 0,0-1 160 15,0 1 112-15,-1-2 32 0,0 0 0 0,-1 0 0 16,-1 0-48-16,-2 1 0 0,-1 1 0 0,-3 2 0 15,0 0-112-15,-2 1-16 0,-2-1-128 0,-3 3 192 16,1-2-192-16,-4 2 144 0,0 0-144 0,-1 1 128 16,-2 1-272-16,0 1-64 0,0 1-16 0,-1 2 0 15,0 0-1184 1,-1 3-224-16,-1 3-48 0,0 2-13520 0</inkml:trace>
  <inkml:trace contextRef="#ctx0" brushRef="#br0" timeOffset="118030.82">24611 13598 23039 0,'-1'-3'2048'0,"1"3"-1648"0,0 0-400 0,1 0 0 0,-1 0 1408 0,0 0 192 0,-1 3 32 0,0 0 16 0,0 1-176 0,-3 4-48 0,1 1 0 0,-3 2 0 0,1 3-288 0,-2 1-64 0,-1 2-16 0,0 1 0 16,0 1-496-16,-2 4-112 0,-1 1 0 0,0 1-16 15,0 1-144-15,-2 0-32 0,1 3 0 0,0 0 0 16,2-3-256-16,1 3 0 0,1-4 0 0,1-2 0 16,1-2-576-16,2-1-240 15,2 0-32-15,-2-3-16 16,3-2-1184-16,1-1-256 0,0-2-32 0,1 0-11904 0</inkml:trace>
  <inkml:trace contextRef="#ctx0" brushRef="#br0" timeOffset="118471.76">24732 13912 22111 0,'-5'2'976'0,"2"-1"208"0,0 2-944 0,0-1-240 16,2-1 0-16,0 1 0 0,0-1 1344 0,-1 4 240 16,-3 2 32-16,1 3 16 0,-3-1 224 0,0 3 32 0,1 0 16 15,2 0 0-15,-2 1-1184 0,1-1-224 0,2-1-48 0,1 0-16 16,-1 2-80-16,2-2-16 0,1 1 0 0,0-3 0 16,3 2-16-16,0-3-16 0,2-2 0 15,0-1 0-15,2-1-80 0,0-1-16 0,1-3 0 0,1 0 0 16,0-3-208-16,1-1 0 15,1-1 0-15,0-3 0 0,0-1 176 0,0-3-176 0,0 1 192 16,0 0-192-16,0-1 224 0,-2 0-64 0,0-2-16 0,-2 3 0 16,-1-1-16-16,0 1 0 0,-1-2 0 0,-3 2 0 15,0 0-128-15,-2 3 192 0,-2-2-192 0,-1 1 192 16,-2 1-192-16,0 2 0 0,1 0 0 0,-3 1 128 16,1 2-128-16,-2 1-272 0,0 4 64 0,0 1 16 15,-2 2-1136 1,1 1-208-16,-2 0-64 0,0 6-14848 0</inkml:trace>
  <inkml:trace contextRef="#ctx0" brushRef="#br0" timeOffset="149360.63">20802 13442 23951 0,'-1'-5'2128'0,"1"2"-1696"0,3 1-432 0,-2 0 0 0,0 0 1392 0,1-1 192 0,0-3 32 0,3-2 16 0,1-3-176 0,2-2-48 0,0 2 0 0,-1-1 0 0,3 4-208 0,0 3-48 0,1-1-16 0,-1 3 0 0,2-1-416 0,-2 2-80 16,1 0 0-16,0 1-16 0,-1 1-208 0,0 0-32 16,-1 0-16-16,0 0 0 0,1 1-80 0,-3 1-16 15,3 1 0-15,-2 0 0 0,-2 0-16 0,0 3-16 16,-1 2 0-16,-1 0 0 0,-2 1-32 0,0 2 0 15,-2 2 0-15,-3 0 0 0,0 6-32 0,-2-2-16 16,-1 0 0-16,-2 3 0 0,-3 2-160 0,1-2 128 16,-2 3-128-16,0-1 128 0,0-3-128 0,-1 2 0 15,1-1 0-15,0-1 0 0,2 0 0 0,2-2 0 16,2 0 0-16,2-2 0 0,3 1 0 0,1-4 0 16,1 2 0-16,2-2 0 0,3 0 0 0,1-3-144 15,2-1 144-15,1 1-160 0,3-4-160 0,0 1-16 16,-13-6-16-16,0 0 0 15,0 0-192-15,63 12-32 0,-46-12-16 0,-1 0-12208 0,1 0-2432 16</inkml:trace>
  <inkml:trace contextRef="#ctx0" brushRef="#br0" timeOffset="150408.65">21030 14104 32255 0,'-2'2'1424'0,"1"0"304"0,-1-2-1392 0,2 1-336 16,2-1 0-16,-1 0 0 0,0 0 1248 0,1 0 176 16,2 0 48-16,0 0 0 0,1 2-304 0,-2-2-48 15,1 0-16-15,-1 0 0 16,-1 4-528-16,0-2-96 0,1 0-32 0,-2 2 0 0,-1-1-64 0,1 2 0 15,-1 0-16-15,-1-1 0 0,1 1-112 0,-1 1 0 16,0 1-16-16,-1 1 0 0,0 0-48 0,0-1-16 16,0 1 0-16,-1-2 0 0,0 5-176 0,0-2 0 15,-1 0 144-15,1 1-144 0,-1-1 0 0,1 0 144 16,-1-1-144-16,1-1 0 0,1 1 192 0,1-2-192 16,0 0 192-16,1-3-192 0,1 0 192 0,0 0-64 15,1-1 0-15,0-4-128 0,2-1 176 0,-1 2-176 16,2-1 160-16,-2-1-160 0,2-1 0 0,-2 0 0 15,1-2 0-15,-1 0 0 0,-1 0 0 0,-1 3 0 16,2-3 0-16,-3 1 0 0,0 1 0 0,-2-1 0 16,2 2 0-16,-2 0 0 0,1 1 0 0,-1 0 0 0,0 2-128 15,-1-2 128-15,1 2-128 0,-1 0 128 0,-1 2-192 0,0 0 192 16,1-2-192-16,0 0 192 0,1 2-192 0,-2-2 192 16,2 2-192-16,-1-1 64 0,0-1 128 0,2 3-208 15,-1-1 208-15,1-1-192 0,-2 1 192 0,2 2-192 16,1-1 192-16,0 2 0 0,0-2 0 0,0 0-144 15,1 2 144-15,1-4-128 0,0 1 128 0,1 2-128 16,1-2 128-16,0-2 0 0,3 2 0 0,-1-4 0 16,1 2 0-16,-1-3 0 0,0 0 0 0,1 0-128 15,0-2 128-15,-3 2 0 0,1 0 0 0,-1-2 0 16,0-1 0-16,-2 2 0 0,0-1 0 0,0 0 0 0,-1-1 0 16,-1 2 0-16,0-1 0 0,-1-1 0 15,1 0 0-15,-3 1 0 0,1 1 0 0,0-1 0 0,-1 1 0 16,0 0 0-16,0 0 0 0,-1 1 0 0,0-2 0 0,0 2 0 15,0 3 0-15,-1-2 0 0,1 4 0 0,-1-2 0 16,-1 3 0-16,2 2 0 0,-1-2 0 0,1 1 0 16,0 0 0-16,1 0 0 0,1-1 0 0,0 3 0 15,2-1 0-15,0 1 0 0,2 0 0 0,-1-1-160 16,1 1 160-16,0 0 0 0,3 0 0 0,-2-1-128 16,3-1 128-16,-2-1 0 0,2 2 0 0,0-4 0 15,1 1 0-15,-2 0 0 0,1-1-160 0,1-2 160 16,1-1-128-16,-1 0 128 0,-1-2 0 0,0 1 0 15,1-3 0-15,-2 1 0 0,-1-3 0 0,0 2 0 16,-2 0 0-16,-1-1 0 0,-2 2 0 0,-1-3 0 0,-1 2 0 16,-2 0 128-16,-1 3-128 0,-1 1 0 0,-1-2 0 0,-1 1 0 15,0 1 0-15,-3-1 144 0,0 2-144 16,-1-1 160-16,1 4-160 0,1-1 192 0,-1 2-192 0,1 0 192 16,0 3-192-16,1-1 0 0,2 1 144 15,0 2-144-15,3-1 0 0,0 3 0 0,2-1 0 0,0 0 0 16,3-1 864-16,0 1 96 0,4-1 32 0,-1-2 0 15,4 1-1664 1,1-1-336-16,2-2-64 0,0-3-16 0,3 2 816 0,0-2 272 0,0-1-192 0,1-1 192 16,0-2 0-16,-1 0 0 0,0-1-128 0,-2 0 128 15,-1-3 0-15,-2-1 0 0,-1 2 0 0,-2 1 0 16,-1-1 0-16,-3 0 0 0,-1 3 0 0,-1-1 0 16,-2 0 0-16,-2 0 128 0,-2 1-128 0,-2-1 160 15,0 2 16-15,-2 0 0 0,-2 2 0 0,1 0 0 16,-2 0-32-16,0 4 0 0,1-2 0 0,-1 1 0 0,0 3-144 15,2 0 0-15,1 2 0 0,0-3 128 0,1 2-128 0,1 1 0 16,2 0 0-16,3-1 0 0,0-1 0 0,2-1 0 16,3 1 0-16,1-4 0 15,2 4-256-15,1-3 32 0,3 0 0 0,0-2 0 16,3-1-544-16,1-1-96 0</inkml:trace>
  <inkml:trace contextRef="#ctx0" brushRef="#br2" timeOffset="175842.97">20216 1517 18431 0,'-11'2'1632'0,"3"1"-1312"0,1 0-320 0,2-3 0 0,4 2 0 0,0-1-256 0,0-1 32 0,-1 0 16 0,-3 2 1424 0,1 2 304 0,-1-2 48 16,0-2 16-16,3 0 528 0,0 0 96 0,2-2 32 0,1-2 0 0,1 2-592 0,3-4-112 0,3 1-32 0,0-2 0 0,3-4-480 0,2-1-112 0,0-1-16 0,3-5 0 0,3 0-400 0,-1-2-96 0,3-3-16 0,1-2 0 16,1 1-144-16,-2 1-48 0,1 3 0 0,0-3 0 0,-1 0-64 15,1 0 0-15,1 2-128 0,-2-1 192 0,0 4-192 16,-2-1 176-16,1 4-176 0,-3 0 160 0,0 1-160 16,-3 2 0-16,0 0 144 0,-1 1-144 0,-2 3 0 0,-1-1 144 15,-2 3-144-15,-1 3 0 0,-1-2 144 0,-3 4-144 16,1-1 0-16,-2 4 144 0,0-2-144 0,-1 4 128 15,2 1-128-15,-3 1 128 0,1 3-128 0,-1 2 0 16,0 4 0-16,-1 5 128 0,-1 0-128 0,0 6 0 16,1 1 0-16,-1 3 0 0,1 2 0 0,-1 3 0 15,1 3 0-15,0 2 0 0,1 3 0 16,-1-3 0-16,0-3 0 0,-1 1 0 0,2 0 0 0,-2-4 0 16,1-2 0-16,0 0 0 0,1-6 0 0,1 0-224 15,2-3 80-15,0-1 16 0,0-3-160 0,2-2-32 16,1-4 0-16,1-3 0 15,-1-3-464-15,1-3-112 0,0-1 0 0,1-3-16896 0</inkml:trace>
  <inkml:trace contextRef="#ctx0" brushRef="#br2" timeOffset="176371.26">21150 1073 14735 0,'-7'-6'1312'0,"2"3"-1056"0,1 0-256 0,0 3 0 0,2 0 1216 0,0 0 176 0,-1 3 32 0,-1 0 16 0,-4 2 32 0,-4 1 0 0,-1 6 0 0,-2 3 0 0,0 1 624 0,2-2 128 0,0 7 16 0,1-1 16 0,-1 3-848 0,4 7-160 15,0 1-32-15,2 4-16 0,0 7-528 0,3-1-96 16,-1 2-32-16,0 0 0 0,2 1-336 0,1-3-64 16,1-1-16-16,2-3 0 0,1 1 0 0,4-4-128 15,2 0 192-15,2-4-64 0,1-4 64 0,-11-26 0 16,0 0 0-16,46 65 0 0,-46-65-64 0,0 0-128 16,0 0 192-16,77 35-64 0,-56-33-128 0,2-4 0 15,2-2 0-15,0-3 128 0,0-1-128 0,0-5 0 16,0 2 0-16,0-6 0 0,1-4 0 0,1-2 0 15,3-5 0-15,-1-2 0 0,1 0 0 0,-3-2 0 16,1-3 0-16,-3 4 0 0,-5-1 0 0,-2-4 0 16,-2 2 128-16,-4-1-128 0,-5-1 0 0,-4 0 0 0,-4-1 0 15,-3-1 0-15,-3 2 0 0,-5 0 0 16,-4 5 128-16,-3-1-128 0,-4 1 0 0,-3 5 0 0,-3 0 0 16,-2 3 128-16,-1 6-128 0,-4-1 0 0,0 4 0 0,-2 2 0 15,1 3 416-15,2 7 208 0,3 2 32 0,2 2 16 16,3 4-2032-1,2 0-416-15,1 3-80 0,3-1 0 0,3 4-32 16,3 4 0-16,4-1 0 0,3 6-12912 0</inkml:trace>
  <inkml:trace contextRef="#ctx0" brushRef="#br2" timeOffset="176976.02">22240 1060 7359 0,'-16'-2'656'0,"5"2"-528"16,1 2-128-16,2-1 0 0,2 2 3824 0,1 0 720 0,0 2 160 0,-7 0 32 0,-5 6-3472 0,-7 6-688 0,-3 2-144 0,0 5-32 0,2-1 1056 0,1 3 208 0,2 5 32 0,2 1 16 0,-1 5-560 0,4 6-96 0,1 1-32 0,4 2 0 15,2 0-320-15,1 0-80 0,4 0-16 0,-1 1 0 16,1-5-64-16,3-1-16 0,2 0 0 0,2-1 0 16,3-3-144-16,2-5-16 0,2-1-16 0,-9-31 0 15,0 0-160-15,43 58-48 0,-43-58 0 0,0 0 0 16,0 0-144-16,78 35 0 0,-57-33 0 0,3-5 0 16,1-3 0-16,1-5 0 0,3 0 0 0,-1-3 0 0,-2-3 0 15,3-1 0-15,2-5 128 0,0-3-128 0,2-3 0 16,0-3 0-16,1 0 0 0,-6 1 128 0,-3 0-128 0,-1-1 0 15,-1-3 0-15,-2-2 0 0,-1 2 0 16,-4-3 128-16,-3 1-128 0,-4 2 0 0,-3-2 128 0,-4 0-128 16,-3-1 0-16,-3 0 128 0,-3 4-128 0,-5 0 0 15,-1 2 144-15,-4 3-144 0,-2 2 0 0,-3 2 0 16,-3 8 0-16,-5 1 128 0,-2 5-128 0,-2 3 0 16,-1 2 0-16,-1 6-128 0,3 4 0 0,-2 1 0 15,-1 7 0-15,-1 3 0 0,3 2-128 0,0 4 0 16,1 3-16-16,2 1 0 15,3 3-1264-15,0-2-240 0,2 2-48 0,4 3-14464 0</inkml:trace>
  <inkml:trace contextRef="#ctx0" brushRef="#br2" timeOffset="178323.49">23297 920 24879 0,'-4'0'2208'0,"3"-1"-1760"0,2 1-448 16,1-2 0-16,1 2 0 0,1 0 0 0,3-2 0 0,3-2 0 0,7 1 1312 0,7-3 288 0,5 3 48 0,4-2 16 0,1 4-144 0,5-1-32 0,4 2 0 0,5 3 0 0,4 2-464 0,0 1-112 16,2 6-16-16,-54-12 0 0,94 23-480 0,-94-23-96 15,83 26-32-15,-83-26 0 0,71 25-48 0,-71-25-16 16,66 29 0-16,-66-29 0 0,62 36-64 0,-62-36-16 15,58 45 0-15,-58-45 0 0,46 47-144 0,-46-47 192 16,40 60-192-16,-40-60 192 0,34 72-192 0,-19-31 160 16,1 1-160-16,-3 1 160 0,-1 1-160 0,-1 0 128 15,0 2-128-15,-2 0 128 0,1 2-128 0,-1 2 0 0,0 1 0 0,-1-2 0 16,0 0 0-16,-1 0 128 0,0 0-128 0,-3-6 0 16,1-2 0-16,-2 2 0 0,-2-2 0 0,-1-4 0 15,-2 0 0-15,-1-4 128 0,-2 1-128 0,-3-2 0 16,0-4 192-16,-3-2-64 0,-3-1 0 0,-1-3 0 15,0-3 64-15,-3-4 0 0,0 0 0 0,0-4 0 16,-1-3-48-16,-2-4 0 0,1-2 0 0,-4-4 0 16,0-4-144-16,-2-1 0 0,1-4 0 0,-2-1 0 15,1-1-160-15,1-2-112 0,-1-2-32 0,3-4 0 16,3 2-288-16,2-2-64 0,4 4-16 16,3-3 0-16,3 3-592 0,2-1-112 15,2 1-32-15,4-1-15424 0</inkml:trace>
  <inkml:trace contextRef="#ctx0" brushRef="#br2" timeOffset="178936.45">25007 1825 15663 0,'-1'-3'1392'0,"-1"1"-1120"0,2 0-272 0,0 0 0 0,0 0 736 0,-1-1 96 0,0-3 0 0,-2-3 16 0,0-3 2064 0,-1-5 416 0,-1 2 64 0,-1-2 32 0,1 0-1136 0,-2 2-240 0,-1-2-32 0,0 0-16 0,-1 3-912 0,0-4-176 0,-2 1-32 0,0 0-16 16,1 0-512-16,-3 2-96 0,1 4-32 0,-1 0 0 0,1 2-48 0,0 2-16 0,0 2 0 0,-1 2 0 0,1 3-16 0,1 3 0 0,0 2 0 0,1 0 0 0,0 5-144 0,-1-4 0 0,1 8 0 0,0-3 128 15,0 4-128-15,0-1 0 0,3 1 0 0,0-1 0 16,1 1 0-16,1 1 0 0,2-1 0 0,3 0 0 0,1 0-128 0,3-2 128 16,-1 0 0-16,4-2 0 0,0 1 0 0,1-3 0 15,1 1-144-15,1-4 144 0,1-1 0 0,2-4-192 16,1 2 192-16,0-3-160 0,1 0 16 0,1-3 0 16,1 0 0-16,-1-3 0 0,-2 3 144 0,-1-2-160 15,2-1 160-15,0 0-160 0,0 2 160 0,-2 0 0 16,1 3 0-16,-1 1 0 0,-2 1 0 0,-1 5 0 15,1-1 0-15,-2 4-128 0,-1 3 128 0,0-1-128 16,-2 3 128-16,1 3-128 0,0 1 128 0,-1-1 0 16,1 2-144-16,-2-4 144 0,2 0-128 0,-1 0 128 15,1 1-160-15,-2-1 160 16,2-1-448-16,-1 0 0 0,0-1 0 0,-1-4 0 16,0 1-512-16,-1-1-80 0,0-3-32 0,-1 1 0 15,-1-2-1264-15,1 1-256 0</inkml:trace>
  <inkml:trace contextRef="#ctx0" brushRef="#br2" timeOffset="179459.62">25132 753 23951 0,'-7'-4'2128'0,"3"4"-1696"0,2 0-432 0,1 4 0 0,2-2-592 0,0 2-208 0,0 1-32 0,2 4-16 0,0 8 1504 0,3 9 304 0,-1 8 64 0,2 4 16 0,0 6 640 0,-1 1 128 16,1 4 32-16,-1 0 0 0,1 2-256 0,0 2-48 0,1 2-16 0,0 0 0 0,0 2-416 0,-1-5-80 15,1 1 0-15,-1-5-16 0,-1-5-544 0,0-3-96 16,1-3-32-16,-1-4 0 0,2-4-128 0,-2-3-16 15,2-3-16-15,-1-3 0 0,1-3-32 0,-1-2 0 16,-1-4 0-16,1-3 0 0,-1-2-144 0,1 0 0 16,0-5 0-16,-1 1 0 0,2-4 0 0,-3-1 0 15,1-3 0-15,1 0-176 0,0-3-16 0,1 0-16 16,0-2 0-16,0-3 0 0,0 2-16 0,1-2 0 16,1 1 0-16,0-1 0 0,0 1-80 0,2 4-16 0,-2 2 0 15,0-1 0-15,2 5 48 0,-2-2 0 0,-1 2 0 16,0 3 0-16,-1-3 272 0,0 6 0 15,0 0 0-15,0-1 0 0,0 4 0 0,-1 0 304 16,-1 0-48-16,0 2 0 0,0 2 0 0,1 0 0 0,-1-1 0 0,0 2 0 16,0 2-256-16,0 0 160 0,-1-1-160 0,1 3 128 15,0-4-128-15,0 3 0 0,-1-2 0 0,1 0 0 16,1-1 0-16,-2-2 0 0,2-1 0 0,-1-1 0 31,0 1-720-31,-1-2-176 0,1-1-48 0,-1-1 0 0,0 1-1232 0,1 0-240 16</inkml:trace>
  <inkml:trace contextRef="#ctx0" brushRef="#br2" timeOffset="180275.84">25816 1528 28559 0,'1'-1'2544'0,"0"1"-2032"0,0-2-512 0,0 2 0 0,0 0 896 0,2 0 96 0,0 0 16 0,2 0 0 0,3 0 432 0,1 3 96 0,0 2 0 0,1 0 16 16,0 2-512-16,1 2-96 0,-11-9-32 0,0 0 0 0,33 46-432 0,-33-46-96 0,0 0 0 0,26 55-16 0,-19-35-112 0,-2 1-32 0,0-2 0 15,-3 1 0-15,2 1-80 0,-4-1-16 16,0-3 0-16,0 1 0 0,1-4-128 0,-1 0 0 0,0-3 144 0,-1-2-144 16,2 1 0-16,-1-5 144 15,0 1-144-15,1-4 0 0,0 2 128 0,0-4-128 0,0 0 0 0,0-2 0 16,2-2 0-16,0 1 0 0,0-3 0 0,0-2 0 16,-1-1 0-16,1 0 0 0,0 0 0 15,0-3 0-15,1 1 0 0,0-3-176 0,-1 2 176 0,1-4-160 16,-1 1 160-16,2 0 0 0,-2-2 0 0,2 0-128 15,-1 0-16-15,2-1 0 0,-1 1 0 0,-1-1 0 0,0 6-112 16,0-4 0-16,1 1-16 0,-2 3 0 16,2-2-32-16,-2 5 0 0,-1 1 0 0,1-1 0 15,-1 3-544-15,0 0-112 0,2 3-32 16,-2-2-10544-16,0 2-2112 0</inkml:trace>
  <inkml:trace contextRef="#ctx0" brushRef="#br2" timeOffset="180783.79">26256 1657 20271 0,'0'3'896'0,"0"1"192"0,1 0-880 0,1-3-208 0,-1 2 0 0,0-1 0 15,1-1 1696-15,1 2 288 0,2 3 64 0,2 2 16 16,1 1 0-16,1 1 0 0,-1-3 0 0,2 1 0 16,0-1-688-16,1-1-144 0,1-1-16 0,0 0-16 15,1-2-560-15,1-3-96 0,1 3-32 0,-1-6 0 16,2 3-256-16,-2-2-64 0,1-1-16 0,-3-3 0 16,1 0-176-16,-2 1 128 0,0-3-128 0,-1 1 128 15,-1-2-128-15,0 1 0 0,-1-1 144 0,-2-2-144 16,-1 2 0-16,0 0 0 0,-2 1 0 0,0-1 0 15,-2 0 0-15,-2 1 0 0,-2-1 0 0,-1 1 0 16,-1 2 0-16,-3-1 0 0,-1 2 0 0,-2-1 0 16,-2 4 0-16,0-2 0 0,-1 2 0 0,-2 2 0 15,-1 2-128-15,0 2 128 0,-1 2-128 0,1-1 128 0,1 3 0 16,0 1 0-16,0 0 0 0,1 5 0 0,1 1 0 16,2 0 0-16,-1-1 0 0,3 4 128 0,1-3-128 15,1 4 176-15,1-2-176 0,1 2 192 0,3-1-192 0,2 3 160 16,1 2-160-16,1-1 160 0,5 1-32 0,-1-2-128 15,-5-21 192-15,19 43-64 0,-19-43 0 0,0 0 0 16,43 55 0-16,-43-55 0 0,0 0-128 0,64 37 0 16,-64-37 0-16,53 11 0 0,-53-11 0 0,55 2-320 15,-28-4 48-15,1-3 16 16,1-3-240-16,-2-1-32 0,1 1-16 0,-2-5-17936 0</inkml:trace>
  <inkml:trace contextRef="#ctx0" brushRef="#br2" timeOffset="188766.79">23985 3087 29487 0,'1'0'2624'0,"0"0"-2112"0,1 0-512 0,-2 0 0 0,0 0 272 0,1 0-48 0,0 0-16 0,0 0 0 0,0 0 1056 0,3 1 208 0,-3 1 32 0,0 2 16 0,0 0-400 0,0-1-80 0,0 5-16 0,0 2 0 0,3 1-368 0,-2 4-80 0,0 5 0 0,1 1-16 0,0 4-288 0,2 1-48 0,-1 0-16 0,1 3 0 0,-2-1-64 0,1 2-16 0,-1-2 0 0,-1 2 0 16,-1 0-128-16,1 0 0 0,-1-1 144 0,-1-3-144 0,1-1 0 0,-1-2 144 0,1-3-144 0,-1-2 0 16,0-1 192-16,1 0-192 0,1 0 192 0,1-5-192 15,-2-1 128-15,0-2-128 0,1 0 0 0,0-1 0 16,1-2 192-16,-2 0-192 0,1-3 192 0,0-1-192 31,1-2 176-31,-1 0-176 0,1-2 160 0,1-1-160 0,2-1 176 0,-1-1-176 0,1-3 192 0,2-4-192 16,0 1 176-16,1-2-176 0,2-3 160 0,1-2-160 15,0-2 128-15,1-3-128 0,0 0 0 0,2 0 144 16,-1 1-144-16,1-4 0 0,-1 3 0 0,1-1 0 16,-1 1 0-16,1 0 0 0,1 1 0 0,0-2 0 15,0 3 0-15,-1 2 0 0,0 1 0 0,0 2 0 0,-2 1 0 0,-2 2 0 16,2 3-128-16,-6 1 128 0,3 3-240 15,-4 1 32-15,1 1 0 0,-1 1 0 0,-2 0-112 0,0 3-32 16,-2-2 0-16,-1 4 0 16,0-2-208-16,1 4-32 0,-2-2-16 0,-2 2 0 15,0-1-2016-15,0 3-384 0</inkml:trace>
  <inkml:trace contextRef="#ctx0" brushRef="#br2" timeOffset="189593.82">24286 3456 12895 0,'1'0'1152'0,"0"-3"-928"0,0 3-224 0,0 0 0 0,-1 0 1312 0,1 0 224 0,1 0 32 0,0-2 16 0,1 4 1136 0,2-2 224 0,1 6 64 0,-1 0 0 0,3 3-848 0,-1 2-176 16,2 3-16-16,1 1-16 0,-10-15-864 0,0 0-160 15,34 63-32-15,-34-63-16 0,0 0-432 0,37 64-96 16,-37-64-16-16,0 0 0 0,40 59-192 0,-40-59-144 16,0 0 192-16,0 0-192 0,54 58 0 0,-40-49 0 15,-1 3 0-15,-2-3 0 0,2-1-144 0,-3-2-144 16,0-1-32-16,-2 1 0 15,0 0-1504-15,-2-3-304 0</inkml:trace>
  <inkml:trace contextRef="#ctx0" brushRef="#br2" timeOffset="190147.64">24921 3649 15663 0,'2'-3'1392'0,"-1"-2"-1120"0,0 4-272 0,1-1 0 16,-1-1 1104-16,0 0 176 0,1 0 16 0,2-5 16 0,-1-4 1312 0,0 1 272 15,0-2 48-15,-3 0 16 0,-1 1-912 0,-2 0-176 16,0 0-32-16,-3 3-16 15,0-2-768-15,-1-1-160 0,0 1-16 0,-2 0-16 16,1 2-512-16,-3-2-96 0,0 2-32 0,0 0 0 0,2 3-224 0,-2 1 176 16,2 2-176-16,1 3 160 0,-1 3-160 0,1 0 0 15,-1 5 0-15,1-2 0 0,0 5 0 0,0 1 0 16,0 0 0-16,1 2 0 0,0 3 0 0,2 0 0 16,-1 1 0-16,3 3 0 0,-1-4 0 0,2 3 0 15,1-3 0-15,1 0 0 0,2-2 0 0,0-1 0 16,2-3 0-16,0-2 0 0,3 0 0 0,0-3 0 15,1-4 0-15,2 1 0 0,0-3 0 0,2-3 0 16,0-2 0-16,2-1 0 0,0-2 0 0,1-1 0 16,-2 0 0-16,1-3 0 0,-1 3 0 0,0-4 0 15,1 0 0-15,-2-1 0 0,0 3-160 0,-2 0 160 16,0 2 0-16,-2 1-144 0,0 2 144 0,-1 3 0 0,-1 0 0 16,-2 2 0-16,-1 2 0 0,0 4 0 0,-1 2 0 15,-1 1 0-15,0 3 0 0,-1 2 0 0,0 4 0 16,0 2 0-16,-1-1 0 0,0-1 0 0,1 0 0 15,-1 0 0-15,2 0 0 0,-1-2 0 0,0 0 0 0,1-1 0 16,1-2-352-16,1 0 16 0,0 1 0 16,1-4 0-16,-1 1-752 15,0-3-160-15,1-1-32 0,-1 0 0 0,1-3-1088 16,-2 0-208-16</inkml:trace>
  <inkml:trace contextRef="#ctx0" brushRef="#br2" timeOffset="190471.22">25201 2677 27647 0,'2'-8'1216'0,"1"2"256"0,0 6-1168 0,-1 0-304 0,2 0 0 0,-2 4 0 0,1 0 176 0,2 3-32 0,4 7 0 0,-9-14 0 0,0 0 1088 0,34 80 224 0,-34-80 32 0,21 81 16 0,-21-81-288 0,16 95-48 16,-10-42-16-16,0 4 0 0,0-2-368 0,-3 0-80 15,1 0 0-15,-3 0-16 0,0-7-480 0,0-4-80 16,0 2-128-16,0-5 176 0,0-3-176 0,-1-38 0 16,5 68 0-16,-5-68 0 0,5 52 0 0,-3-32 0 15,-1 2 0-15,1-7 0 0,-1 0-192 0,2-4-112 16,-2-2-16-16,0-1-16 15,0-2-1168-15,-1-3-224 0,0-1-64 0,-1 2-13920 0</inkml:trace>
  <inkml:trace contextRef="#ctx0" brushRef="#br2" timeOffset="190753.91">25169 3202 33167 0,'-3'-6'2944'0,"2"1"-2352"0,2 4-464 0,1-1-128 0,0 2-208 0,2 0-64 16,0-2-16-16,3 1 0 0,4-2 736 0,7 1 160 15,1 1 32-15,2-3 0 16,2 2 272-16,0 0 64 0,1 1 16 0,-1-1 0 0,1 2-352 0,-4-3-80 16,2 3-16-16,-3 3 0 0,0-3-384 0,0 2-160 15,-2 1 128-15,-2-1-128 16,-1 2-768-16,0 2-224 0,0-3-48 0,-3 3-10240 15,0 2-2048-15</inkml:trace>
  <inkml:trace contextRef="#ctx0" brushRef="#br2" timeOffset="191129.76">25629 3343 24879 0,'-2'-2'1088'0,"1"2"256"0,2 0-1088 0,0-3-256 0,0 3 0 0,0 0 0 16,1-1 480-16,2-1 32 0,3 2 16 0,1-2 0 16,3-2 1408-16,2 2 288 0,0 2 48 0,1-4 16 15,1 4-784-15,1-2-160 0,-2 1-16 0,2 1-16 16,1 0-576-16,-3 0-112 0,2 0-32 0,-1 3 0 16,0 0-288-16,-2-2-64 0,1 3-16 0,-3 2 0 15,0 0-96-15,-2 1 0 0,-3-2-128 0,0 3 192 16,-2 1-64-16,-2 3-128 0,-1-1 176 0,-2 2-176 15,-1 0 144-15,-2 2-144 0,0 0 0 0,-3 2 144 0,-1 0-144 16,0 0 0-16,-2 0 0 0,1-2 0 0,-1 2 0 16,1-2 0-16,1-1 0 0,1 0 0 0,1-2 0 15,1 1 0-15,1-1 0 0,0-3 0 16,1 2 0-16,0-2 0 0,2-1 0 0,0-1 0 0,2 1 0 0,-1-1 0 16,3 1 0-16,0-2 0 0,0 2 0 0,2-3 0 15,1 1-192-15,0-3 192 0,1 1-288 0,1-1 64 16,1 0 16-16,1-3 0 0,1 2-80 0,0-4-16 15,2-1 0-15,0 0 0 16,1-1-528-16,-1-1-128 0,0-1 0 0,1 0-10736 16,-3-2-2128-16</inkml:trace>
  <inkml:trace contextRef="#ctx0" brushRef="#br2" timeOffset="191399.62">25700 3468 17503 0,'-2'0'768'0,"4"0"176"0,-1 0-752 0,1 0-192 0,1 0 0 0,0 0 0 0,1 0 1056 0,3 0 176 0,4 0 48 0,3-1 0 0,3 1 1168 0,0-2 240 0,3 2 64 16,-1 0 0-16,1-3-1312 0,0 3-256 0,-2 0-48 0,-1-1-16 0,-1 1-608 0,-2 0-112 0,-1 0-16 0,-1 0-16 15,-2-2-1104-15,-1 2-224 0,0 0-32 0,0 0-14624 16</inkml:trace>
  <inkml:trace contextRef="#ctx0" brushRef="#br2" timeOffset="191838.68">26118 3448 11967 0,'5'3'528'0,"0"-1"112"0,-1 1-512 0,0-2-128 0,-2 1 0 0,1-2 0 15,1 0 1968-15,3 2 352 0,3-1 80 0,5-1 16 16,2 3-224-16,2-3-32 0,0-3-16 0,0 0 0 15,1 0-544-15,-1-3-128 0,0-2 0 16,0 1-16-16,-1-1-496 0,-1-3-112 0,-1 2-16 0,-1-1 0 16,-2 0-96-16,-3 1-32 0,0 1 0 15,-3-1 0-15,-1 2-320 0,-3-1-80 0,-2 3-16 0,-1-1 0 16,-1 0-112-16,-4 0-32 0,0 3 0 0,-3-1 0 16,-3 2-16-16,0 0-128 0,-3 2 192 0,0 0-64 15,-2 0-128-15,0 2 0 0,-1 2 0 0,0 1 0 16,1 1 0-16,0 0 128 0,1 3-128 0,-1 2 0 15,0 1 128-15,0-1-128 0,2 4 0 0,1-1 128 16,0 0-128-16,2 3 128 0,2-2-128 0,0 2 128 16,2 0-128-16,2 2 160 0,2 0-160 0,1 1 160 15,3 0-160-15,0-2 128 0,2 1-128 0,2-2 128 0,2-2-128 16,2 0 192-16,-9-15-192 0,0 0 192 0,0 0-192 16,52 43 0-16,-36-35 0 0,2-4 0 0,2 1 0 0,2-2-224 15,2-2 32-15,1-1 0 16,4-1-304-16,-2-2-48 0,3-2-16 15,-1-1-17520-15</inkml:trace>
  <inkml:trace contextRef="#ctx0" brushRef="#br2" timeOffset="209579.22">28209 877 34095 0,'-15'-7'3024'0,"3"3"-2416"0,3 4-480 0,2 0-128 0,4 2-784 0,1 0-176 0,-2-1-48 0,-3 5 0 0,-4 4 816 0,-4 3 192 0,-2 6 0 0,-1 4 0 15,0 3 544-15,1 1 160 0,0 4 16 0,1 4 16 16,0 3-80-16,2 4-16 0,3 3 0 0,2 3 0 16,3 1-96-16,1 3-32 0,3-3 0 0,3-3 0 15,2-4 16-15,-3-42 0 0,12 70 0 0,-12-70 0 0,0 0-144 0,35 75-48 16,-35-75 0-16,0 0 0 0,63 52-112 0,-36-44-32 16,4-1 0-16,2-7 0 0,3-1-64 0,1-5-128 15,0-3 176-15,0-4-176 0,-1-1 176 0,1-4-176 16,0-3 160-16,2-4-160 0,1-3 128 0,0-2-128 15,-1-2 0-15,-1 1 144 0,-2-4-144 0,-4-2 0 16,-4-1 0-16,-6 0 0 0,-4 2 0 0,-7 1 0 16,-5 1 0-16,-5-4 0 0,-5 3 0 0,-5-2 0 15,-6 0 0-15,-5 1 0 0,-5-1 0 0,-6-1 0 16,-3 2 0-16,-1 6-176 16,-2 2-304-16,-4 5-64 0,-3 5-16 0,0 10 0 15,1 8-1040-15,2 6-224 0,4 5-32 0,-2 6-16 16,3 6-176-16,-1 1-48 0,4 2 0 0,3 2-10432 0</inkml:trace>
  <inkml:trace contextRef="#ctx0" brushRef="#br2" timeOffset="209920.71">28255 1340 27647 0,'-2'-2'1216'16,"1"2"256"-16,1 0-1168 0,1 0-304 0,1 0 0 0,-1 2 0 0,3 2 1360 0,0 1 224 0,4 3 32 0,-8-8 16 0,0 0-240 0,38 56-48 0,-38-56-16 0,29 55 0 0,-29-55-720 0,33 66-144 0,-33-66-16 0,33 72-16 0,-33-72-240 0,36 69-32 16,-36-69-16-16,36 60 0 0,-36-60-144 0,37 52 0 15,-37-52 0-15,0 0 0 16,52 58-1472-16,-52-58-192 0,0 0-16 0,49 43-14496 16</inkml:trace>
  <inkml:trace contextRef="#ctx0" brushRef="#br2" timeOffset="210898.05">29088 932 29487 0,'0'-6'2624'0,"0"3"-2112"0,2 0-512 0,-1 3 0 0,0 3-768 0,0 0-256 0,0 1-48 0,0 3-16 0,3 5 1552 0,-1 7 304 0,-3-19 64 0,7 58 16 0,-7-58 304 0,5 75 48 0,-5-31 16 0,-2-1 0 15,1 0-128-15,1-2 0 0,-1 1-16 0,-1-1 0 16,1-3-400-16,-2-6-80 0,1-4-16 0,0-5 0 16,1-3-208-16,0-5-48 0,1-1-16 0,0-5 0 15,1-1-128-15,1-1-32 0,1-5 0 0,0 0 0 16,1-4-144-16,0 0 160 0,1-2-160 0,2-5 160 16,-1 1-160-16,1-3 0 0,-2-2 0 0,1-4 0 15,-1 0-192-15,-2-6 0 0,2 1-16 0,-3-6 0 0,-2 0-32 16,0-4 0-16,-1 1 0 0,-2-1 0 0,1 3 96 0,-1-5 16 15,0-2 0-15,0 0 0 16,1 2 128-16,0-2-128 0,-1 6 128 0,2 3-128 0,0 1-16 0,0 6 0 16,1 2 0-16,0 2 0 0,0 4 144 0,0 5 0 15,0 3 0-15,0 4 0 0,0 2 320 0,0 6 0 16,0 1 0-16,0 6 0 0,0 2-80 0,0 2-32 16,0 3 0-16,1 1 0 0,0 0-48 0,0-1-16 15,0 2 0-15,3-1 0 0,-1-2 0 0,2-2 0 16,0-2 0-16,2-2 0 0,-7-15 64 0,0 0 16 15,0 0 0-15,0 0 0 0,59 37-32 0,-41-37 0 16,1-2 0-16,1-2 0 0,4-7-64 0,1 0 0 16,0-2-128-16,3-4 192 0,-1 2-192 0,2-2 0 15,0-2 0-15,1 2 0 0,-3-1 0 0,-1 1 0 0,-2 0 0 16,-2 2-160-16,-2 1 160 0,-2 3 0 0,-2 2 0 16,-2 3 0-16,-1 3 0 0,-3 3 0 0,-2 2 0 15,-1 2 0-15,-3 4 0 0,0 4 0 0,-2 3 0 0,-1 2 0 16,-2 3 0-16,0 5 0 0,-2 1 0 15,0 4 0-15,1 1 0 0,-2 1 0 0,0 2 0 16,0-1 128-16,2 1-128 0,-2 0 0 0,1 0 0 0,0-2 0 16,-1-2 0-16,2-2-208 0,-1-2 48 0,0 0 16 15,2 1-1072-15,-1-2-192 16</inkml:trace>
</inkml:ink>
</file>

<file path=ppt/ink/ink14.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5-04-16T10:32:38.921"/>
    </inkml:context>
    <inkml:brush xml:id="br0">
      <inkml:brushProperty name="width" value="0.05292" units="cm"/>
      <inkml:brushProperty name="height" value="0.05292" units="cm"/>
      <inkml:brushProperty name="color" value="#FF0000"/>
    </inkml:brush>
  </inkml:definitions>
  <inkml:trace contextRef="#ctx0" brushRef="#br0">8391 7603 3679 0,'-16'-6'320'0,"5"3"-320"0,1 0 0 0,4 1 0 0,2 2 3520 0,2 2 640 0,0-2 128 0,-4 3 32 0,-3 0-1472 0,-3 3-288 0,1 1-64 0,0 1-16 0,2 1-1136 0,1 2-208 0,0 0-48 0,1 3-16 15,0-1-592-15,1 0-112 0,1 4-32 0,0-2 0 16,-1 2 48-16,2-2 16 0,-1 6 0 0,1-1 0 16,-1 3-176-16,1 2-32 0,-1 2-16 0,0 2 0 0,2 3 64 15,1 2 16-15,-1 2 0 0,2 2 0 0,1 3-16 0,1 0 0 16,1-1 0-16,0-3 0 0,1-3-240 0,1-2 176 16,1 0-176-16,3-4 160 0,-1-1-160 0,3-3 0 15,3-2 0-15,1-2 0 0,-14-20 0 0,0 0 288 16,54 54-48-16,-54-54-16 0,0 0 112 0,69 44 32 15,-69-44 0-15,57 22 0 0,-57-22-48 0,61 19-16 16,-61-19 0-16,64 17 0 0,-64-17-112 0,62 11 0 16,-62-11-16-16,63 8 0 0,-63-8-48 0,65 7-128 15,-65-7 192-15,62 5-64 0,-62-5-128 0,66 6 192 16,-66-6-192-16,68 8 192 0,-35-7-192 0,-3 2 192 16,0-1-192-16,-2-2 192 0,0-2-192 0,0 2 0 15,-2-3 144-15,1 0-144 0,-4-3 0 0,1 0 0 16,0 1 0-16,1-2 0 0,-1-3 0 0,0 3 0 15,2-3 0-15,-1-3 128 0,-1-1-128 0,-1 2 128 0,0-2-128 16,-3-1 128-16,1-2-128 0,-3 3 128 0,0-6-128 0,-1 3 128 16,0-3-128-16,0-1 0 0,1-3 0 15,-4 2 0-15,0-1 0 0,0 0 0 0,0-3 0 0,-1-3 128 16,-2 3-128-16,0-2 0 0,-2-1 128 0,-2 2-128 16,-3-4 144-16,0 3-144 0,-2-2 192 0,-3-1-192 15,0 4 192-15,-3-4-64 0,0 3 0 0,-3-2-128 16,0 4 192-16,-2 0-64 0,-1 1 0 0,-2-1-128 15,-2 2 160-15,-1 1-160 0,-3 2 128 0,-2 0-128 16,-3 3 144-16,-3-2-144 0,-2 2 160 0,-4-1-160 16,-1 4 192-16,-4 0-64 0,-1 0-128 0,-5 2 192 15,1 1-192-15,-1 0 0 0,0 2 0 0,-2-2 0 0,0 5 800 16,-2-1 64-16,-1 3 16 0,1 3 0 16,-2 0-1984-16,1 2-400 0,1 4-80 15,-2-1-11824-15,1 5-2368 0</inkml:trace>
  <inkml:trace contextRef="#ctx0" brushRef="#br0" timeOffset="765.52">8033 9114 7359 0,'-5'0'656'0,"1"0"-528"0,1 0-128 0,2 0 0 0,2 2 4608 0,1-2 896 0,-1 1 192 0,6-1 16 0,3 2-3024 0,7 2-624 0,6 0-112 0,-23-4-32 15,58 1-752-15,-58-1-144 0,72 0-48 0,-33-3 0 16,1 1-464-16,3-2-112 0,3 2-16 0,5 1 0 16,1-4-208-16,-1 2-48 0,-1-3-128 0,-3-1 192 15,1-3-528-15,-3 1-112 0,2 1-32 0,1-1 0 16,1 0-1024-16,3-3-208 0</inkml:trace>
  <inkml:trace contextRef="#ctx0" brushRef="#br0" timeOffset="1732.14">13263 9174 32255 0,'-8'0'2864'0,"2"2"-2288"0,3-1-576 0,3 2 0 0,2-1 1088 0,3-1 96 16,2 1 32-16,3 4 0 0,-10-6-704 0,0 0-144 0,81 30-32 0,-81-30 0 0,92 17-208 0,-37-15-128 0,6-2 160 0,10-6-160 15,5 0 0-15,6-5 0 0,3 0 0 16,1-4-160 0,0-4-624-16,-2 1-128 0</inkml:trace>
  <inkml:trace contextRef="#ctx0" brushRef="#br0" timeOffset="5379.25">7709 13523 8287 0,'-2'-8'736'0,"1"2"-592"0,-1 3-144 0,1 3 0 0,1-3 848 0,-1 2 144 0,-2-3 32 0,-1-2 0 0,0-1 736 0,-2 1 160 0,3 4 16 0,-2 4 16 16,1 2 80-16,-1 1 16 0,2 7 0 0,-1-1 0 15,1 4-336-15,2 0-64 0,-1 1-16 0,1 0 0 16,1 0-464-16,0 0-80 0,0 3-32 0,3 0 0 16,-2 2-480-16,3-1-112 0,0 1-16 0,1 2 0 15,1 3-256-15,1 0-64 0,0 0-128 0,0 0 192 16,-1 3-192-16,1-1 0 0,0 1 128 0,-1-3-128 15,-1 2 0-15,1-2 0 0,0-2 0 0,-3-1 0 16,2-2 0-16,-2-2 128 0,3 2-128 0,-2-4 0 16,0 0 0-16,-1 0 0 0,2-2 128 0,-2-1-128 15,2 0 0-15,-3-3 144 0,2 1-144 0,-2-3 128 16,2-1-128-16,1-1 0 0,-2 1 0 0,1-5 0 0,0 3-224 16,2-4-80-16,0-1-16 0,-1-4 0 15,2 0-976-15,0-6-208 0,2-2-32 0,5-7-13584 16</inkml:trace>
  <inkml:trace contextRef="#ctx0" brushRef="#br0" timeOffset="7182.93">7709 13462 11967 0,'-1'0'1072'0,"0"0"-864"0,0 0-208 0,1 0 0 0,0 0 1056 0,-2 0 160 0,2 0 48 0,-3 0 0 0,1 4 592 0,-3-2 112 0,2 1 16 0,-2 3 16 16,2-2-320-16,-2 1-64 0,0 3-16 0,-2 1 0 15,0 0-432-15,-2 3-80 0,2-2-32 0,-3 1 0 16,-2 2-352-16,1 1-80 0,-2-2-16 0,1 2 0 0,-1-3-176 0,1 4-48 15,-1-4 0-15,1 3 0 0,-1-1-64 0,2-2-32 16,0 0 0-16,0-2 0 0,1 1-96 0,1 0-32 16,0-3 0-16,1 1 0 0,1-3-32 0,0-1 0 15,1 1 0-15,1-2 0 0,0-3 64 0,2 0 0 16,1 0 0-16,0 0 0 0,2-5-192 0,0 2 0 16,2-3 0-16,2-3 128 0,0 1-128 0,1-1-144 15,1-3 144-15,2 3-208 0,0-2 64 0,1 0 16 16,1-1 0-16,0 1 0 0,2-1 128 0,-1 1-128 15,1 0 128-15,1 0-128 0,1 0 128 0,-2 0 0 16,1 0 0-16,-1 2 0 0,3-2 0 0,-1 2 0 16,0 0 0-16,-1-2 0 0,0 2 0 0,-1 2 192 15,-1-1-64-15,0 3 0 0,0-1 112 0,0 3 16 0,-2-2 16 0,0 2 0 16,0 3-64-16,0 0-16 0,0 0 0 0,-1 2 0 16,1 4-16-16,-1-1-16 0,0 4 0 0,0 1 0 15,0 3 800-15,-1 0 144 0,1 0 48 0,-1 2 0 16,-1-1-48-16,1-2 0 0,1 4 0 0,0-3 0 31,-1-2-2512-31,1 1-512 0,1-3-112 0,-9-9-16 0,0 0 1440 0,0 0 288 0,0 0 48 0,65 20-12064 16,-65-20-2400-16</inkml:trace>
  <inkml:trace contextRef="#ctx0" brushRef="#br0" timeOffset="13650.66">27551 3435 1839 0,'-10'-2'160'0,"1"2"-160"0,4 0 0 0,1-3 0 0,2 3 240 0,-3-1 16 0,-5-1 0 0,-6 0 0 0,-4-4 304 0,-3 0 64 0,1 1 16 0,3-2 0 0,1 1 144 0,1-2 48 0,-2 3 0 0,4-5 0 0,0 5 160 0,-2-4 32 16,0 3 16-16,-4-2 0 0,-1 2 48 0,1-1 0 15,-2-1 0-15,-1 3 0 0,1 1 192 0,-2-1 32 16,-3-1 16-16,-2 0 0 0,-2 4-240 0,-2-1-64 16,-2 0 0-16,-3 0 0 0,-2-1-192 0,-1 0-64 0,1 1 0 15,1 3 0-15,0 0-192 0,-4 0-64 0,-5 3 0 0,-1 1 0 16,-1 2-64-16,-2 0-32 0,1-3 0 0,0 3 0 15,4-3 16-15,-1 5 0 0,0-2 0 0,1 3 0 16,3 0-48-16,0 3-16 0,0-1 0 0,0 0 0 16,4-1-64-16,3 0-16 0,-1-1 0 0,2 0 0 15,2 0-160-15,-2 2-128 0,-2 1 144 0,0 2-144 16,2-2 0-16,0 2 0 0,0-1 0 0,-1 0 0 16,3 1 0-16,-1-2 0 0,3 2 0 0,0 1 0 15,4-1 0-15,-1 1 0 0,1 2 0 0,0 0 0 16,3-3 0-16,1 3 128 0,0-2-128 0,1 2 0 15,0 0 160-15,1-2-160 0,1 2 160 0,1-2-160 16,2 2 512-16,1-2 0 0,0-2 0 0,3 2 0 0,0-2-160 0,0 0-32 16,0 2 0-16,0 2 0 0,-1-2-64 0,2 2 0 15,-1 0-16-15,1 0 0 0,2-2-32 0,-1 2 0 16,2 0 0-16,-2 0 0 0,2-2 112 0,-1 2 32 16,2-2 0-16,1 2 0 0,0-2-192 0,0 2-32 15,1 0-128-15,0-2 192 0,2 2-48 0,-2-3-16 16,3 4 0-16,-1-4 0 0,1 3-128 0,2-2 128 15,-1 1-128-15,1-1 128 0,1 2-128 0,1-2 0 16,-1 0 0-16,2-1 0 0,2 4 0 0,0-1 128 16,0 0-128-16,3 0 0 0,-5-17 128 0,0 0-128 15,0 0 0-15,32 69 128 0,-32-69-128 0,0 0 192 0,39 51-192 16,-39-51 192-16,0 0-192 0,53 44 192 0,-34-30-192 16,1-2 192-16,-1-1-192 0,3 2 0 0,1-2 144 15,1 3-144-15,4-3 0 0,-1 1 144 0,1-3-144 0,2 0 0 16,-2-1 160-16,3-1-160 0,1 1 128 0,3-3-128 15,2 1 128-15,0-3-128 0,1 2 128 0,1-2-128 16,2 1 160-16,1-2-160 0,2 1 192 0,1-3-192 16,-3 0 144-16,3-3-144 0,3 0 0 0,0-2 144 15,-2 2-144-15,3-1 128 0,3 0-128 0,0-2 128 16,0 3-128-16,0-5 128 0,-1 1-128 0,-1-1 128 16,-2-1 784-16,2 0 160 0,2-2 16 0,1 2 16 15,1-2-1648 1,0 2-336-16,-4-5-64 0,0 2-16 0,0-2 800 0,0-1 160 0,-4 3 0 0,1-2 0 15,2 0 0-15,1-1 128 0,1 1-128 0,-4 0 0 0,-1-1 144 16,-2 0-144-16,4 2 128 0,-1-4-128 0,-1 1 128 0,2 0-128 16,-1-1 128-16,-2 2-128 0,-1-2 128 0,-2 2-128 15,-1-2 0-15,0 2 128 0,1-2-128 0,-2 0 0 16,-6 2 0-16,2 0 128 0,1 4-128 0,-2-3 160 16,0 2-160-16,-2 0 160 0,-1-1-160 0,-3 0 0 15,-2 0 144-15,0-2-144 0,-3 3 128 0,-1-2-128 16,-1 0 160-16,-2-1-160 0,-2 2 192 0,-2-2-64 15,-1 0-128-15,-2 0 192 0,-3 1-64 0,-1-3 0 16,-2 3-128-16,-2-4 192 0,-1 1-64 0,-3-1 0 16,-1-2-128-16,-2-2 192 0,-4 2-192 0,-2-3 176 15,-3-1-176-15,-5 1 160 0,-2-1-160 0,-6-1 0 16,-5 2 0-16,-4 0 128 0,-4 0-128 0,-8 0 0 16,-4-3 0-16,-5 0 0 0,-1 5-352 0,-7-2 48 0,-6 3 16 15,-6 1 0 1,-2 4-176-16,-5 6-48 0,-4 3 0 0,-6 6 0 15,-5 3-352-15,-10 6-80 0</inkml:trace>
</inkml:ink>
</file>

<file path=ppt/ink/ink15.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5-04-16T12:36:56.948"/>
    </inkml:context>
    <inkml:brush xml:id="br0">
      <inkml:brushProperty name="width" value="0.05292" units="cm"/>
      <inkml:brushProperty name="height" value="0.05292" units="cm"/>
      <inkml:brushProperty name="color" value="#FF0000"/>
    </inkml:brush>
  </inkml:definitions>
  <inkml:trace contextRef="#ctx0" brushRef="#br0">16777 757 39615 0,'-14'4'3520'0,"1"5"-2816"0,3 6-560 0,5 1-144 16,4-1-352-16,2-1-96 0,1 7-32 0,2 19 0 16,0 23-544-16,3 26-128 0,1 16 0 0,0 7-16 0,0 0 912 0,-1 3 256 15,0 1 0-15,-2 5 0 0,3 3 0 0,-1 5 0 16,1-2 0-16,1 9 128 0,0 8-128 0,3 9 0 16,-2 7 128-16,2 5-128 0,2 5 848 0,1 11 112 15,2 7 0-15,1 9 16 0,4 10-224 0,1 12-48 0,-1 8-16 0,1 10 0 16,1 2-208-16,-2 12-32 0,0 12-16 0,1 10 0 15,-1 7-96-15,-1 8-16 0,2 3 0 0,-1 11 0 16,1 7-32-16,-1 10-16 0,1 7 0 0,-3 9 0 16,0 13-272-16,-4-34 128 0,-2-25-128 0,-1 45 0 15,1 38 0-15,0 23 0 0,-1 17 0 0,-4 6 0 16,-2-3 128-16,-2-3-128 0,-1 2 0 0,-4-2 0 16,-2-2 0-16,0 0 0 0,-2 4 0 0,1-7 0 15,-4-4 0-15,-2-8 0 0,-2-9 0 0,-2-12 0 16,-2-10 320-16,0-21-64 0,1-25 0 0,-2-15 0 0,1-10-96 15,-1-19-32-15,2-18 0 0,0-31 0 0,-1-23-128 0,1-29 0 16,2-24 0-16,1-24 0 0,4-16-288 0,2-26-96 16</inkml:trace>
  <inkml:trace contextRef="#ctx0" brushRef="#br0" timeOffset="2232.94">9169 7467 12895 0,'-5'0'1152'0,"0"0"-928"0,2 0-224 0,2 0 0 16,0 0 704-16,-3 0 80 0,-3 1 32 0,-3-1 0 0,-2 0-112 0,-4 3-32 15,1-3 0-15,1 0 0 0,-1 2-240 0,2-2-48 16,0 0-16-16,1 0 0 0,-1 0 272 0,1 1 64 16,-1-1 16-16,-1 2 0 0,1 1 288 0,-3-2 48 15,-1 5 16-15,0-2 0 0,-2 0-304 0,0 1-64 16,0 2-16-16,-2-1 0 0,2 2 0 0,1-3 0 15,-1 1 0-15,2-2 0 0,-1 1 48 0,0-3 16 16,2 2 0-16,0-2 0 0,1-1-48 0,-1 2-16 16,2 0 0-16,0-1 0 0,-1 2-176 0,1 0-16 15,0 2-16-15,-1 1 0 0,0 1-96 0,-2 0-32 16,0 1 0-16,-2 0 0 0,-1 2-144 0,0 1-16 16,0-1-16-16,-1 2 0 0,0 0-176 0,0 0 192 15,-1 0-192-15,0 2 192 0,2 1 0 0,-1-1 0 16,1 0 0-16,-1 2 0 0,2-2-16 0,0 2 0 0,2 0 0 0,-2 1 0 15,5-2-176-15,-1-1 192 0,1 0-192 0,2-1 192 16,0 3-192-16,1-3 0 0,2-1 0 0,1 0 0 16,1 2 0-16,1-1 0 0,2 1 128 0,0-1-128 15,2 1 0-15,2 2 128 0,0 4-128 0,2-2 128 16,2 4-128-16,0-3 0 0,3 1 0 0,0-1 128 16,1-3-128-16,1 3 0 0,1-2 0 0,2-3 128 15,-1 2-128-15,2-4 0 0,0 2 0 0,1 0 128 16,-1-1-128-16,2-3 0 0,2 4 0 0,0 0 0 15,-17-15 0-15,0 0 128 0,56 40-128 0,-56-40 0 16,0 0 0-16,59 41 0 0,-59-41 0 0,0 0 0 16,70 34 0-16,-70-34 0 0,0 0 128 0,80 32-128 15,-80-32 0-15,0 0 0 0,80 34 0 0,-80-34 128 0,0 0-128 0,82 37 0 16,-82-37 0-16,0 0 0 0,83 29 0 0,-83-29 0 16,58 12 0-16,-58-12 0 0,62 3 0 0,-32-3 0 15,0-3 0-15,0 0 0 0,-2-3 0 0,1-2 0 16,-3 1 0-16,0-1 0 0,-2-1 0 0,0-2 128 15,2 0-128-15,-1-4 0 0,1 1 128 0,-2-4-128 16,1-1 0-16,0 0 128 0,2 0-128 0,-2-2 0 16,-1-1 144-16,-2-1-144 0,1 1 0 0,-4-3 0 15,0 1 0-15,-5-1 128 0,2 3-128 0,-2-5 0 16,-1 1 0-16,-3 0 0 0,-1 1 0 0,-1-1 0 16,-2 0 0-16,-3-1 0 0,0 2 0 0,-3-1 0 15,-1 0 0-15,-2 2 0 0,1 1 0 0,-4-2 0 16,-1-1 0-16,-1 0 128 0,-1 2-128 0,-1-1 0 15,-3 2 0-15,1 0 0 0,-1 2 0 0,-2-1 0 0,1 2 0 16,-4-1 0-16,0 1 0 0,-1-3 0 0,0 4 0 0,-1 0 0 16,1 2 0-16,-2 0 0 0,1 2 0 0,-1 2 0 15,2 0 0-15,-3 0 0 0,-2 0 0 0,-1-1 0 16,3 5 0-16,-3-2 0 0,-2 3 0 0,0-1 0 16,1 5 0-16,-3 0 0 0,0 3 0 0,-5 1 0 15,0 0 0-15,-4 3 0 0,0 3 0 0,1 3 0 16,-1 2 1632-16,2 3 304 0,1 1 64 0,-2 2 16 15,1 3-3488 1,-2 3-704-16,-1 7-144 0,-3 0-32 0,0 10 816 0,-1 1 176 0</inkml:trace>
  <inkml:trace contextRef="#ctx0" brushRef="#br0" timeOffset="4816.64">14376 7479 21183 0,'-8'0'1888'0,"2"0"-1504"0,2 0-384 0,2 0 0 15,0 1 272-15,-4-1-16 0,-3 2 0 0,-6 2 0 0,-4-2-112 0,-4 4-16 16,0-1-128-16,-1-1 192 15,0 1-192-15,1 1 0 0,-2 0 0 0,-1 2 0 0,-1-1 448 16,-2 0 192-16,3 3 32 0,0-1 16 16,2 1 400-16,-2 1 64 0,1 4 32 0,-5 0 0 0,0 4-256 15,-1-1-48-15,-1 3-16 0,1-1 0 0,2 2-288 0,1-4-48 16,2-3-16-16,2 2 0 0,3-3 32 0,-1 1 0 16,2-1 0-16,0 0 0 0,2 1 160 0,1-1 16 15,0 0 16-15,1-1 0 0,2 1-256 0,1 3-48 16,0-3-16-16,1 4 0 0,0-1-224 0,1 3-64 15,1-3 0-15,-1 0 0 0,2 1 0 0,1 0-128 16,3-1 192-16,0 0-64 0,-1 1 0 0,2-1-128 16,-1 2 192-16,2-2-64 0,0 0-128 0,1-2 128 15,1 3-128-15,1 0 128 0,0-1-128 0,0 2 0 16,2-1 144-16,-1-1-144 0,3 0 128 0,0 0-128 16,2 2 128-16,-1-2-128 0,2 0 128 0,0 0-128 0,-7-17 128 15,0 0-128-15,0 0 0 0,47 57 144 0,-47-57-144 16,0 0 0-16,45 43 128 0,-45-43-128 0,0 0 0 0,53 44 0 15,-53-44 128-15,0 0-128 0,60 46 0 0,-60-46 0 16,0 0 160-16,66 38-160 0,-66-38 128 0,0 0-128 16,79 29 144-16,-79-29-144 0,60 20 160 0,-60-20-160 15,64 13 128-15,-64-13-128 0,60 9 0 0,-60-9 144 16,61 4-144-16,-61-4 0 0,63 2 144 0,-63-2-144 16,64 1 0-16,-64-1 128 0,67-3-128 0,-67 3 0 15,72-4 0-15,-34-1 128 0,-1-1-128 0,-1-5 0 16,-1-1 0-16,1-3 144 0,0 1-144 0,0-4 0 15,2-1 160-15,-3-1-160 0,0-3 128 0,0 0-128 16,4-3 0-16,-4-3 0 0,2 2 128 0,-3-1-128 16,-2-1 0-16,-5 1 0 0,0 2 0 0,0-3 0 0,-1-1 0 15,-2 2 0-15,0-2 0 0,-3 2 0 0,0 0 0 16,-3 1 0-16,-2-3 0 0,-2 3 0 0,-3 1 0 16,-3 0 0-16,-2 0 0 0,-4 1 0 0,-2 1 0 0,-2-1 0 15,-4 1 128-15,-1 1-128 0,-1 0 0 16,-2-1 0-16,-2 2 0 0,-1-1 0 0,-1 2 0 0,-2 1 0 15,0-1 0-15,-3 2 128 0,-2 0-128 0,-2 1 128 16,-1-2-128-16,-3 2 128 0,-1 3-128 0,-3-1 0 16,-2 4 0-16,-4 0 128 0,-2 1-128 0,-2 2 0 15,-1 1 0-15,0 2 0 0,1 1-256 0,-1 3 64 16,-3 2 0-16,-1 2 16 0,-1 3-144 0,-3 3-48 16,-4 4 0-16,0 2 0 15,1 3-496-15,0 4-96 0,0 4-32 0,-1 10-16992 0</inkml:trace>
  <inkml:trace contextRef="#ctx0" brushRef="#br0" timeOffset="21172.7">7613 13379 4607 0,'-10'2'400'0,"3"2"-400"0,3-2 0 0,1-1 0 16,2-1 720-16,-1 3 64 0,-6 0 16 0,-3 2 0 15,-3 1 160-15,0 0 16 0,4 0 16 16,2-2 0-16,2 0 160 0,3-1 48 0,2-1 0 0,0 0 0 16,1 0 80-16,1 1 32 0,-1 2 0 0,3-2 0 15,1 1 48-15,1-2 16 0,5 1 0 0,-1 2 0 16,2-2 16-16,3 1 0 0,0-1 0 0,2-1 0 15,3 1-496-15,0-2-112 0,1 1-16 0,2-4 0 16,1 1-384-16,1-4-96 0,3 2-16 0,-2-1 0 16,-2-1-64-16,6-3-16 0,5-1 0 0,2-3 0 15,1 0 32-15,2-2 0 0,2-1 0 0,-1 0 0 16,-1 2-16-16,-2 1 0 0,1-2 0 0,-2 2 0 16,1-2-64-16,0 2-16 0,3-2 0 0,0 3 0 15,1 0 0-15,-1 5-128 0,-40 6 192 0,78-12-64 16,-78 12 0-16,66-3 0 0,-66 3 0 0,60-1 0 0,-60 1-128 15,0 0 0-15,78 1 144 0,-78-1-144 16,0 0 256-16,71 8-32 0,-71-8 0 0,0 0 0 0,70 11 0 16,-70-11 0-16,0 0 0 0,0 0 0 0,80 19-48 15,-63-15-16-15,-1 0 0 0,-1-1 0 0,0-3-160 0,-3 2 128 16,-1-1-128-16,1 2 128 0,-1 0-128 0,-1-1 160 16,1 2-160-16,-1-2 160 0,0 1-160 0,-1 0 0 15,2-1 0-15,-2-1 128 0,-1 1-128 0,0 2 0 16,2-2 0-16,0 0 128 0,-1 2-128 0,-1-2 0 15,2 2 0-15,0-1 0 0,-1 0 0 0,0 3 128 16,0 0-128-16,1-1 0 0,-1 3 0 0,0 0 0 16,2 1 128-16,-2 3-128 0,2 0 0 0,-1 2 0 15,2 1 0-15,-2 0 0 0,1 2 0 0,2 2 0 0,-1 2 0 16,0 1 0-16,-1 2 0 0,-1-1 128 16,2 2-128-16,-2 2 0 0,1 2 0 0,-2-1 0 0,-1-4 128 0,0 5-128 15,2-1 0-15,-3 4 0 0,1-4 0 0,-1 2 0 16,-1-1 0-16,-1-3 0 0,-2 0 128 0,-1-3-128 15,0-1 0-15,0-1 0 0,-2-4 0 0,1 0 0 16,-1 0 128-16,-1-2-128 0,1 0 128 0,0-2-128 16,-2 2 144-16,2-3-144 0,-1-1 160 0,0-2-160 15,1-1 144-15,-1-2-144 0,1 1 128 0,0-2-128 16,0 1 0-16,0-1 128 0,0-2-128 0,0 0 0 16,0 0 0-16,0 2 0 0,0-1 128 0,0-1-128 15,1 3 0-15,-1 0 0 0,1-1 0 0,0 0 0 16,-1-2 0-16,2 3 0 0,-1-3 128 0,-1 0-128 15,1 0 0-15,0-1 0 0,-1-1 0 0,1 2 0 0,-1 0 0 16,1-3 0-16,-1 0 0 0,1 0 128 16,-1 0-128-16,0 0 0 0,0 0 0 0,0 0 0 0,0 0 128 0,0 0-128 15,-1 0 0-15,1 0 128 0,-1 0-128 0,0 2 0 16,0-2 0-16,0 3 0 0,-2-2 0 0,2-1 128 16,-2 2-128-16,1 0 0 0,-2-1 0 0,0-1 0 15,-1 3 128-15,-1-3-128 0,2 2 0 0,-3-1 128 16,-1-1-128-16,-1 2 128 0,-1-2 0 0,-2 4-128 15,-2-2 192-15,-2 2-64 0,-3 0 0 0,0 0-128 16,-1-1 192-16,-1-1-64 0,-1 4-128 0,-1-3 128 16,-2 0-128-16,-1-2 128 0,3 3-128 0,-5-4 160 15,0 0-160-15,-2-2 160 0,1 0-160 0,-2-2 128 16,-2 2-128-16,-4-1 128 0,0-1-128 0,-3 2 0 16,2 2 0-16,-3-2 128 0,-1 2 720 0,-1 2 144 0,1 0 32 15,2 2 0 1,3 1-1632-16,-1 3-320 0,3-1-64 0,-3 1-16 0,-2 1 848 0,2 3 160 0,0-1 0 0,3 0 0 15,2 2 0-15,0 1 128 0,1-1-128 0,0 0 0 16,3 0 0-16,1 0 0 0,0-2 0 0,0 1 0 16,0-3 0-16,0 1 0 0,1-3 128 0,1 1-128 15,0-2 0-15,1-1 0 0,1 1 0 0,1 1 0 16,0-2 0-16,2 0 0 0,0 1 0 0,0-3 0 16,1 0 896-16,2 2 112 0,0-2 16 0,2 1 0 15,1-2-832-15,0-1-192 0,3 2 0 0,-1-1 0 16,1-1-768-16,1-1-208 0,1 0-48 15,2 0 0-15,1 2 1632 0,1-2 320 0,0 0 64 0,1 3 16 0,3-2-816 16,-1 1-192-16,1 1 0 0,2 0 0 0,0-1 0 16,0-1-240-16,2 5 80 0,0-4 16 15,1 4-1056-15,1-3-208 0,1 3-32 0,1-3-16 16,0 3 624-16,1-4 128 0,2 4 32 0,2-3-11632 16,1 3-2336-16</inkml:trace>
  <inkml:trace contextRef="#ctx0" brushRef="#br0" timeOffset="22519.08">7679 13383 29487 0,'-20'2'1296'0,"5"1"288"0,3 3-1264 0,4-1-320 0,3 0 0 0,2 1 0 15,-2 1 304-15,-3 8 0 0,-4 10 0 0,-2 10 0 0,3 5 80 0,1 3 32 16,6 4 0-16,2-2 0 0,2 2-256 16,3-2-160-16,2 4 192 0,1 0-192 0,2 4 128 15,3 1-128-15,-1-1 0 0,0 0 0 0,-1-6 0 16,0 2 160-16,0-2-160 0,-1-5 128 0,-1-5 176 0,-1-5 16 16,1 0 16-16,-2-6 0 0,0 0 48 0,0-6 16 15,-1-3 0-15,0-5 0 0,-1-4-80 16,0-2 0-16,0-3-16 0,-1-3 0 0,0-2-80 0,0-2-16 15,0-4 0-15,-1-6 0 0,1-7-208 0,-2-1-192 16,1-8 48-16,-2-1 0 0,0-2-192 0,-1-4-48 16,-1-5 0-16,-1-3 0 0,-1 3 160 0,-2-7 32 15,1-1 0-15,-2-3 0 0,-2-3 32 0,0-1 16 16,0 4 0-16,0 2 0 0,1 7 144 0,0 1 0 16,-1-1 0-16,0 2 0 0,1-1 0 0,-1 2 0 15,3-1 0-15,1 4 0 0,1 6 128 0,1 0 0 16,2 6 0-16,0 4 0 0,2 4-128 0,0 7 192 15,2 2-64-15,-1 6 0 0,2 3-128 0,1 3 176 0,0 5-176 0,2 4 192 16,2 6-192-16,0 4 0 0,1 8 0 0,3 6 0 16,0 8 0-16,1 2 0 0,-2 9 0 0,0-3 0 15,0 5 192-15,0-4-32 0,-2-4-16 16,0 5 0-16,1 1 208 0,1 2 32 0,-3-3 16 0,-2-7 0 16,1-4 112-16,-1-3 32 0,-1-5 0 0,-2-3 0 15,2-5-224-15,-1-5-32 0,-1-2-16 0,0-6 0 16,-2 0-128-16,0-7-16 0,-1-1-128 0,-1-4 192 15,0-1-192-15,0-4 144 0,-1-1-144 0,0-5 128 16,-1-2-128-16,-1-9 0 0,1 0 0 0,-2-9 0 16,2 0 0-16,0-9-144 0,-2-4 144 0,2-2-208 0,-2-5 16 0,-2-5 16 15,2 0 0-15,-2 4 0 0,1 2-160 16,-1 1-48-16,2 0 0 0,-1 0 0 0,0 3 32 0,2 3 0 16,-1 4 0-16,-1 5 0 0,4 0 224 0,-1 7 128 15,1 3-160-15,4 5 160 0,-1 4 0 0,0 3 192 16,1 5-16-16,2 2 0 0,-1 3 160 0,0 3 48 15,2 0 0-15,-2 6 0 0,3 3-176 0,-1 5-16 16,0 6-16-16,0 3 0 0,1 4-176 0,-1 6 0 16,2 1 144-16,-2 3-144 0,-2 3 0 0,2 4 144 15,-2 0-144-15,2 4 0 0,0 4 192 0,-1-3-192 16,-1-1 192-16,-1-4-192 0,1-2 208 0,-3-5-64 16,1-1-16-16,0-1 0 0,-1-7-128 0,-1 0 160 15,1-1-160-15,-2-2 160 0,0-2-160 0,0-3 0 0,-1-3 0 16,-1-3 128-16,2-3-128 0,0-2 0 0,-2-3 144 15,2-1-144-15,-1-5 0 0,0 1 128 0,1-4-128 0,-1 0 0 16,0-1 0-16,1-4 128 0,-1 4-128 0,-1-4 0 16,2 2 0-16,-1-1 0 0,0 0 0 0,1 1 128 15,0-1-128-15,-1-2 0 0,1 2 0 0,-1 0 0 16,2-1 0-16,-3 1 0 0,3-1 0 0,1 1 128 16,1 2-128-16,0-1 0 0,1-2 0 0,-1 2 0 15,0 0 0-15,0 0 128 0,1 1-128 0,0 0 0 16,2 0 0-16,0 2 0 0,1-1 0 0,1 1 128 15,1 0-128-15,-1 1 0 0,3 1 0 0,1 0 0 16,1 0 0-16,1 1 0 0,4 3 0 0,-16-6 0 0,0 0 0 16,0 0 0-16,84 17 0 0,-84-17 0 0,0 0 0 15,78 8 0-15,-78-8 0 0,63 2 0 0,-63-2 0 16,65 1 0-16,-65-1 0 0,68 0 0 0,-68 0 0 0,62-3 0 16,-62 3 0-16,61-3 0 0,-61 3 0 0,64-8 0 15,-64 8 0-15,62-9 0 0,-62 9 0 0,68-14 0 16,-68 14 0-16,68-11 0 0,-68 11 0 0,63-12 0 15,-63 12 0-15,57-6 128 0,-57 6-128 0,55-5 0 16,-55 5 0-16,57-1 128 0,-57 1-128 0,0 0 0 16,80-3 0-16,-80 3 128 0,0 0-128 0,75 0 0 15,-75 0 0-15,0 0 0 0,0 0 0 0,70-2 128 16,-56 2-128-16,-3-1 0 0,1-1 0 0,-3-1 144 16,-1 2-144-16,0-1 0 0,-1 2 176 0,-2-3-176 15,1 0 160-15,-2 0-160 0,2 3 192 0,-1-2-64 16,-1 0-128-16,-1 2 192 0,0-2-192 0,-1 2 144 15,1 0-144-15,-2 0 128 0,0 0-128 0,-1 0 0 16,1 0 0-16,-1 0 0 0,0 0 0 0,-1-2 0 0,0 2 0 0,0-1 0 16,-1-2 0-16,0 1-320 15,0-1 48-15,0 0 16 16,-1 0-1088-16,0-3-192 0</inkml:trace>
  <inkml:trace contextRef="#ctx0" brushRef="#br0" timeOffset="23105.45">7801 13319 30399 0,'5'-13'1344'0,"0"3"288"0,3 3-1312 0,0 2-320 16,0 2 0-16,1 0 0 0,4-1 448 0,11-4 32 15,15-3 0-15,14-4 0 0,10-2 144 0,-1-2 16 0,-1 4 16 0,-3 0 0 16,-3 4-32-16,0 0-16 0,0 1 0 15,-1 2 0-15,1 3-160 0,-4-2-16 16,-51 7-16-16,95-11 0 0,-95 11-208 0,87-8-32 0,-87 8-16 16,86-4 0-16,-86 4-160 0,83 2 128 0,-83-2-128 0,77 4 128 15,-77-4-128-15,63 3 0 0,-63-3 144 16,0 0-144-16,76 9 144 0,-76-9-144 0,0 0 192 0,64 12-192 16,-64-12 320-16,0 0-64 0,0 0 0 0,70 23 0 15,-55-18-48-15,-2 3-16 0,0-1 0 0,-1-1 0 16,0 4-192-16,0-3 0 0,-2 4 128 0,-1-2-128 15,0 3 128-15,-1-2-128 0,0 2 176 0,0 2-176 16,0-1 192-16,0 4-64 0,0 0 0 0,0 2-128 16,0 3 176-16,0 0-176 0,-1 7 160 0,0-1-160 15,1 4 144-15,0 2-144 0,-2 5 128 0,-1-1-128 16,-1-2 128-16,0 2-128 0,-1 5 0 0,0-3 128 0,-2-1-128 16,-1 0 0-16,2-1 0 0,-1-3 0 0,0-1 0 15,0-5 0-15,2 0 0 0,-1-1 0 0,0-7 0 0,0-1 0 16,3-3 0-16,-2-5 0 15,3 0-576-15,0-2-128 0,1-3-48 0,3-3-17472 16</inkml:trace>
  <inkml:trace contextRef="#ctx0" brushRef="#br0" timeOffset="25018.95">13541 11966 911 0,'1'-11'0'0,"-2"5"0"0,0 1 0 0,1 2 0 16,0 2 4800-16,0 1 896 0,0 0 160 0,0 1 32 16,1-1-3072-16,0 6-640 0,1 0-112 0,0 5-16 0,3 6-432 0,1 3-80 15,1 3 0-15,-1 6-16 0,2 3-816 16,0 0-144-16,-1 3-48 0,-1 1 0 0,0-4-512 0,-2 0 0 15,-1 0 0-15,0-4 0 0,0-1 0 0,-1-2-352 16,1-1 48-16,-1-5 16 16,0-4-416-16,1-3-96 0,-2-4-16 0,0 0 0 15,-1-4-992-15,0-1-208 0,0-3-32 0,0-3-10496 16</inkml:trace>
  <inkml:trace contextRef="#ctx0" brushRef="#br0" timeOffset="25399.21">13521 11996 4607 0,'-4'-11'400'0,"0"2"-400"16,1 3 0-16,1 0 0 0,2 3 3072 0,0 0 544 0,0 2 96 0,0-4 32 15,0-3-1664-15,1-4-336 0,2 3-64 0,3-2-16 16,1 3-112-16,2 2-16 16,1 0-16-16,3 3 0 0,0 1-512 0,2-2-112 0,-15 4 0 0,0 0-16 15,58 6-352-15,-58-6-64 0,0 0-16 0,62 15 0 16,-62-15-208-16,0 0-48 0,67 26-16 0,-67-26 0 15,0 0-32-15,69 28 0 16,-69-28 0-16,0 0 0 0,62 35 48 0,-62-35 16 0,0 0 0 0,46 35 0 16,-46-35 48-16,0 0 16 0,30 40 0 0,-24-23 0 15,-2 0 112-15,0 1 0 0,-3 4 16 0,-2-1 0 16,-2 2 16-16,-2 2 0 0,-1-1 0 0,-2-1 0 16,-2 0-64-16,-3 1-16 0,0-2 0 0,-2 1 0 15,-1-2-128-15,-3 1-16 0,-4-1-16 0,0-2 0 16,1-1-48-16,-2-1-128 0,1-2 192 0,0-1-64 15,1-3-128-15,1-2 0 0,1 1 144 0,0-3-144 0,2-1 0 16,2-2 0-16,2 1 0 0,3-2 0 0,0-1-224 0,3-2-16 16,3 0 0-16,1-2 0 15,3-1-624-15,2 0-128 0,1-3-32 0,2-2-10688 16,2 1-2128-16</inkml:trace>
  <inkml:trace contextRef="#ctx0" brushRef="#br0" timeOffset="25672.9">14161 12194 32255 0,'-11'9'2864'0,"3"-1"-2288"0,0-1-576 0,3-1 0 15,3-2 1984-15,1 0 304 0,1-1 48 0,-2 6 16 16,-1 7-1744-16,1 1-352 0,2 1-64 0,2 2 0 16,3-5-192-16,-1-1 0 0,2-2 0 0,1-1 0 15,0-2-240-15,0-3-16 0,-7-6-16 0,0 0 0 32,0 0-1088-32,0 0-224 0,0 0-32 0,0 0-9344 0,0 0-1872 0</inkml:trace>
  <inkml:trace contextRef="#ctx0" brushRef="#br0" timeOffset="25881.82">14183 11725 15663 0,'-7'-1'1392'0,"0"-1"-1120"15,-1 4-272-15,5-1 0 0,0-1 4544 0,3 0 832 16,-1 2 192-16,0 1 16 15,-2 0-5584-15,1 3-1104 0,0 1-240 0,2-2-32 0,2 3 832 0,1 0 160 16,1-1 48-16,1-1 0 16,2-1-1408-16,0 1-288 0</inkml:trace>
  <inkml:trace contextRef="#ctx0" brushRef="#br0" timeOffset="26372">14639 12010 30399 0,'-15'5'2704'0,"3"-1"-2160"16,5 1-544-16,3-2 0 0,0-2 1424 0,-3 3 176 15,-6 3 48-15,-10 4 0 0,-4 1-1392 0,0 3-256 16,5 1 0-16,3-4-192 0,5 0 192 0,2-1 0 16,3 0-144-16,1 1 144 0,2-1 0 0,3-2 0 15,0 3 0-15,0-3 0 0,2-1-256 0,1-1 32 16,1-2 0-16,2 1 0 0,0-1 64 0,3-2 16 16,1 3 0-16,-7-6 0 0,0 0 144 0,0 0 0 15,0 0-144-15,60 18 144 16,-60-18-896-16,0 0-128 0,0 0 0 0,66 16-16 0,-66-16 1664 0,0 0 336 15,55 15 64-15,-55-15 0 0,0 0-800 0,52 18-224 16,-52-18 0-16,0 0 0 0,0 0 320 0,55 27-32 16,-55-27 0-16,0 0 0 0,0 0 288 0,29 33 48 15,-27-25 16-15,-2 1 0 0,-1-1 64 0,-2-1 32 16,-3 1 0-16,1-2 0 0,-2 2-288 0,-2-2-48 16,-2 4-16-16,0-2 0 0,0-3-160 0,-2 3-32 0,-1-1-16 15,2-2 0-15,-1-2-176 0,1 3 0 0,2-5 0 16,-2 3 128-16,4-2-128 0,0 0-256 0,0 1 64 0,1-3 16 31,1 3-544-31,0-1-112 0,1-1-32 0,3-1 0 16,0 0-1632-16,1-1-336 0</inkml:trace>
  <inkml:trace contextRef="#ctx0" brushRef="#br0" timeOffset="26829.47">14875 11398 15663 0,'-8'1'1392'0,"1"2"-1120"15,-1 0-272-15,4-1 0 0,1 2 4368 0,2-2 816 16,0 4 176-16,-1 1 16 0,-2 6-3504 0,0 8-704 15,3 2-144-15,2-1-16 0,2 2-592 0,2 2-112 16,3 3-32-16,0-3 0 0,2 3-96 0,0-3-32 16,0 2 0-16,1 1 0 0,0-1-16 0,-1 1 0 15,1-2 0-15,-2-1 0 0,-2 3-128 0,-2-1 0 16,1 0 0-16,-2 1 0 0,1 1 0 0,-2-4 0 16,1 2 0-16,0-5 0 0,0 0 240 0,0-5-48 15,1-1 0-15,-2 0 0 0,2-3 48 0,-2-4 0 0,-3-10 0 16,0 0 0-16,12 28-240 0,-9-22 176 0,-1 0-176 15,1 0 160-15,-1-3-160 0,0-1 0 0,-1-2 0 0,-1 0 0 16,1 0 0-16,-1 0 0 0,0-2 0 0,-1-1 0 16,1-1 128-16,0-2-128 0,0-2 128 15,0-1-128-15,1 1 256 0,2-4-48 0,-1 0 0 0,0 1 0 16,2-3-208-16,0 2 176 0,2-3-176 0,-1 1 160 16,0 0-160-16,1 0 0 0,1-1 0 0,0 0 0 15,-1 2-512 1,1 0 0-16,0 0 16 0,-1 0 0 0,-2 3-1504 15,1 1-304-15</inkml:trace>
  <inkml:trace contextRef="#ctx0" brushRef="#br0" timeOffset="27045.94">15081 12139 33167 0,'-3'12'2944'0,"0"-3"-2352"16,3 0-464-16,0-3-128 0,1-1 1968 0,1-2 368 15,-2-3 80-15,0 0 16 0,18 32-1776 0,-18-32-336 16,31 41-80-16,-31-41-16 0,42 34-224 0,-42-34 176 16,49 20-176-16,-49-20 160 0,51 12-160 0,-51-12-192 15,50 0 32-15,-50 0 16 16,45-7-496-16,-45 7-80 0,40-10-32 0,-40 10-11392 16,0 0-2272-16</inkml:trace>
  <inkml:trace contextRef="#ctx0" brushRef="#br0" timeOffset="47230.95">27854 3462 7359 0,'-7'-3'656'0,"0"0"-528"0,1 0-128 16,3 3 0-16,0 0 176 0,1 0 0 0,0-2 0 0,-3 1 0 16,-2-1 208-16,-2-2 64 0,-1 1 0 0,0-5 0 15,0 2 192-15,-1-2 32 0,3 1 16 0,-1-2 0 16,1-1-112-16,-1 1-32 0,1-3 0 0,-2 3 0 16,1 0 256-16,-1-1 48 0,-3 1 16 0,2 1 0 15,-2 1 208-15,1 1 32 0,-2-2 16 0,-2 5 0 16,-1 0 0-16,-2-2 0 0,-2 4 0 0,1-1 0 15,-1 2-608-15,-1-3-128 0,1 3-32 0,-3-1 0 16,0-1-64-16,-2-2-16 0,0 0 0 0,-2-3 0 16,1 1 192-16,-1 1 48 0,-2-3 0 0,0-1 0 15,2 3 16-15,-2-2 16 0,3 1 0 0,0 1 0 16,-1-2 32-16,0 2 0 0,1-2 0 0,-2 0 0 16,2 2-128-16,-3-1 0 0,1 2-16 0,-4-3 0 0,1 1-160 0,-2 1-16 15,-1 0-16-15,2 1 0 0,2 2-48 0,-2 0-16 16,-3 0 0-16,1 0 0 0,0 0-48 15,1 1 0-15,-1-2 0 0,0 2 0 0,1 0 48 0,-1 0 0 16,2 0 0-16,0 2 0 0,0 0 96 0,1 0 32 16,1 0 0-16,-1 0 0 0,1 0-64 0,1 0-16 15,-1 2 0-15,-1 0 0 0,-1-2-32 0,-1 4 0 16,-1 0 0-16,-2 1 0 0,3 1-192 0,-1 3 176 16,1-1-176-16,-3 1 160 0,0 3-160 0,-1-1 0 15,0 1 0-15,2 2 0 0,-2 1 0 0,1 0 0 16,-1-2 0-16,1 1 0 0,1-1 0 0,1-2 0 15,0 4 0-15,1-2 0 0,2 2 0 0,0 0 0 16,0 1 0-16,1-1 0 0,3-1 0 0,-2 1 0 0,1 0 128 16,-1-1-128-16,-1 1 0 0,2-4 128 0,0 3-128 15,1-2 128-15,3-2-128 0,0 1 128 16,0 0-128-16,3 0 128 0,0 1-128 0,2 1 192 0,0-1-192 0,-1 0 192 16,4 0-192-16,1-3 160 0,1 2-160 0,2 1 160 15,0-4-160-15,2 3 160 0,-1 0-160 0,2 1 160 16,2 0-160-16,-1 0 128 0,2 1-128 0,0 0 128 15,2 2-128-15,-1 1 0 0,1-2 0 0,1 5 0 16,0-2 0-16,2 2 128 0,1-2-128 0,0 1 0 16,2-1 0-16,1 3 128 0,2-2-128 0,1 2 0 15,0 0 128-15,-5-20-128 0,0 0 0 0,18 66 128 16,-18-66-128-16,0 0 0 0,21 73 0 0,-21-73 128 0,0 0-128 16,18 66 0-16,-18-66 0 0,0 0 0 15,18 63 0-15,-18-63 0 0,0 0 128 0,0 0-128 0,26 81 0 16,-26-81 0-16,0 0 0 0,0 0 128 0,30 81-128 15,-30-81 128-15,0 0-128 0,24 63 128 0,-24-63-128 0,0 0 0 16,30 63 0-16,-30-63 128 0,0 0-128 0,44 61 0 16,-44-61 0-16,0 0 0 0,58 52 0 0,-37-36 128 15,4 0-128-15,0-2 0 0,2-1 128 0,-1 0-128 16,2-2 128-16,0-2-128 0,0 2 0 0,2-5 128 16,2 2-128-16,1-1 0 0,3 1 0 0,2-2 128 15,0 3-128-15,4-1 0 0,3-2 0 0,0-1 0 16,1 2 0-16,-1-2 0 0,0-2 0 0,0 1 128 15,3 0-128-15,1-3 0 0,0 4 0 0,3-4 0 16,4 1 0-16,-1 1 0 0,-2-3 0 0,2-3 0 16,3 0 0-16,1-2 0 0,2 2 0 0,1-5 0 15,3 1 128-15,-1-1-128 0,-5-3 0 0,1-1 0 16,3-5 0-16,-2 2 0 0,-1-2 0 0,-2 0 0 0,0-1 0 0,-1-1 0 16,-4-3 0-16,1 0 0 0,1 1 128 0,0 1-128 15,0 1 0-15,-3 1 0 0,2-1 0 0,-6-2 0 16,-2 3 0-16,-3-1 0 0,-1 1 128 0,-1 0-128 15,-1-1 0-15,-1-2 0 0,-2 1 0 0,-1 1 0 16,-1 0 0-16,-2-1 0 0,-2 0 0 0,-3 0 0 16,-2 1 0-16,-2-3 0 0,0 0 144 0,-3-2-144 15,-2-1 128-15,-2 2-128 0,-3-6 160 0,-3 1-160 16,-2-4 160-16,-2-4-160 0,-5 0 160 0,-3-5-160 16,-3-2 176-16,-4-3-176 0,-2 0 192 0,-4 0-192 15,-1 5 144-15,-4-2-144 0,-3-1 0 0,-4-1 144 0,-4 2-144 16,-3-1 0-16,-4 3-192 0,-4 4 192 15,-4-1-512-15,-5 6 32 0,-7 2 0 0,-9 6-12640 16,-9 7-2512-16</inkml:trace>
  <inkml:trace contextRef="#ctx0" brushRef="#br0" timeOffset="62718.17">29758 6522 29487 0,'-6'-8'2624'0,"3"5"-2112"0,-1 0-512 0,3 0 0 0,0 1 464 0,1 2-16 0,0 0 0 0,1-1 0 0,-1 1 720 0,-1 0 144 0,1 0 32 0,0 0 0 15,1 3-448-15,-1 1-64 0,1 1-32 0,0 6 0 16,1 0-224-16,0 5-64 0,0 6 0 0,3 2 0 16,-2 6-208-16,2 3-48 0,-1 5-16 0,0 2 0 15,-1 0-240-15,2-1 144 0,-1 0-144 0,1-2 128 16,-1-4-128-16,3 1 128 0,-7-34-128 0,19 69 128 0,-19-69-128 0,24 61 0 16,-24-61 144-16,0 0-144 0,42 63 0 0,-42-63 128 15,0 0-128-15,51 34 0 0,-51-34 128 0,0 0-128 16,58 8 128-16,-38-12-128 0,-1-3 0 0,1-2 128 15,-1-2-128-15,-1-5 0 0,-1 0 128 0,1-6-128 16,0-2 160-16,-1-4-160 0,-2-1 192 0,-2 0-48 16,-2-3-16-16,-4-2 0 0,-1-1-128 0,-4 0 192 15,-2 1-192-15,-3-4 192 0,-2 1 0 0,0-1 0 16,-3 3 0-16,1 2 0 0,0 3-32 0,-1 2 0 16,2 5 0-16,1 3 0 0,1 5-160 0,0 1 0 15,2 3 0-15,-1 4 0 0,2 1 0 0,1 4-176 16,0 2 16-16,1 2 0 15,2 2-336-15,1 1-64 0,1 3-16 0,1 1-12240 16,4 3-2464-16</inkml:trace>
  <inkml:trace contextRef="#ctx0" brushRef="#br0" timeOffset="63533.07">30558 6628 25791 0,'0'-8'2304'0,"0"3"-1856"0,1 1-448 0,0 2 0 16,1 2 1200-16,-1 0 144 0,0-6 16 0,1 1 16 16,0-2 416-16,2-1 64 0,-1 4 32 0,-1 2 0 15,2 6-768-15,-2 3-160 0,2 5-16 0,-2 3-16 16,0 4-512-16,-1 5-96 0,0 2-32 0,1 6 0 16,-1 4-160-16,-1 0-128 0,-1-2 192 0,1 0-192 15,0-4 192-15,0-4-64 0,0-1 0 0,2-7-128 0,1-1 256 0,3-3-48 16,0-3-16-16,2-4 0 0,1-4-64 0,0 0 0 15,2-3-128-15,1-3 192 0,0 0-192 0,-1-4 0 16,2-1 128-16,-1-3-128 0,2-1 0 0,1-2 0 16,1-3 0-16,0-1 0 0,0 1 0 0,0 0 0 15,1-1 0-15,-2 1 0 0,1 2 0 0,-3 2 0 16,2-2 0-16,-3 3 0 0,1 3 0 0,-2 1 0 16,0 5 0-16,-2 1 0 0,-1 2 0 0,-1 2-128 15,-2 4 128-15,0 3 0 0,-2 0 0 0,2 2 0 16,-3 3-128-16,1-2 128 0,0 2 0 0,-1 1 0 15,0 0 0-15,1 1 0 0,-1-2 0 0,0 3 0 16,2-2 0-16,-1 0 0 0,0-4-208 0,1 3 64 16,-1-5 16-16,2 3 0 15,0-6-240-15,0 0-32 0,1 2-16 0,-1-5 0 16,0 2-736-16,-1-4-160 0,1 1-32 0,-2-2-10144 0,1-2-2032 16</inkml:trace>
  <inkml:trace contextRef="#ctx0" brushRef="#br0" timeOffset="63784.75">31344 6656 11967 0,'11'-4'1072'0,"-4"2"-864"0,-2 1-208 0,0-1 0 16,-2 2 3296-16,0 2 608 0,0-1 128 0,2 1 32 16,4 2-1152-16,1 1-224 0,-10-5-64 0,0 0 0 15,0 0-1136-15,42 49-224 0,-42-49-48 0,0 0-16 0,13 61-672 16,-13-61-128-16,0 47-16 0,-3-25-16 0,1 1-64 15,0-3-16-15,0 0 0 0,-1-2 0 0,2-1-288 0,0-3 160 16,0-3-160-16,1 2 128 0,0-2-128 0,1-3 0 16,0-2 0-16,1-3 0 15,1-1-432-15,-1-2-16 0,0-3 0 0,2-3 0 16,0-2-768-16,1-1-176 0,-1-5-16 0,2 2-15504 16</inkml:trace>
  <inkml:trace contextRef="#ctx0" brushRef="#br0" timeOffset="63989.01">31503 6099 31327 0,'-7'-29'2784'0,"1"9"-2224"0,2 3-560 0,0 6 0 15,3 5 512-15,1 2 0 0,0 2 0 0,-1-5 0 16,1-2 864-16,0-2 160 16,0-1 48-16,1 1 0 0,2 5-1216 0,-2 1-240 0,1 2-128 0,0 3 128 15,1 0-128-15,-1 3 0 0,1 0-176 0,1 1 176 16,-1 0-240-16,0 3 48 0,2-1 16 0,1 2 0 31,-1 1-1120-31,1 1-240 0,2 0-32 0,-8-10-13824 0</inkml:trace>
  <inkml:trace contextRef="#ctx0" brushRef="#br0" timeOffset="64339.22">32276 5969 27647 0,'-9'-28'1216'0,"3"11"256"0,-1 1-1168 0,2 0-304 15,1 7 0-15,1 1 0 0,-2-5 864 0,-2-6 112 16,-5-7 32-16,-3-4 0 0,-3-1 16 0,0 9 16 16,-1 6 0-16,0 5 0 0,1 8-576 0,-2 6-112 15,1 5-32-15,0 5 0 0,-2 6 112 0,2 7 16 16,0 5 0-16,0 8 0 0,1 4-144 0,1 6-32 15,1 6 0-15,0 5 0 0,3 6-272 0,-2 6 0 16,1 6 0-16,2 3 0 0,-1 0 224 0,1 2-16 16,0-3 0-16,1-4 0 0,0 4-16 0,2-5 0 15,1-3 0-15,2-5 0 0,1-4-48 0,2-2-16 16,-1-1 0-16,4-5 0 0,0-3-128 0,1-3 0 16,0-3 0-16,1-9 128 0,-2-1-400 0,0-36-96 0,1 56-16 15,-1-56 0 1,0 36-720-16,0-25-160 0,0-5-16 0,-3-2-16 15,2-6 16-15,-2-4 16 0,1-2 0 0,-1-4-12912 0</inkml:trace>
  <inkml:trace contextRef="#ctx0" brushRef="#br0" timeOffset="64555.82">31717 6554 34095 0,'2'3'3024'0,"3"-2"-2416"15,0 1-480-15,0-2-128 0,0 2 0 0,1-1 144 16,6 2-144-16,-12-3 160 0,0 0-160 0,67 17 160 16,-67-17-160-16,49 17 160 0,-49-17-160 0,0 0 0 15,57 23-192-15,-57-23 192 16,0 0-1024-16,0 0-64 0,56 18-32 0,-45-16-13024 16</inkml:trace>
  <inkml:trace contextRef="#ctx0" brushRef="#br0" timeOffset="64873.42">32241 6542 34095 0,'-12'12'1504'0,"4"0"320"0,0 3-1456 0,3-5-368 0,3-1 0 0,1-2 0 16,-1 3 752-16,-1 7 80 0,-4 10 0 0,-1 11 16 15,-1 5-416-15,1 3-96 0,2-5-16 0,1-7 0 16,4-2-320-16,1-32 0 0,3 51 0 0,-3-51 0 15,0 0 432-15,0 0 64 0,30 52 16 16,-30-52 0-16,0 0-128 0,45 6-32 0,-27-12 0 0,1-1 0 16,1-3-160-16,-2-2-48 0,1-3 0 0,-1-2 0 15,2-3-144-15,-2-2 0 0,-2-2 144 0,-2 1-144 16,-3 0 0-16,-3-3 0 0,-3 0 0 0,-3 1 0 16,-3 1 0-16,-4-2 0 0,-3-5 0 0,-2 1 0 15,-3 2 0-15,-1 2 0 0,-2 3 0 0,-1 5 0 16,-2 2-416-1,1 4 0-15,0 3 0 0,0 6 0 0,-2 4-480 0,1 4-80 0,0 1-32 16,0 6 0-16,0-1-720 0,0 4-160 0,1 4-32 16,0 4-12480-16</inkml:trace>
  <inkml:trace contextRef="#ctx0" brushRef="#br0" timeOffset="65352.82">32679 6563 38703 0,'0'3'3440'0,"1"0"-2752"0,0-1-560 0,0 2-128 0,0 0 128 0,2 0 0 0,-3-4 0 0,0 0 0 16,0 0 64-16,26 58 16 0,-26-58 0 0,14 49 0 15,-14-49-208-15,7 52 0 0,-7-52 0 0,4 55 0 16,-4-55 352-16,3 49-32 0,-3-49 0 0,5 45 0 16,-5-45 64-16,0 0 16 0,12 53 0 0,-12-53 0 15,0 0-144-15,0 0-48 0,16 49 0 0,-16-49 0 16,0 0-208-16,0 0 0 0,0 0 128 15,0 0-128-15,0 0 0 0,0 0 0 0,0 0 128 0,0 0-128 16,37 5 0-16,-35-12 0 0,1-3 0 0,1-1 0 0,-2-2 0 16,2 0 0-16,-1-4 0 0,0-2 0 0,0 2 0 0,-1-3-128 15,1-3 128-15,0-2 0 16,0-1-144-16,0 0 144 0,3-3 0 0,-1 3-144 16,0 3-64-16,0 3-16 0,0 2 0 0,-1 0 0 0,1 4-64 0,-2 0-16 15,2 3 0-15,-2 1 0 16,0 3-576-16,1 1-112 0,-1 0-32 0,0 3-16256 15</inkml:trace>
  <inkml:trace contextRef="#ctx0" brushRef="#br0" timeOffset="65914.8">33086 6579 36863 0,'4'7'1632'0,"-2"-2"336"0,0-1-1584 0,1 2-384 0,-1 0 0 0,0-4 0 16,2 6 784-16,-4-8 80 0,0 0 16 0,18 49 0 16,-18-49-368-16,13 52-80 0,-13-52-16 0,10 51 0 15,-10-51-240-15,0 0-48 0,5 56-128 0,-5-56 192 16,0 0 128-16,0 0 32 0,5 44 0 16,-4-39 0-16,0-1-96 0,0-2 0 0,2 0-16 0,-1-4 0 15,1 2-112-15,1-4 0 0,0-1-128 0,2-3 192 16,1 2-192-16,1-3 128 0,0 0-128 0,1-2 0 15,-1-3 0-15,1 1 0 0,0-3-128 0,1 2 128 16,-1 2-192-16,-1 1 64 0,1 2 128 0,-2 0-208 0,1 3 208 0,-2 3-144 16,-2 0 144-16,1 1-128 0,-2 4 128 0,0 1 0 15,-3-3 0-15,0 0-128 0,0 0 128 0,0 0 0 16,4 41 0-16,-4-41 128 0,0 0-128 16,-3 37 144-16,3-37-144 0,0 0 160 0,-5 43-160 0,5-43 192 15,0 0-192-15,0 0 192 0,1 44-64 0,-1-44 0 16,0 0 0-16,0 0 0 0,0 0-128 0,0 0 160 15,0 0-160-15,0 0 160 0,0 0-160 0,46 22 128 16,-36-27-128-16,0-3 128 0,2-1-128 16,-1 1 0-16,1-5 0 0,0 2-176 0,-1-1 0 0,2 1 0 15,-2-2 0-15,2 2 0 0,-1 1 176 0,1-2 0 16,-2 6-144-16,1-2 144 0,-2 4 0 0,-1-1 0 16,0 2 0-16,0 3 0 0,-9 0-160 0,0 0 160 15,0 0 0-15,0 0-144 0,42 17 144 0,-42-17 0 16,0 0-144-16,0 0 144 0,0 0 0 0,29 52 0 0,-29-52 0 15,0 0 0-15,0 0 0 0,12 52 0 0,-12-52 128 16,0 0-128-16,7 43 0 16,-7-43 0-16,0 0 0 0,0 0 0 0,6 47-256 0,-6-47-96 0,0 0-16 0,0 0 0 31,0 0-896-31,1 40-176 0</inkml:trace>
  <inkml:trace contextRef="#ctx0" brushRef="#br0" timeOffset="74112.97">22905 9616 36863 0,'10'0'3264'16,"5"2"-2608"-16,0-2-528 0,1 2-128 16,2-1 192-16,8 2 16 0,21 2 0 0,27 1 0 0,24 2-208 0,18-1 0 15,9-2 0-15,-4-1 0 0,-5 2 192 0,-5-6-16 16,-3-4 0-16,-3 2 0 0,-5-2-48 0,-4-5-128 15,-4 0 192-15,-3-4-64 16,-1 1-512-16,-1-2-96 0,2 5-32 0,-4-3-16144 16</inkml:trace>
  <inkml:trace contextRef="#ctx0" brushRef="#br0" timeOffset="131783.51">20160 15899 3743 0,'-7'4'320'0,"3"-3"-320"16,1 1 0-16,-1 1 0 0,3-2 0 0,0-1 0 16,-1 0 0-16,-2 2 0 0,0 2 0 0,-2 0 0 15,-1 0 0-15,0 1 0 0,0-1 0 0,2 1 0 16,-1-1 0-16,1 0 0 0,0 0 0 0,0 1 0 15,1-1 0-15,-2 0 0 0,3 0 0 0,-2-1 0 16,0 0 0-16,1 0 0 0,-1 3 0 0,1-3 0 16,-1-1 0-16,2 2 0 0,-2 1 0 0,1-2 128 15,-1 0-128-15,1 2 0 0,-1-2 0 0,1 1 0 16,-1-1 0-16,2 1 0 0,-2 2 0 0,0-2 0 16,1 1 0-16,-1-1 0 0,2 0 0 0,-2 0 0 0,2-1 0 15,-2 2 0-15,2-2 0 0,0 0 0 0,-1 1 0 16,1 0 0-16,0 0 0 0,0-1 0 0,0 0 0 0,0 0 0 0,1-1 0 15,-1 2 0-15,0-2 0 0,1 1 0 0,0 0 0 0,0 0 0 16,-1-1 0-16,1 1 0 0,0 0 0 0,-1-3 0 16,1 3 0-16,0 0 0 0,0-2 0 0,0 1 0 15,0 0 0-15,0 0 0 0,0 0 0 0,1 0 0 16,-2-2 0-16,2 1 0 0,0-1 0 0,-1 2 0 16,1-2 0-16,-1 0 0 0,1 3 0 0,-1-2 0 15,1-1 0-15,0 2 0 0,0-2 0 0,-1 4 0 16,1-4 0-16,0 2 0 0,1-2 0 0,0 3 0 15,0-3 0-15,0 3 0 0,0-3 0 0,0 2 0 16,0-1 0-16,0-1 0 0,0 2 0 0,1-2 0 16,-1 0 0-16,0 3 0 0,0-2 0 0,0-1 0 15,0 2 0-15,0-2 0 0,0 1 0 0,0 1 0 16,-1 1 0-16,1-2 0 0,-1-1 0 0,1 2 0 16,-1 0 0-16,0-1 0 0,0 2 0 0,-1 0 0 15,1-1 0-15,0 1 0 0,0 0 0 0,-1-1 0 16,1 2 0-16,-1-2 0 0,1 2 0 0,0-1 0 15,1-1 0-15,-1 2 0 0,0-1 0 0,0 2 0 16,-1-2 0-16,0 0 0 0,1 3 0 0,0-1 0 16,-1-2 0-16,0 1 0 0,-1 0 0 0,1-1 0 15,0 3 0-15,-1-2 0 0,1-1 0 0,-1 2 0 16,0-2 0-16,1 0 0 0,0 2 0 0,0-4 0 16,-1 4 0-16,2-2 0 0,0 0 0 0,-1 0 0 15,1-1 0-15,0-1 0 0,-1 1 0 0,1-2 0 0,1 2 0 16,-1 0 0-16,0-2 0 0,1 2 0 0,-1-1 0 15,0-1 0-15,1 0 0 0,0 0 0 0,0 0 0 0,0 3 0 16,0-3 0-16,1 0 0 0,-1 0 0 0,0 2 0 0,1-2 0 0,0 1 0 16,0-1 0-16,0 0 0 0,1 0 0 0,0 0 0 15,-1 0 0-15,1 0 0 0,1-1 0 0,-1 1 0 16,0-2 0-16,0 2 0 0,1-3 0 0,-1 3 0 16,0 0 0-16,-1-1 0 0,3-1 0 0,-2 2 0 15,-1-4 0-15,0 4 0 0,2-2 0 0,-2 2 0 16,0-1 0-16,0-1 0 0,0 2 0 0,0-3 0 15,-1 3 0-15,0 0 0 0,1 0 0 0,-1 0 0 16,0 0 0-16,0 0 0 0,0 0 0 0,0 0 0 16,-1 0 0-16,0 0 0 0,0 0 0 0,0 0 0 15,0 0 0-15,-2 3 0 0,1-3 0 0,1 3 0 16,-1-3 0-16,-1 2 0 0,1 0 0 0,0 0 0 16,-2 1 0-16,2 0 0 0,0-1 0 0,-1 1 0 15,0 0 0-15,1-2 0 0,-1 3 0 0,0-3 0 16,0 4 0-16,-1-2 0 0,1 1 0 0,1-2 0 15,-2 1 0-15,1 1 0 0,0 0 0 0,-1 0 0 16,2-1 0-16,-2-1 0 0,2 2 0 0,-1-2 0 16,0 2 0-16,1-2 0 0,0 1 0 0,0 0 0 15,0 0 0-15,1-1 0 0,0 2 0 0,0-4 0 16,1 2 0-16,0 0 0 0,0-1 0 0,0 2 0 16,0-3 0-16,1 0 0 0,1 1 0 0,0-1 0 0,0-1 0 15,0 1 0-15,2-3 0 0,-2 3 0 0,2-3 0 16,0 1 0-16,-1-2 0 0,2 2 0 15,-2-1 0-15,2-1 0 0,-1 0 0 0,1-2 0 0,-1 2 0 16,0-1 0-16,2 1 0 0,-2 0 0 0,1 0 0 0,-1 1 0 0,1 1 0 0,-1-4 0 16,1 3 0-16,-1 0 0 0,1 0 0 0,-1 0 0 15,1-2 0-15,1 2 0 0,-1-3 0 0,1 2 0 16,-1-1 0-16,0 2 0 0,0 0 0 0,-2-3 0 16,2 4 0-16,-1-4 0 0,1 3 0 0,-2 1 0 15,1-2 0-15,-1-1 0 0,0 2 0 16,-1 0 0-16,-1-1 0 0,1 2 0 0,-1-1 0 0,0 1 0 15,-1-2 0-15,0 2 0 0,0 1 0 0,-1-2 0 16,0 3 0-16,-1 0 0 0,0 0 0 0,-1 3 0 16,-1 0 0-16,-1 1 0 0,1 0 0 0,-3-1 0 15,1 3 0-15,-1 0 0 0,1 0 0 0,-1-1 0 16,0 1 0-16,0 0 0 0,1-1 0 0,0 2 0 16,-1-1 0-16,1 0 0 0,0-1 0 0,2 1 0 15,-2-3 0-15,2 3 0 0,-1 0 0 0,0-1 0 16,1 1 0-16,0 0 0 0,0-3 0 0,0 3 0 15,2-2 0-15,-1 0 0 0,1-1 0 0,-1 2 0 16,2-2 0-16,0 0 0 0,0-2 0 0,1 1 0 16,0-2 0-16,0 0 0 0,1 2 0 0,-3-4 0 15,-4-4 0-15,-2 1 0 0,-2-3 0 0</inkml:trace>
</inkml:ink>
</file>

<file path=ppt/ink/ink16.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5-04-16T10:19:10.828"/>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4169E1"/>
    </inkml:brush>
  </inkml:definitions>
  <inkml:trace contextRef="#ctx0" brushRef="#br0">5836 2326 37775 0,'-4'-9'3360'0,"0"1"-2688"0,3 5-544 0,2 3-128 0,1 2 432 0,-2-2 48 0,0-2 16 0,1 2 0 0,0 2-352 0,-1 7-144 0,1 8 128 16,-2 4-128-16,-3 5 0 0,1 6 0 0,-3 8 128 0,-1 3-128 0,-2 7 0 0,0 5 192 0,-1 4-192 0,1 2 192 0,-1 3-192 0,-1 2 0 0,2 0 144 0,0 0-144 0,0 1 128 0,1 4-128 0,1 4 128 0,2-2-128 0,0-1 0 0,-1-1 144 0,3-4-144 0,0 2 0 0,0-2 128 0,1-4-128 0,2-5 0 0,0-4 0 0,1 1 0 0,1-3 0 0,1-3 0 0,0-1 0 15,2-4 0-15,-1 0 0 0,2-2 0 0,1-7 0 0,1 0 160 0,-2-3-160 0,5-1 128 16,-1-5-128-16,1 0 208 0,2-3-32 0,1 2-16 0,-14-25 0 15,0 0 32-15,51 56 0 0,-51-56 0 16,0 0 0-16,57 45 16 0,-57-45 16 0,0 0 0 0,75 32 0 16,-75-32-16-16,67 13 0 0,-28-9 0 0,4-4 0 15,5-2 0-15,5-4 0 0,5 0 0 0,3-5 0 16,0 0-16-16,2-2 0 0,4-4 0 0,5 0 0 16,3 0-16-16,0-1-16 0,-2-1 0 0,1-2 0 15,2-2-160-15,3 3 160 16,3-1-160-16,-5-1 160 0,-2 1-160 0,-3-2 0 0,-2 3 144 0,-2 1-144 0,1 4 0 15,-8 0 144-15,-5 4-144 0,-6-1 0 16,-3-1 0-16,-5 1 0 0,-3 3 0 0,-6 2 0 0,-2-1 0 16,-5 3 0-16,-4-1 0 0,-3 0 0 15,-6 3-384-15,-2-2-64 16,-7 2-32-16,-6-1-13008 0,-4 2-2592 0</inkml:trace>
  <inkml:trace contextRef="#ctx0" brushRef="#br0" timeOffset="539.54">5875 2369 34095 0,'-11'-11'1504'0,"5"2"320"0,1 3-1456 0,4 3-368 0,2 1 0 0,2 2 0 0,0-3 608 0,5 3 48 0,6-3 16 0,7 3 0 0,9-2-336 15,8 2-64-15,6 2-16 0,6-2 0 0,7 2 128 0,11-4 32 0,12 2 0 0,5-6 0 16,4-3 160-16,4-5 16 0,9 0 16 0,-3-3 0 16,0-1-288-16,-4 0-64 0,-1 1-16 0,-4 2 0 0,-3 2-240 15,-8 1 144-15,-4 1-144 0,-4 0 128 0,0 1-128 0,-3 5 0 16,-4-1 0-16,-4 4 0 0,-6 2 128 0,-3 4-128 16,-2 3 128-16,-2 3-128 0,-47-10 176 0,82 30-48 15,-82-30-128-15,71 49 192 0,-71-49-192 16,54 66 128-16,-54-66-128 0,40 81 0 0,-25-38 128 0,-4 3-128 15,-2-2 0-15,-2 11 144 0,-1 5-144 0,-5 6 0 16,-2 4 0-16,-5 1 128 0,-1-1-128 0,-2 4 0 16,-1 1 0-16,-1 6 128 0,0 2-128 0,-1-1 128 15,1-3-128-15,-2-3 128 0,3-1 0 0,-2-2 0 16,0-2 0-16,0-5 0 0,1-8-128 0,-1-3 128 0,0-4-128 16,2-4 128-16,2-7-128 0,0-5 0 0,2-7 0 15,2-7-13232 1,0-7-2512-16</inkml:trace>
  <inkml:trace contextRef="#ctx0" brushRef="#br0" timeOffset="1661.9">7005 1305 23951 0,'0'-2'2128'0,"2"-1"-1696"0,-1 3-432 0,0 3 0 0,0-3 368 0,0 0-16 0,0 0 0 16,3 2 0-16,-1-1 672 0,3 4 144 0,-2-2 32 0,1 4 0 0,1 3 336 0,0 2 64 0,1 0 0 0,4 7 16 0,-1 4-624 0,0 3-128 0,1-2-32 0,2 5 0 0,2-1-384 0,0 1-64 16,-1-2-32-16,0-4 0 0,0 0-48 0,-2-1-16 15,3-1 0-15,-1-4 0 0,-1-5-80 0,0 2-16 16,0-5 0-16,-1-1 0 0,0-2-64 0,0-3 0 15,-1 0-128-15,-1-3 192 0,-1-3-64 0,1 0-128 16,0-3 176-16,-1-2-176 0,1-1 192 0,-1-2-192 16,0-4 192-16,0 0-192 0,1-4 192 0,-2-2-192 15,0 1 192-15,-2-3-192 0,0 0 128 0,-1-1-128 16,-1 2 0-16,-3-1 0 0,2 0 0 0,-3 5 0 16,1-2 0-16,-1 3 0 0,1 0 0 0,1 5 0 0,-1-2 0 15,0 3-192 1,2 4-608-16,-1-1-112 0,0 0-32 0,2 2-17040 0</inkml:trace>
  <inkml:trace contextRef="#ctx0" brushRef="#br0" timeOffset="2279.77">7675 1271 29487 0,'-2'-2'1296'0,"0"2"288"0,4 0-1264 0,-1 2-320 0,1-1 0 0,-1 1 0 0,3 2 0 0,-1 1 0 16,3 3 128-16,0 6-128 0,2 2 592 0,-1 3 64 16,0 4 16-16,-1 1 0 0,-1 2 784 0,1-1 144 15,0-1 48-15,0 1 0 0,-2-1-752 16,1-1-160-16,-2-3-32 0,-1 0 0 0,1 0-352 16,-1-5-80-16,-1-1-16 0,0 0 0 0,0-2-256 0,-1-3 160 15,3-1-160-15,-1-2 128 0,0-1-128 0,0-5 0 16,1 0 0-16,-1-3 0 0,-1-2 0 0,1-1 0 15,1-5 0-15,-2 2 0 0,0-2 0 0,-1-4 0 16,-2 1-160-16,-1-4 160 0,0 3-256 0,-3-2 64 16,1-2 0-16,-2 2 0 0,-1-4 0 15,-1 1 0-15,0 0 0 0,-2-3 0 0,1 0 64 0,0 0 128 16,0-1-208-16,2 5 80 0,1 1 128 0,2 3-160 16,2 1 160-16,1 6-160 0,-1 2 160 0,2 3 0 15,1 1 0-15,0 2-128 0,1 2 128 0,0 1 192 16,3 3-32-16,-2 2-16 0,2 3 48 0,0 2 16 15,1 3 0-15,-1-1 0 0,2 3 16 0,-2-1 0 16,2 0 0-16,-1-2 0 0,0-1 32 0,1-3 0 0,1-2 0 16,-1-1 0-16,2-2-32 0,1-5 0 0,0 1 0 15,1-4 0-15,1 1-48 0,2-5-16 0,1-2 0 0,0-3 0 16,1 2-32-16,1-5-128 0,1-1 192 0,-2 0-64 16,1-2-128-16,-1 0 0 0,1 0 144 0,-2 2-144 15,1-2 0-15,-1 5 0 0,1-2 0 0,-2 5 128 16,0 1-128-16,-2 5 0 0,0 0 0 0,-1 6 0 15,-1 0 0-15,-1 5 0 0,0 1 0 0,0 2 0 16,1 6 0-16,0 2 0 0,0 3 0 0,-1 1 0 16,1 2 0-16,-2-1 0 0,1-1 0 0,-1 1 0 15,0-1 0-15,-1-3 0 0,1-1 0 0,-1 2 0 16,1-2 0-16,0 0 0 0,-1-2 0 0,1 0 0 16,0 1-240-16,1-1-64 0,0-1-16 0,1 0-12576 15,1-3-2528-15</inkml:trace>
  <inkml:trace contextRef="#ctx0" brushRef="#br0" timeOffset="2959.71">11775 1139 35007 0,'1'-9'3120'0,"0"1"-2496"0,2 2-496 0,-1 5-128 0,0-1 192 0,1-1 32 0,1-2 0 0,4-4 0 0,0-1 48 0,-1 5 16 0,-3 2 0 0,0 8 0 0,-1 2 480 0,-2 4 112 0,1 4 16 0,-1 2 0 16,-1 2-512-16,0 4-112 0,1 1-16 0,0 5 0 15,0 0-128-15,0 3-128 0,0 0 192 0,1-4-192 16,1 1 128-16,-2-3-128 0,1-1 0 0,-1-4 0 15,2-3-144-15,-1-5-96 0,0-1-16 0,1-3 0 32,0-1-1728-32,0-5-336 0,1 1-80 0,-1-4-13184 0</inkml:trace>
  <inkml:trace contextRef="#ctx0" brushRef="#br0" timeOffset="3200.8">11812 1093 35007 0,'-2'-3'1552'0,"2"-1"320"0,2 2-1488 0,1-1-384 16,2 3 0-16,-1 0 0 0,3-3-176 0,3 3-96 15,6-3-32-15,6-3 0 0,4 3 624 0,1-2 128 16,-1 0 32-16,2 1 0 0,-1 1 656 0,3-2 128 16,0 2 16-16,1-3 16 0,-2 3-848 0,-2-3-160 15,-1 0-32-15,-2 1-16 0,-2-1-240 0,-2 3 144 16,1-2-144-16,-3-1 128 0,-2 3-128 0,0 0 0 15,-3 0 0-15,0 2 0 16,-4-3-704-16,-2 2-160 0,0 0-32 0,-5 0-16608 0</inkml:trace>
  <inkml:trace contextRef="#ctx0" brushRef="#br0" timeOffset="3445.78">11843 1291 33167 0,'0'0'2944'16,"3"3"-2352"-16,0-2-464 0,2 1-128 15,0-2-400-15,1 2-112 0,4-1 0 0,5 5-16 0,5-1 272 16,3-1 48-16,0 2 16 0,0 0 0 0,0-2 1552 0,-1-3 320 16,0 2 64-16,-1-3 16 0,-1 0-1040 15,-2-3-208-15,1 2-32 0,-2-1-16 0,-3-1-336 16,-1 0-128-16,-2 0 0 0,1-2 0 15,-3 2-288-15,-2-1-160 0,-1 2-16 0,-1-1-16 16,-2 0-1968-16,-1 2-400 0</inkml:trace>
  <inkml:trace contextRef="#ctx0" brushRef="#br0" timeOffset="3682.34">11896 1551 29487 0,'-6'6'1296'0,"4"-3"288"0,2 3-1264 0,2-2-320 16,2 0 0-16,-1-4 0 0,2 3 192 0,4 2-32 0,3 2 0 0,8 2 0 16,-20-9 880-16,0 0 176 0,70 28 48 0,-70-28 0 15,56 14 80-15,-27-11 32 0,0 1 0 0,-2-4 0 16,-2 0-816-16,-2-2-176 0,1 0-16 0,-4-4-16 16,1 3-352-16,-2-5 0 0,1 2 0 0,-3 0 128 31,-1-2-608-31,-2 0-112 0,0-1-32 0,-1-3 0 15,-2 1-1888-15,-1-1-384 0</inkml:trace>
  <inkml:trace contextRef="#ctx0" brushRef="#br0" timeOffset="3897.67">12541 1331 31327 0,'0'7'1392'0,"0"-1"272"0,3-1-1328 0,-1 3-336 0,1-2 0 0,1-2 0 0,1 1 528 0,3 7 48 16,-8-12 0-16,0 0 0 0,44 66 176 0,-44-66 32 15,0 0 16-15,50 63 0 0,-50-63 176 16,0 0 48-16,51 46 0 0,-51-46 0 0,0 0-496 0,0 0-80 16,67 50-32-16,-52-42 0 0,-1 1-288 0,-2-1-128 15,1-2 0-15,-2-1 128 0,0-1-128 0,-2 2 0 16,-1-3 0-16,-2-1 0 16,-1-2-1328-16,-3 0-144 0,-1 0-16 0,-2 0-15440 15</inkml:trace>
  <inkml:trace contextRef="#ctx0" brushRef="#br0" timeOffset="4122.47">12582 1666 33167 0,'-1'-2'2944'0,"2"2"-2352"0,3-1-464 0,-1-2-128 16,2 3 144-16,-1-3 16 0,4-2 0 0,4-2 0 15,5-4 224-15,3 0 32 0,3-4 16 0,1-2 0 16,-3 2 640-16,1-2 128 0,1 0 16 0,-2-3 16 15,1 0-704-15,-1 2-144 0,-1-2-16 0,-3 0-16 16,-1 3-352-16,-2-3 0 0,-1 2 0 0,-1-1 0 16,-2 1-992-1,-2 3-272-15,0-1-48 0,-1 1-15584 0</inkml:trace>
  <inkml:trace contextRef="#ctx0" brushRef="#br0" timeOffset="4529.92">13134 773 30399 0,'-4'-6'1344'16,"2"3"288"-16,2 3-1312 0,1 0-320 0,0 3 0 0,0-3 0 0,1 3 240 0,3 3-32 0,0 3 0 0,3 8 0 0,-8-17 336 0,22 54 64 0,-22-54 16 0,24 76 0 0,-11-33 336 0,-2 2 80 0,1 2 16 0,0 4 0 16,-1-2-224-16,-1 4-64 0,1-4 0 0,-2 0 0 15,0-3-400-15,-2 0-96 0,0-6-16 0,-3-3 0 16,0-3-256-16,-2-4 0 0,0-4 0 0,-1-5 0 16,0-2-1312-1,0-7-160-15,1 0-48 0,-2-6-9632 0,1-2-1936 0</inkml:trace>
  <inkml:trace contextRef="#ctx0" brushRef="#br0" timeOffset="4754.87">13093 1133 35007 0,'-6'0'3120'0,"3"0"-2496"15,2 2-496-15,2 2-128 16,3-4-432-16,-2 2-96 0,3-1-32 0,0 5 0 0,4 0 256 0,3-1 48 15,1 3 16-15,3 1 0 0,-1-1 1152 0,2-2 240 16,1 0 32-16,1-3 16 0,-1 1-480 0,1-4-80 16,1 2-32-16,-1-4 0 0,0 0-416 0,-1-2-192 15,1 0 160-15,-3-1-160 16,0-1-960-16,-2-1-272 0,2-1-64 0,-2-1-14704 0</inkml:trace>
  <inkml:trace contextRef="#ctx0" brushRef="#br0" timeOffset="5098.89">13498 1278 22111 0,'3'17'976'0,"0"-4"208"0,2 0-944 0,-1-3-240 0,0-3 0 0,-1-2 0 15,3 0 432-15,3 4 32 0,-9-9 16 0,0 0 0 16,52 56 1088-16,-52-56 224 0,0 0 32 0,61 29 16 0,-43-27-96 0,-1-4-16 16,1-2 0-16,-3-1 0 15,1-3-544-15,-2-2-112 0,-2-1-32 0,0 0 0 16,-2-1-560-16,-2-2-112 0,-1 1-32 0,-3-1 0 0,0 3-208 15,-4 0-128-15,0-1 160 0,-4 3-160 0,0 1 0 16,-3 1 0-16,-1-1 0 0,-1 3 0 0,-3 1 0 16,0 2 0-16,-1 2-208 0,0 2 64 0,0 2-112 0,-2 1 0 15,2 3-16-15,-1 4 0 0,0 0 96 16,2 5 32-16,0 3 0 0,3 0 0 0,0 1 144 0,2 1 0 16,2 1 0-16,0-2 0 0,3 1 0 15,1-1 0-15,2-3 0 0,1 1 0 0,0-1 0 0,3-4 0 16,1 3 0-16,2-2 0 0,1-3 0 0,0-1 0 15,1-2 0-15,1-3 0 0,2-3 0 0,0 2 0 16,0-5-160-16,0-3 160 16,0 0-880-16,1-3-64 0,0-2-16 0,0-1 0 15,0-4-1584-15,0-2-320 0,1 0-64 0,-2-4-10256 0</inkml:trace>
  <inkml:trace contextRef="#ctx0" brushRef="#br0" timeOffset="5360.26">13951 1370 12895 0,'2'8'576'0,"-2"0"112"0,0-1-560 0,1-2-128 0,-1-1 0 0,0 0 0 15,0 2 2592-15,0 3 480 0,0 8 112 0,-1 4 16 16,2 1-256-16,0-1-32 0,0-4-16 0,2-2 0 16,0-4-1488-16,0-2-320 0,2-3-48 0,2-4-16 15,0 1-224-15,1-6-48 0,0 0-16 0,1-3 0 16,0 1-352-16,1-3-64 0,0-4 0 0,0 3-16 16,2-2-176-16,-2-1-128 0,0 3 192 0,1-2-192 15,-2 3 0-15,0 1 0 0,-1 1 0 0,-3 4 0 16,2 0-160-16,-1 4 16 0,0 1 0 0,-1 3 0 15,0 2 144-15,-1 3-208 0,0 1 80 0,-1 0 128 0,0 2-240 16,0 1 80-16,0-1 16 0,1-2 0 16,-1 2-304-16,3-3-64 0,0 2-16 0,-1-2 0 15,2-3-736-15,0-2-144 0,1 0-16 0,0-1-9296 16,0 1-1856-16</inkml:trace>
  <inkml:trace contextRef="#ctx0" brushRef="#br0" timeOffset="5842.78">14780 1197 9215 0,'-5'-4'816'0,"0"1"-656"0,2 1-160 0,1 0 0 16,-1 2 3104-16,2 0 592 0,-1 0 112 0,-4 0 32 16,-3 0-2368-16,-5 2-448 0,-3 0-112 0,-3 1-16 15,-1 3 1008-15,1 0 192 0,-1 0 32 0,2 2 16 16,1-2-992-16,1 3-192 0,0-1-32 0,1 2-16 16,1-2-384-16,1 1-80 0,3-1 0 0,2-2-16 15,1 0-208-15,2 0-32 0,3 2-16 0,3-3 0 16,1-1-176-16,2 2 0 0,3 2 0 0,1-2 0 0,3 0 0 15,2 0 0-15,2 2-192 0,2 1 192 16,-16-9-144-16,0 0 144 0,55 32 0 0,-55-32 0 0,0 0 0 16,51 34 0-16,-51-34 128 0,0 0-128 0,0 0 336 15,53 52-16-15,-45-37-16 0,-3 1 0 0,-2-4-16 16,-3 2 0-16,-1 1 0 0,-2-4 0 0,-2 3-112 0,-3-1-32 16,-1-2 0-16,-1 0 0 0,1-2-144 0,-3-1 160 15,0-1-160-15,1-1 160 0,-1-2-160 0,1-2 0 16,1-2 0-16,-1-2-176 15,3 0-560-15,0-4-112 0,2 1-32 0,0-2-11040 16,2-1-2224-16</inkml:trace>
  <inkml:trace contextRef="#ctx0" brushRef="#br0" timeOffset="6051.93">14965 1303 32255 0,'2'5'1424'0,"0"-1"304"0,3 2-1392 0,-2-1-336 0,1-1 0 0,-3 0 0 16,1 2-672-1,2 3-208-15,1 8-32 0,1 4-16 0,-1 1 2016 0,-2 5 416 0,0-4 80 0,0 0 16 16,-3-3-544-16,0-2-96 0,-1 1-32 0,-1-4 0 16,1 0-352-16,0-4-80 0,1 1-16 0,-1-1 0 15,1-3-304-15,0-1-176 0,0-5 192 0,0 0-192 16,1-4-1088-16,-1-4-336 0,1-2-64 15,0-1-14832-15</inkml:trace>
  <inkml:trace contextRef="#ctx0" brushRef="#br0" timeOffset="6263.43">14900 926 34095 0,'-6'-1'3024'0,"3"-1"-2416"16,3 4-480-16,1-1-128 15,1 1-576-15,-1-2-128 0,1 4-16 0,-1-2-16 16,1 1-704-16,3 0-144 0,0 0-16 0,1 2-16 0,2-4 1408 0,1 1 208 16,0-1 192-16,1 1-48 0,2 1 48 0,-1-2 0 15,2 1 0-15,-1 2-12016 0</inkml:trace>
  <inkml:trace contextRef="#ctx0" brushRef="#br0" timeOffset="6642.92">15272 1337 25791 0,'0'1'2304'0,"0"1"-1856"0,1 2-448 0,0-2 0 16,1 1 624-16,-2 0 16 0,0 2 16 0,2 1 0 15,-2 7 128-15,0 4 32 0,0 2 0 0,-1-1 0 16,-2 2 784-16,2-3 144 0,0 0 48 0,1-2 0 15,0-1-880-15,0 1-160 0,2-1-48 0,0-2 0 16,1 0-256-16,0-1-64 0,2-2-16 0,1 1 0 0,-1-3-192 16,2 1-48-16,-1-2 0 0,1-3 0 0,2 3-128 15,0-4 160-15,1 2-160 0,0-2 160 0,3-2-160 16,-2-2 0-16,3-1 0 0,-1-1 128 0,1-2-128 0,-1-2 0 16,1 0 0-16,-2-1 0 0,1-2 0 0,-2-1 0 15,-1 0 128-15,-1-2-128 0,-2 3 0 0,0-4 0 16,-4 4 0-16,0-3 0 0,-3 1 0 15,-4-1 0-15,0-3 0 0,-3 2 0 0,0-1 0 0,-3-1-144 16,-2 2 0-16,-1 0 0 16,-1 2-272-16,-1 2-48 0,2 3-16 0,-3 3 0 15,2 1-480-15,-1 2-112 0,2 4-16 0,-1-1 0 16,3 4-880-16,-1-2-176 0,2 3-32 0,1-3-11776 0</inkml:trace>
  <inkml:trace contextRef="#ctx0" brushRef="#br0" timeOffset="7085.96">15609 1311 1839 0,'4'1'160'0,"-2"-1"-160"0,0 2 0 0,2-1 0 16,-1 2 4448-16,-2-1 864 0,3-1 160 0,-1 4 32 0,3 1-2144 0,2 6-432 0,0-1-96 0,0 3-16 0,-8-14-368 0,0 0-80 0,0 0 0 0,22 52-16 0,-18-40-1472 15,-2-1-304-15,0 0-48 0,-1-2-16 0,2 1-192 0,-1-5-32 16,0 3-16-16,2-2 0 0,-1-3-64 0,2 0-16 16,0 0 0-16,0-3 0 0,2-2-64 0,0 1-128 15,-1-2 176-15,1 0-176 0,1-1 144 0,-1-1-144 16,1-1 0-16,1-2 144 0,-1 2-144 0,0-2 0 15,1 2 0-15,-1-2 0 0,1-1 0 0,-1 1 0 16,0 2 0-16,-1 0 0 0,1 0-224 0,-2 3 80 16,0 0 16-16,1 0 0 0,0 3 128 0,-1 0 0 15,-1 0-144-15,1 3 144 0,-1 0 0 0,-2 3-176 16,3-1 176-16,-2 3-128 0,2 2 128 0,-1-1 0 16,-1-1-144-16,1 1 144 0,0 2 0 0,0-2 0 15,1 3 0-15,-2-3 0 0,3 2-128 0,-1-1 128 16,1-1 0-16,-2 1 0 0,2-1-144 0,-1 1 144 15,1-1-192-15,-1-1 192 0,0-1-352 0,0 1 32 0,0-3 16 16,-2-1 0 0,1 2-1328-16,-3-6-272 0,1 3-48 0,0-3-14560 0</inkml:trace>
  <inkml:trace contextRef="#ctx0" brushRef="#br0" timeOffset="7800.34">16437 1278 21183 0,'-3'-4'1888'0,"1"4"-1504"0,1 0-384 0,1 0 0 0,-1 0 576 0,-2 0 32 0,-3 0 16 0,-3 0 0 0,-4 0 1168 0,-4 4 224 0,-2 0 48 0,-1 2 16 15,0 1-448-15,-1-2-96 0,1 3 0 0,1 2-16 16,-1-1-528-16,3-1-96 0,0 1-32 0,2-1 0 16,2-3-368-16,0 1-80 0,2 0-16 0,3-3 0 0,1 3-208 15,1-3-64-15,2 0 0 0,0-1 0 0,2-1-128 0,2 1 0 16,0 2 144-16,1-2-144 0,1 0 0 0,2 2 0 16,0-3 0-16,2 1 128 0,2 1-128 0,-1 0 0 15,2 0 0-15,0-1 0 0,1 1 0 0,2-2 0 16,-1 3 0-16,0-2 0 0,2 3 0 15,0-2 0-15,-2 2 0 0,0 1 0 0,0 0 0 16,-2 0 0-16,1 2 0 0,-3 0 0 0,0 1 0 0,-2 3 0 16,0-3 0-16,-2 2 0 0,-1 1 0 0,0-1 0 15,-4 1 0-15,0-1 0 0,0 0 0 0,-3 1 144 16,0-3-144-16,-2 2 0 0,0-2 128 0,-1-1-128 47,0-1 0-47,-2 1 0 0,0-2 0 0,-1-1 0 0,0-1 0 0,-2-1 0 0,1 2-224 0,-1-4-48 0,0-1-16 0,-1 0 0 15,0 0-1200-15,0-3-240 0</inkml:trace>
  <inkml:trace contextRef="#ctx0" brushRef="#br0" timeOffset="14151.15">13644 2326 21183 0,'0'-2'1888'0,"0"-1"-1504"0,0 0-384 0,2 2 0 0,-1 1 576 0,-1-2 64 0,1 0 0 0,0-2 0 0,0 1 1056 0,0 0 224 0,0 2 32 0,0 2 16 0,2 5-272 0,-1 2-48 16,1 5-16-16,1 0 0 0,-1 4-768 15,1 2-160-15,0 3-16 0,1 7-16 0,-1 0-272 0,1 2-48 16,-1 1-16-16,1-2 0 0,-2-2-160 16,2-2-48-16,-2-1 0 0,0-4 0 0,0-1-128 15,-1-3 0-15,2-2 144 0,-3-3-144 0,1-3 0 16,-1-1 0-16,2-3 0 0,-2-1 0 0,1-4 0 0,0 0 0 15,-1-4 0-15,1 1 0 16,-2-5-368-16,0-1-32 0,0-5-16 0,-2 2 0 16,1-5-464-16,-1-3-80 0,1 2-32 0,-1-2 0 15,0 0-336-15,0 0-64 0,0 0-16 0,-2-4 0 16,0 2 384-16,-1-1 64 0,-1 0 0 0,0 1 16 0,-1 1 640 0,0 0 128 16,0 1 32-16,2 3 0 0,-1 0 144 0,1 4 0 15,1 2 0-15,0-3 0 0,1 5 448 0,1 0 64 16,0 1 0-16,0 2 16 0,2 3 432 0,2 1 64 15,-1 2 32-15,0 0 0 0,1 0-16 0,1 2 0 16,3 4 0-16,0 0 0 0,2 0-304 0,1 4-64 0,1-1-16 0,0 4 0 16,4-2-208-16,0 5-64 0,-1-1 0 15,3 2 0-15,0 1-96 0,1 2-32 0,-1-2 0 0,3-1 0 16,-1 2-64-16,-1-4 0 0,0 0-16 0,-1-4 0 16,-1 1-16-16,-2-4 0 0,1-1 0 0,-2-2 0 15,1-1-160-15,-2-2 192 0,2 0-192 0,-2-2 192 16,1-2-64-16,-3-2-128 0,1-1 192 0,-2-3-64 15,1 1 0-15,-1-3-128 0,-1-2 192 0,0 0-64 16,0 0 32-16,0-5 0 0,-1 0 0 0,1-1 0 16,-2-1-32-16,0-2-128 0,1 2 192 0,0-3-64 15,-2 3-128-15,1-2 0 0,-1 2 0 0,0 1 0 16,0 1 0-16,0 3 0 0,0 2 0 0,0 0 0 16,-1 4-144-16,0 1-64 0,1 3-16 0,-2 0 0 15,2 2-480-15,-2 2-80 0,0 2-32 0,0-2-17600 16</inkml:trace>
  <inkml:trace contextRef="#ctx0" brushRef="#br0" timeOffset="15168.92">14362 2580 12895 0,'-2'0'1152'0,"2"2"-928"0,2-2-224 0,-2 0 0 0,0 3 832 0,1-2 128 0,-1 1 32 0,1-1 0 0,0 5 624 0,1 0 128 0,0-1 32 0,2 1 0 0,-1 0 160 0,3-1 48 16,1 1 0-16,0-4 0 0,2 2-688 0,0-2-128 15,1-2-16-15,0 0-16 0,2 0-208 0,-1 0-32 16,2-5-16-16,-2 2 0 0,0-3-304 15,1 1-64-15,0-1-16 0,0-3 0 0,-2 1-272 0,-2 1-48 16,-1-1-16-16,0 1 0 0,-3-1-160 0,1 0 160 16,-2 1-160-16,-2 0 160 0,-1 0-160 0,0 1 0 15,-2 1 0-15,-3 0 128 0,0-1-128 0,-4 3 0 16,0 0 0-16,-3 3 0 0,0-1 0 0,-2 1 0 16,-1 1 0-16,-1 2 128 0,3 0-128 0,-2 2 0 15,-2-2 0-15,0 6 0 0,1-1 0 0,-1 1 0 16,2 0 0-16,1 3 0 0,3 1 0 0,1 2 0 15,2 0 0-15,1 2 0 0,2 0 0 0,3 4 0 16,1-1 128-16,1 2-128 0,1-1 0 0,2 1 128 16,1-2-128-16,1-1 128 0,1-2-128 0,1-2 0 0,1-2 0 15,1-1 0-15,1-1 0 0,2-4 128 0,0 1-128 0,2-3 0 16,-1-1 128-16,2-2-128 0,1-2 128 0,-1 0-128 16,0-2 0-16,1-4 0 0,2 1 0 0,-2-2 0 31,-1-1-256-31,-1-1-128 0,2-5-16 0,2 1-16 0,-4-1-1312 15,1-3-256-15</inkml:trace>
  <inkml:trace contextRef="#ctx0" brushRef="#br0" timeOffset="17641.83">14733 2150 27647 0,'-8'-14'2448'0,"3"5"-1952"0,3 1-496 0,1 2 0 0,1 3-176 0,0 1-128 0,1-2-16 0,1 2-16 0,-2-5 1936 0,1-1 384 0,2 1 64 0,-1 3 32 16,0 3-448-16,0 2-96 0,2 7 0 0,-1 1-16 15,2 4-944-15,0 5-176 0,1 2-32 0,0 4-16 16,1 4-160-16,-1 4-16 0,2 6-16 0,-2-2 0 0,-1 3-160 16,-1-1 128-16,0-1-128 0,-2 0 128 0,0-2-128 15,2-3 0-15,-3-2 0 0,1-3 0 0,-1-1 0 0,0-3 0 16,2-3 0-16,-2-1 0 16,0-3-592-16,-1-2-160 0,2-3-16 0,-1-3-16 15,2-1-1584-15,-3-4-304 0</inkml:trace>
  <inkml:trace contextRef="#ctx0" brushRef="#br0" timeOffset="17872.8">14536 2392 16575 0,'-14'-2'1472'0,"6"2"-1168"0,2-3-304 0,5 3 0 15,2-3 2976-15,2 3 544 0,0-1 96 0,3-1 32 16,3-2-2544-16,3 0-496 0,3-2-96 0,2 3-32 15,1-1 768-15,2 2 160 0,0 1 16 0,2 2 16 16,0-1-480-16,0 2-112 0,1 2-16 0,-1-2 0 16,-3 1-560-16,2-3-112 0,-2 3-32 0,-1-2 0 15,-2-1-128-15,-2 0-256 0,-2 0 64 0,0-1 16 32,0-2-1904-32,0 1-384 0</inkml:trace>
  <inkml:trace contextRef="#ctx0" brushRef="#br0" timeOffset="18298.5">14974 2497 29487 0,'-5'6'2624'0,"4"-1"-2112"16,2 1-512-16,3-4 0 0,-2 2 320 0,0 0-32 15,2 3-16-15,0 7 0 0,1 1 624 0,2 4 128 16,0-3 32-16,-1-5 0 0,1 1 240 0,0-7 48 15,1 1 16-15,1-6 0 0,0-1-608 0,0-4-128 16,3 0-32-16,-1-4 0 0,3-3-336 0,-2 1-80 16,1-1-16-16,-1-2 0 0,0 2-160 0,-1 1 0 15,0-2 0-15,-1 2 128 0,-2 1-128 0,0 3 0 16,-2 1 0-16,2 4 0 0,-1 1 0 0,-1 2 0 16,1 1 0-16,-2 4 0 0,1 0 0 0,-1 3 0 15,0 0-128-15,1 2 128 0,1 1 0 0,-1 1-144 16,0 0 144-16,1 0 0 0,1 0 0 0,-1-2-128 0,1 1 128 15,-1-2 0-15,0-1 0 0,-1-2 0 0,1 1 0 0,0-5 0 16,0 2 0-16,0-4 0 0,0-1 0 0,-1-1 0 16,1-2 0-16,0-2 0 0,0-1 0 15,-1-2 0-15,2 1 160 0,-2-2-160 0,0-1 160 0,1-1-160 16,-1 1 128-16,-1-2-128 0,1-2 0 0,-1 1 144 16,0-2-144-16,0 0 0 0,-1-2 0 0,2 0 0 31,-1 2-352-31,-1-2-48 0,0 4-16 0,0 0 0 0,1 4-1696 15,-1-2-352-15,1 2-64 0,-2 4-12976 0</inkml:trace>
  <inkml:trace contextRef="#ctx0" brushRef="#br0" timeOffset="18676.68">15559 2487 21183 0,'-1'7'1888'0,"1"-2"-1504"0,2-1-384 0,0 0 0 0,1-3 0 0,-1 5 0 0,1 2 0 0,2 3-128 0,2 6 752 0,1 2 144 0,0-3 48 0,1-4 0 0,0 0 992 0,1-3 208 16,2-1 32-16,-1-3 16 0,3-1-672 0,-1-4-144 16,0 0-32-16,1-3 0 0,-1 0-512 0,0 0-96 15,-2-1-32-15,0 0 0 0,0-2-224 0,-3 0-48 16,1-3-16-16,-1 3 0 0,-3-3-160 0,1 4-128 15,0-4 192-15,-2-2-192 0,3 2 160 0,-3 0-160 16,-1 1 128-16,-2-1-128 0,-1 1 0 0,-1-1 0 0,-1 3 0 0,-3 1 0 16,-2-1 0-16,-1 0 0 0,-2 3 128 0,-1 0-128 15,-2 0 0-15,-2 1-176 0,0-2 48 0,-3 2 0 32,1 1-336-32,1-1-64 0,1-1-16 0,0 3 0 15,3 3-576-15,1 0-112 0,2-1-32 0,0 4 0 16,2 0-400-16,0-3-64 0,0 3-32 0,3 0-10912 0</inkml:trace>
  <inkml:trace contextRef="#ctx0" brushRef="#br0" timeOffset="19108.53">15853 2459 6447 0,'1'3'576'0,"0"0"-576"0,1-1 0 0,1 1 0 0,0-2 3456 0,-1 1 576 16,1-2 112-16,1 3 16 0,2 3-1808 0,2 2-368 15,0 1-80-15,-1 0-16 0,-1 3 672 0,1-1 128 16,-1-2 16-16,0 3 16 0,-1-4-1408 0,0 1-288 16,1 1-48-16,-2-1-16 0,0-2-560 0,0 3-112 15,0-3-32-15,-1 1 0 0,0-2-96 0,1-1-32 16,-2 1 0-16,1-3 0 0,0 1-128 0,0-2 160 15,-1 2-160-15,1-4 160 0,-1 2-160 0,-1-2 0 0,0 0 0 0,0 0 0 16,2-2 0-16,-1 0 0 16,0 0 0-16,0-1 0 0,1-3 0 0,0 1 0 0,1 1 0 0,-2-4 0 15,1 2 0-15,1 1 0 0,-2-1 0 0,0-2 0 16,1 1 0-16,-1 1-176 0,-1-2 176 0,1 3-128 16,1-4 128-16,-1 3 0 0,-1 0 0 0,1 1-128 15,2-2 128-15,-2-1 0 0,0 2 0 0,0 0 0 16,1-2 0-16,-1 2-128 0,-1-2 128 0,1 1-128 15,2-1-32-15,-1 0 0 0,0-1 0 0,-1 1 0 16,0 1-112-16,0-1-32 0,1 1 0 0,-1-1 0 16,0 2-928-1,0 1-192-15,1 1-48 0,-1-1-9728 0,0-1-1968 0</inkml:trace>
  <inkml:trace contextRef="#ctx0" brushRef="#br0" timeOffset="19704.36">16265 2108 28559 0,'-2'-7'1264'0,"0"2"272"0,2 0-1232 0,0 3-304 0,2 0 0 0,-1 2 0 0,0 0 528 0,-1 0 48 0,1 2 16 0,1 0 0 0,1 2 1168 0,-1 3 224 0,-1 1 64 0,-1 3 0 0,0 1-912 0,0 2-176 0,0 4-48 0,-1 2 0 16,1 1-464-16,-1 4-112 0,0 1-16 0,-1 0 0 0,0 4-48 16,1 0-16-16,-1 2 0 0,1-3 0 0,-2 0-64 15,1 0 0-15,1-3-16 0,1 0 0 16,0-4-176-16,-1-2 128 0,2-2-128 0,0 2 128 0,1-5-128 15,-1-1 0-15,3-2 0 0,-2-1 0 16,2-2 0-16,-2-3 0 0,1 0 0 0,0-4 0 0,0-2 0 0,0 0 0 16,2-2 0-16,-2-2 0 0,2 1 0 0,-1-5-176 15,2 0 176-15,1-1-128 0,0 0 128 0,0-3-128 16,1 1 128-16,-2 2-128 0,1-3 128 0,-1 1 0 16,1 2-144-16,0-1 144 0,-2 1 0 0,1-3 0 15,1 3-144-15,-1 1 144 0,-1-1-128 0,1 0 128 16,0 3-192-16,-2-2 192 0,1 2-384 0,0 0 48 15,0 1 0-15,-3-1 0 16,2 1-624-16,-3 1-128 0,0-1-32 0,-1 1-16368 0</inkml:trace>
  <inkml:trace contextRef="#ctx0" brushRef="#br0" timeOffset="19907.07">16379 2588 32255 0,'1'15'1424'0,"1"-1"304"0,3-2-1392 0,-1-1-336 0,1-5 0 0,-2 0 0 16,3 3 448-16,3 5 32 0,-9-14 0 0,33 50 0 15,-33-50 784-15,39 59 144 0,-39-59 48 0,0 0 0 16,45 58-880-16,-32-44-160 0,-2-5-32 0,-1-4-16 16,1-1-176-16,-2-1-48 0,-2-3 0 0,-1 0 0 15,0-3-304-15,-1-1-64 0,-2-1-16 0,-1-3-11792 16,1-1-2352-16</inkml:trace>
  <inkml:trace contextRef="#ctx0" brushRef="#br0" timeOffset="21688.72">11924 1992 18431 0,'1'-3'1632'0,"2"3"-1312"0,0-1-320 0,1-1 0 0,-1 2 224 0,3 0-32 0,5 0 0 0,10 0 0 0,8 0 432 0,9 2 80 0,4 2 0 0,-42-4 16 0,99 11 432 0,-99-11 96 15,116 17 16-15,-48-8 0 0,7 2-112 0,5 2 0 16,-5 1-16-16,7-3 0 0,12 4 16 0,10 0 0 15,8 4 0-15,5-4 0 0,3-2-640 0,4-3-128 16,8-2-32-16,4-7 0 0,2-1-96 0,-1-4-32 16,-3 1 0-16,4-3 0 0,2-2 464 0,-5 2 80 0,-4 1 32 15,-3-1 0-15,-4 3-224 0,-6 0-64 0,-5 0 0 16,-5 3 0-16,-1 0-256 0,-11 0-64 0,-9 0-16 16,-4 3 0-16,-1 0-16 0,-9-2 0 0,-5 1 0 0,-6-2 0 15,-5-2-160-15,-3 1 0 0,-1-5 0 0,-2 0 128 16,-1 1-128-16,-7-3 0 0,-3 2 0 0,-7-3 0 31,-4 1-320-31,-5-1-80 0,-4 0-32 0,-5-3-18080 0</inkml:trace>
  <inkml:trace contextRef="#ctx0" brushRef="#br0" timeOffset="23099.38">17009 2147 22111 0,'-4'-9'1968'16,"2"1"-1584"-16,2 3-384 0,1 4 0 0,0 1 320 0,0-3-32 0,-1-2 0 0,1-3 0 0,-1-1 1120 0,1 3 240 0,0 0 32 0,0 8 16 0,3 4-112 0,0 3-32 0,2 6 0 0,0 4 0 15,2 4-720-15,0 1-160 0,1 5-32 0,0 0 0 16,0 2-208-16,0-3-48 15,0 0-16-15,-1-3 0 0,1-1-32 0,2-3 0 0,-2-3 0 0,1-3 0 16,1-3 0-16,0-1 0 0,0-3 0 0,0-2 0 16,2-3-112-16,-2-3-32 0,2 0 0 0,-1-3 0 15,2-2-48-15,0-2-16 0,-2-2 0 0,-2-1 0 16,3-1-128-16,-2-1 192 0,2 0-192 0,-1 0 192 16,0-1-192-16,-2 3 0 0,0 2 0 0,-1 2 128 15,0 3-128-15,1 0 0 0,-1 3 0 0,1 3 0 16,-1 3 0-16,2 2 0 0,0 1 0 0,-1 5 0 15,0 1 0-15,-1 2 0 0,0 0 0 0,-1-1 0 16,0 1 0-16,0-4 0 0,-1 0 0 0,0-2 0 0,0-3 0 16,0 1 0-16,-1-3 0 0,2-1 0 0,0-2 0 15,1-3 0-15,-1 0 0 0,2-2 0 0,0-4 0 16,-1 0 0-16,1 1 0 0,-1-7 0 0,1 1 0 0,0-2 0 16,-1 0 0-16,0-2 0 0,0 0 0 0,-1-2 0 15,-1 3 0-15,0 0 0 0,1-7 0 0,-2 3 0 16,1-4 0-16,-1 2 0 0,0-3 0 0,-3-1 0 15,2-1 0-15,-2-2 0 0,0-1 0 0,2 5 0 16,-2 0-192-16,1 0 192 16,0 6-832-16,0 2-32 0,0 4-16 0,1 5 0 15,-2 0-1552-15,1 3-320 0,-1 3-64 0,-1 2-11696 0</inkml:trace>
  <inkml:trace contextRef="#ctx0" brushRef="#br0" timeOffset="23599.61">18058 2620 11055 0,'4'-11'976'0,"1"3"-784"0,-1 2-192 0,0-1 0 0,-2 1 832 0,-1 4 112 0,0-4 16 0,3 0 16 0,0-8 1440 0,1-3 272 0,-2-4 64 0,0 2 16 0,-3 4-288 0,-3-2-64 0,-1 5-16 0,-2-2 0 15,-1 5-864-15,-1-3-160 0,0 4-32 0,-1 2-16 0,0 0-608 0,0 0-112 16,1 3-32-16,0 1 0 0,0 2-336 0,0 0-80 16,1 2-16-16,0 1 0 15,2 1-144-15,-1 4 0 0,0 1 144 0,1 0-144 0,0 2 0 16,1 1 0-16,-1 2 0 0,2-2 128 0,-1-1-128 0,2 1 0 15,1-3 0-15,0 1 0 0,2-3 0 0,0-2 0 16,1 1 0-16,2-1 0 0,1-4 0 0,1-1 0 16,2 0 0-16,1-4 0 0,-1 1 0 0,2-3 0 15,1-2 0-15,0-1 0 0,0-1 0 0,0 1 0 16,-1 0 0-16,0 0 0 0,-1 1 0 0,0 0-128 16,-1 4 128-16,0 1 0 0,0 3 0 15,-1 3-160-15,0 1 160 0,0 4 0 0,-3 3-384 0,0-2 48 16,-1 3 0-16,-1 2 0 0,2 2-48 0,0 3-16 0,0 0 0 0,-1-1 0 15,2 1 16-15,-1-4 16 16,1 2 0-16,2-4 0 16,-2-2-208-16,1-3-64 0,0 0 0 0,1-2 0 15,-1-3-752-15,1-2-144 0,0 2-48 0,0-6-7568 0,1 2-1504 0</inkml:trace>
  <inkml:trace contextRef="#ctx0" brushRef="#br0" timeOffset="23881.88">18361 1743 24879 0,'1'-4'1088'0,"0"4"256"0,1 0-1088 0,0 0-256 0,1 2 0 0,-2 1 0 0,1 0 528 0,2 5 48 0,1 4 16 0,3 5 0 0,0 10 768 0,-1 3 160 15,1 6 16-15,-1-1 16 0,0 5-432 0,-1 0-96 0,0 3 0 0,0 0-16 0,0 0-256 0,-3 1-48 0,0-1-16 0,1 0 0 0,-3-2-272 0,0-1-48 16,0-5-16-16,0-2 0 0,-1-3-224 0,0-1-128 0,-1-1 128 0,1-4-128 0,0-2-160 0,0-3-96 0,1-3-32 0,0-4 0 16,1-1-1488-16,-1-1-288 0,0-5-64 0,0-5-13136 0</inkml:trace>
  <inkml:trace contextRef="#ctx0" brushRef="#br0" timeOffset="24120.64">18229 2210 26719 0,'-2'1'2368'0,"4"-1"-1888"0,1 3-480 0,0-3 0 15,2 0-192-15,-1 0-144 0,6 2-32 0,4-1 0 16,7 1 368-16,4 0 0 0,1 2 0 0,-1-3 0 15,1 4 960-15,-2-4 304 0,2 1 64 0,-1 0 16 16,0-1-768-16,-1-1-160 0,0 3-32 0,0-3 0 16,-1 2 336-16,-1-1 64 0,-1 1 16 0,0 1 0 15,-2 0-3424-15,-1 0-704 0</inkml:trace>
  <inkml:trace contextRef="#ctx0" brushRef="#br0" timeOffset="24373.68">18955 2291 21183 0,'-4'-2'944'0,"1"-1"192"0,1 3-912 0,-1 0-224 16,1 0 0-16,0 0 0 0,0 0 1088 0,-4 3 192 16,-2 0 16-16,-5 3 16 0,-1 2 864 0,-3 1 192 15,1 2 16-15,0-2 16 0,1 3-928 0,0-1-192 16,3 3-48-16,-1-2 0 0,3 4-688 0,1-1-144 0,2 0-16 15,0 2-16-15,4 1-112 0,0-1-32 0,2 0 0 0,2 0 0 16,0-3-96-16,3 1-128 0,2-3 176 0,0 2-176 16,2-3 0-16,3-2 0 0,-1-3 0 15,1 0 0-15,2-3 0 0,-1 0-304 0,2-3 48 16,0-6 0 0,-1 0-1152-16,2-3-240 0,0-2-32 0,1-6-14640 0</inkml:trace>
  <inkml:trace contextRef="#ctx0" brushRef="#br0" timeOffset="24772.46">19081 1811 33167 0,'-8'5'1472'0,"3"1"304"0,1 0-1424 0,2 2-352 16,2-3 0-16,0 1 0 0,1 1 272 0,-1 8-16 15,-1 10 0-15,0 6 0 0,-2 10 736 0,1 3 144 16,-1-1 16-16,0 0 16 0,2-3-304 0,0 0-64 15,0 0-16-15,2-5 0 0,0-3-336 0,2-6-80 16,0 0-16-16,2-6 0 0,0-2-144 0,1-4-16 16,2-3-16-16,1-5 0 0,2-1-176 0,1-4 0 15,0-1 0-15,1-1 128 0,0-4-128 0,2-3 0 16,0 1 0-16,-1-3 0 0,2-2-192 0,-3 3 48 16,1 2 0-16,-4-1 0 0,0 5-64 0,-2 1-16 15,-1 2 0-15,-1 2 0 0,0 1 224 16,-3 5-176-16,0 2 176 0,0 4-160 0,-1 3 160 0,0 0 0 15,-1 4 0-15,1-1 0 0,-1 3 0 0,0-2 0 16,0-1 128-16,1-1-128 0,2 0 0 0,-1-3 0 16,1-4 0-16,0-1 128 0,1-1-128 0,0-2 0 0,1-3 0 15,0-2 0-15,-1-3-240 0,1-3-16 0,-1 1 0 0,0-4 0 32,1-3-1216-32,0 0-240 0,-1-2-48 0,0-3-14560 0</inkml:trace>
  <inkml:trace contextRef="#ctx0" brushRef="#br0" timeOffset="25177.68">19484 2360 29487 0,'0'4'2624'0,"1"1"-2112"15,2 1-512-15,0-2 0 0,-1-2 672 0,2 1 32 16,0 3 0-16,4 5 0 0,4 4 16 0,0-1 16 16,2-3 0-16,1 1 0 0,-1-6 544 0,1-3 96 15,1-1 32-15,0-4 0 0,0-2-576 0,0-1-96 16,1-5-32-16,0 0 0 0,0-1-320 0,-2-4-80 15,0 3-16-15,0-4 0 0,-1-2-160 0,-2 3-128 16,-2-1 192-16,-2 1-192 0,-1 0 0 0,-3 0 0 16,-1 2 0-16,-2 0 0 0,-2 3-304 0,-3 1 48 15,-2 3 0-15,0 0 0 0,-3 3 0 0,-2 1 0 16,-1 4 0-16,-3 1 0 0,0 3-112 0,-1 2-16 16,0 1 0-16,1 5 0 0,2 1 256 0,-2-1 128 15,1 5-160-15,1-2 160 0,1 0 0 0,1 2 128 16,1-1 16-16,2 2 0 0,1-2 48 0,1 1 0 15,4 2 0-15,-1-2 0 0,1-3-16 0,4 1 0 16,0 2 0-16,1-2 0 0,3 1-16 0,0-4 0 0,2-1 0 16,0-3 0-16,3-1-160 0,0-3 128 0,2 0-128 15,-1-4 128-15,3-2-128 0,-1-2 0 0,1-1 0 0,-2-3 0 32,2-2-416-32,-1-2-16 0,1-1 0 0,-3-3 0 15,-1 2-1488-15,2-5-320 0,1 0-48 0,-3-4-13584 0</inkml:trace>
  <inkml:trace contextRef="#ctx0" brushRef="#br0" timeOffset="25438.95">19962 2308 10127 0,'-1'9'896'0,"1"-2"-704"0,0 1-192 0,0-2 0 0,1-1 3264 0,0-1 640 16,1 1 112-16,0 4 16 0,1 9-2304 0,2 1-480 16,0 5-96-16,1-1 0 15,0-3 672-15,-2-1 144 0,3-4 16 0,-1 0 16 0,1-1-576 0,-2-3-112 16,2 0-32-16,0-1 0 15,-1-1-720-15,-2-4-160 0,1 1-16 0,-2-4-16 0,1 1-128 0,-2-6-32 16,1 3 0-16,1-3 0 0,-1-2-48 0,1-1-16 16,0-2 0-16,1-2 0 0,-1-1-144 0,1 2 160 15,-1-1-160-15,1-2 160 0,0 0-160 0,0 0 0 16,1-1 0-16,-2 0 128 0,2 0-128 0,0 0 0 16,1-1 0-16,0 0 128 0,0 0-128 0,-1 3 0 15,1-1 0-15,0 2 0 0,-1 0 0 0,-2 1 0 16,2-1-160-16,-1 0 160 15,0 3-448-15,-2-1 16 0,2-1 0 0,-2 0 0 16,1-2-976-16,-1 2-192 0</inkml:trace>
  <inkml:trace contextRef="#ctx0" brushRef="#br0" timeOffset="26244.61">21457 1873 9215 0,'-1'-16'816'0,"0"7"-656"0,0 3-160 0,1 3 0 0,1 3 3472 0,-1 2 672 0,-1-1 128 0,-2 2 16 0,0 2-3072 0,-5 7-608 0,-2 6-128 0,-5 5-32 0,0 5 384 0,-3 7 80 16,-2 5 16-16,0 4 0 0,-3 2-208 0,0 5-32 15,0-2-16-15,0 0 0 0,2-5-128 0,3-5-32 16,2-3 0-16,2-10 0 0,4-1-320 0,3-7-64 16,3-6 0-16,2-4-128 15,3-5-992-15,1-6-304 0,3-3-64 0,1-6-7984 16,2-1-1600-16</inkml:trace>
  <inkml:trace contextRef="#ctx0" brushRef="#br0" timeOffset="26477.77">21393 1902 7359 0,'2'-5'656'0,"1"4"-528"0,-1 1-128 0,0 1 0 16,-1 1 1200-16,1 1 208 0,0 0 32 0,2 4 16 16,3 4 1296-16,2 6 272 0,3 6 48 0,-12-23 16 15,25 52-880-15,-25-52-176 0,27 57-48 0,-27-57 0 16,34 66-560-16,-34-66-112 0,37 70-32 0,-37-70 0 16,37 77-352-16,-37-77-80 0,34 73-16 0,-34-73 0 15,30 60-320-15,-19-31-80 0,1-1-16 0,-2-4 0 0,-1-4-224 16,-1-2-32-16,1 2-16 0,-1-6 0 15,-1 1-272-15,-1-4-64 0,-2-2-16 0,0-3 0 16,-2-1-1680-16,-2-4-336 0,-1-1-64 0,-3 0-13072 16</inkml:trace>
  <inkml:trace contextRef="#ctx0" brushRef="#br0" timeOffset="26652.82">21227 2285 26719 0,'-6'-5'2368'0,"4"0"-1888"16,2 4-480-16,2-1 0 0,3 2 832 0,-1 0 80 0,2 0 16 16,4 0 0-16,5 2-928 0,6-2-224 0,3 3-32 0,1 0 0 15,2-2 592-15,0 1 112 0,1 1 32 16,0 0 0-16,0 0-192 0,2 2-32 16,-2-2-16-16,-1 0 0 0,-1 0-384 0,-1 0-80 0,-1 1-16 15,1 0-9024-15,-2 0-1808 16</inkml:trace>
  <inkml:trace contextRef="#ctx0" brushRef="#br0" timeOffset="27084.98">22099 2546 25791 0,'-2'-1'1152'0,"-1"1"224"0,3-2-1104 0,0 2-272 0,0-4 0 0,-1 4 0 0,1-2 544 0,-1-4 48 15,-1 0 16-15,-2-5 0 0,1-1 1104 0,-3-2 208 16,-1-1 64-16,0 1 0 0,-1-2-848 0,-3 1-176 16,2-3-16-16,-2 3-16 0,-1-1-320 0,2-3-64 15,-1 6-16-15,2 1 0 0,-2 3-288 0,3 4-64 16,1-1-16-16,0 6 0 0,0 0-160 0,1 3 128 16,2 3-128-16,0 2 128 15,1 1-128-15,-1 1 0 0,2 3 0 0,2 2 0 0,2 2 0 0,2 3 0 16,1-1-176-16,2 5 176 0,1-1 0 0,0-2 0 15,1 0 0-15,-9-21-128 0,0 0 128 0,37 67 0 16,-37-67 0-16,0 0 0 0,44 69 0 0,-44-69 0 16,0 0 0-16,43 69 0 0,-43-69 0 0,0 0 0 15,40 61 0-15,-28-43 0 0,-2-3 0 0,-2 2 0 0,-1 0 0 16,-2-2 0-16,-1 2 784 0,-2 0 192 0,-2 2 48 16,-2-4 0-16,0 2-800 0,-4-2-224 0,-1-1 0 15,-1 1 128 1,-1-1-800-16,-2 0-160 0,-1-3-16 0,1-1-16 0,-3-2 736 0,2-2 128 0,-1 0 0 0,-1-6 0 15,3 0 0-15,0-3 0 0,-2 0-144 0,1-5 144 32,-1-1-1024-32,2-3-112 0,-1-2-16 0,1-1-10400 0,2-2-2080 0</inkml:trace>
  <inkml:trace contextRef="#ctx0" brushRef="#br0" timeOffset="27483.74">22199 2334 29487 0,'1'0'1296'0,"2"0"288"0,1 1-1264 0,2 2-320 0,-2-1 0 0,0-1 0 0,1 1 0 0,6 2 0 0,3 1 0 0,7 1 0 0,-21-6 720 0,0 0 240 0,72 17 64 0,-51-17 0 0,0 0 192 0,-3-2 32 15,1-4 16-15,-3-1 0 0,1-1-240 0,-3-3-64 16,1 0 0-16,-3-2 0 0,0-1-576 0,-2 0-112 15,-2 0-16-15,-2 1-16 0,-2 2-240 0,-3 2 144 16,-1-1-144-16,-1 3 128 0,-3-1-128 0,-3 2 0 16,-1 1 0-16,-4 1 0 0,-1 2 0 0,-2 2 0 15,-1 2 0-15,-2 2 0 0,-1 4 0 0,-2 1 0 16,2 4 0-16,-2 0 0 0,1 4 0 0,1 2 0 16,2-1 0-16,3 3 0 0,0 2 0 0,1-3 0 15,4 3 0-15,0 0 0 0,4-1 0 0,1 2 0 0,2-1 0 0,2 0 0 16,2-3 0-16,0 0 0 0,3 0 0 0,1-3 0 15,0 0 0-15,2-4 0 0,2-2 0 0,0-2 0 16,1-1 0-16,1-4 0 0,1-2-144 0,1 0 144 31,1-4-384-31,-1-4-32 0,5-2 0 0,-1-2 0 16,-1-3-1344-16,0-1-272 0,-1-2-48 0,-1-1-13776 0</inkml:trace>
  <inkml:trace contextRef="#ctx0" brushRef="#br0" timeOffset="27812.18">22708 2315 28559 0,'1'6'624'0,"-1"-1"128"0,0 1 16 0,0 0 64 0,0-1-672 0,0 1-160 16,1-3 0-16,-1 9 0 0,-1 3 1936 0,0 6 368 15,0 3 64-15,0-1 0 0,0 0-1040 0,-1-6-224 16,1-5-32-16,2-3-16 0,1-1-608 0,1-4-128 16,3-4-32-16,0-4 0 0,4-1-112 0,-1-4-32 15,2-5 0-15,2 1 0 0,-1 0-144 0,3-2 160 16,0 1-160-16,0-1 160 0,-2 6-160 0,0 0 0 15,-3 1 0-15,-1 5 0 0,-2 1 0 0,-1 2 0 16,-2 3 0-16,-2 5 0 0,1-1 0 0,-1 4-192 16,-1 3 32-16,-1 1 16 0,1-1 144 0,0 3-160 15,1 1 160-15,0-1-160 0,0 0 160 0,0-2-128 16,2 2 128-16,-1-3-128 0,2 0 128 0,-2-1-208 16,2-3 80-16,-1-3 128 0,1 1-352 0,-1-5 48 0,0-1 16 15,0-1 0 1,0-1-528-16,-2-1-96 0,0-4-32 0,-1-1-10432 0,2-2-2080 15</inkml:trace>
  <inkml:trace contextRef="#ctx0" brushRef="#br0" timeOffset="28069.94">23073 1606 28559 0,'7'-3'1264'0,"-2"6"272"0,0-1-1232 0,0 1-304 15,-2 3 0-15,0 0 0 0,0 0 1520 0,2 8 240 16,-5-14 48-16,19 60 16 0,-19-60-1152 0,23 96-224 16,-15-45-64-16,0 2 0 0,-3-2 592 15,0-1 112-15,-2 4 32 0,-1-4 0 0,-2 3-480 0,-2-3-112 16,1-1-16-16,-2-3 0 0,1-6-256 0,-2-5-48 16,2-1-16-16,0-4 0 0,-1-2-192 0,2-2 0 15,0-3 0-15,0-2 0 16,0-4-272-16,-3-6-160 0,2 0-16 0,-1-7-16 15,-1-2-1136-15,0-2-208 0,-1-3-48 0,-1-5-14720 16</inkml:trace>
  <inkml:trace contextRef="#ctx0" brushRef="#br0" timeOffset="28249.04">22868 2176 27647 0,'5'-3'1216'0,"0"-2"256"0,3 4-1168 0,0-1-304 0,-2 2 0 0,1-3 0 15,2 3 176-15,7-1-32 0,9-1 0 0,7-2 0 16,5 0 1136-16,-1 3 240 16,-3-4 32-16,-2 4 16 0,-2-3-928 0,-1 2-192 0,-2-2-48 0,-2-1 0 15,-3 0-400-15,0-1 0 0,-3-2 0 0,-2 2 0 16,-1 1-1104 0,-5-3-208-16</inkml:trace>
  <inkml:trace contextRef="#ctx0" brushRef="#br0" timeOffset="36114.37">8190 2340 19343 0,'-9'-8'1728'0,"4"2"-1392"0,0 1-336 0,2 1 0 0,2 2 192 0,-1 2-16 0,1-4-16 0,0 1 0 0,-1-3 1488 0,-2-2 288 0,1 0 64 0,-1 3 16 0,0-1 80 0,3 5 16 0,0-1 0 0,1 2 0 0,0 2-720 0,0-1-144 15,0 5-32-15,0 2 0 0,1 1-608 0,1 2-128 0,-1 3-32 0,1 3 0 0,0 0-192 0,-2 1-64 16,0 5 0-16,1-3 0 0,0 1-192 16,-1-1 176-16,0 5-176 0,0-1 160 0,1-1-160 0,-1 0 128 15,0 0-128-15,1-5 128 0,0 4-128 0,1-2 128 16,0-2-128-16,0 2 128 0,0-3-128 0,1-3 128 15,-1 4-128-15,-1-6 128 0,1-1-128 0,0 0 160 16,-1-2-160-16,0-4 160 0,-1 2-32 0,0-1 0 16,0 0 0-16,0-2 0 0,0 0 0 0,0-1-128 15,-1-1 192-15,1 1-64 0,0-2 32 0,0-1 0 16,0 2 0-16,0-2 0 0,0 0-16 0,0 0 0 16,0 2 0-16,0-1 0 0,-1-1-144 0,1 3 160 15,-2-3-160-15,2 3 160 0,-1-1-160 0,1 0 160 16,-1 0-160-16,1 1 160 0,0 3-160 0,0-4 0 15,1 4 144-15,-1-3-144 0,1 0 0 0,1 0 0 16,-1 2 0-16,1-2 128 0,0-2-128 0,1 1 0 0,0 2 0 16,-1-2 0-16,0 4 0 0,2-3 0 0,-1-1 0 0,2 4 0 15,-3-2 0-15,3 1 0 0,-1 1 0 0,0 0 0 16,0-1 0-16,1 1 0 0,0-3 0 0,0 3 0 16,1-1 128-16,1-2-128 0,1 1 160 0,1 0-160 15,0-3 144-15,1 2-144 0,1-1 128 0,3-2-128 16,2 0 144-16,1-2-144 0,2-1 160 0,2 0-160 15,2 1 176-15,-1-4-176 0,3 0 192 0,0 0-192 16,1 1 192-16,-3-2-192 0,-2 1 192 0,-2 1-192 16,1-1 176-16,-4 0-176 0,1 0 160 0,-3 1-160 15,1 1 128-15,0 0-128 0,-1 0 0 0,-1 1 0 0,1 3 128 16,-1 0-128-16,-1 0 0 0,-2 0 0 0,1 0 128 16,-2-2-128-16,-1 2 0 0,-2 0 0 0,1 0 0 15,-1-1 0-15,0-2 0 0,-1 3 0 0,0-2 0 16,1-1 0-16,-2-1 0 0,1 0 0 0,-1 0 0 0,0-1 0 15,-1 1 0-15,-1 0 0 0,1-2 0 0,-2 2 0 16,0-1 0-16,-2 1 0 0,0-1 0 0,-2 1-192 16,2 0 16-16,-2-2 0 15,-2-1-624-15,0-1-128 0,-1 3-32 0,-1-2 0 16,0-1-816-16,-2 2-160 0,0-2-48 0,-2-1-15408 16</inkml:trace>
  <inkml:trace contextRef="#ctx0" brushRef="#br0" timeOffset="36505.1">8287 2396 21183 0,'-15'-9'944'0,"6"1"192"0,3 1-912 0,3 2-224 0,2 2 0 0,1-1 0 0,1 2 320 0,0-4 32 0,1-5 0 0,0 0 0 0,1-4 624 0,2 3 128 0,-1 3 32 0,2 0 0 16,2 1 976-16,1-1 192 0,2 1 32 0,3-1 16 15,2 1-944-15,1 2-176 0,2 1-32 0,3-2-16 16,2 5-608-16,1-2-112 0,1 1-16 0,-1 1-16 16,1 4-192-16,1-1-48 0,-2 1 0 0,0 2 0 15,-2 1-192-15,-2 1 144 0,0 0-144 0,-1-1 128 16,-1 3-128-16,-1-1 192 0,-1 2-192 0,-4 3 192 16,1 1-64-16,-3 1 0 0,0 2 0 0,-2 0 0 15,0 2 0-15,-2 3 0 0,-2 0 0 0,0 1 0 0,-3-1-128 16,-1 3 192-16,0 3-192 0,-2-1 192 0,0 0-192 15,-2 2 128-15,0-1-128 0,-1-2 128 0,-1-1-128 0,1-2 0 16,0-1 0-16,1-4 0 0,1-2 0 0,-2-2 0 16,1-4 0-16,-1-1 0 0,1-2-192 0,0-2-112 15,0-2-16-15,1-2-16 16,0-2-1072-16,-1-4-192 0,2 0-64 0,-1-5-15536 0</inkml:trace>
  <inkml:trace contextRef="#ctx0" brushRef="#br0" timeOffset="38356.61">8596 2366 16575 0,'-6'-2'1472'0,"4"4"-1168"0,0-1-304 0,0 1 0 16,4 1 512-16,-1-2 32 0,0 5 16 0,1 2 0 15,3 5 880-15,-3 5 176 0,4 7 48 0,-2 5 0 16,0 2 480-16,-1 3 96 0,-1 4 32 0,-1-1 0 15,-2 0-672-15,-1 0-128 0,-1-1-16 0,-2-2-16 16,0-7-480-16,0-4-112 0,0-1-16 0,1-6 0 16,-1-6-432-16,2 0-80 0,-1-5-32 0,2-2 0 15,1-4-160-15,-1-4-128 0,0 1 144 0,1-5-144 16,0-4 128-16,-1-5-128 0,1 0 0 0,-3-7 0 16,1-1 0-16,-1-2 0 0,0-4 0 0,-2 3 0 15,-1-2 0-15,-1 2-192 0,-1-2 192 0,-2-1-160 16,-2 0 160-16,0 1 0 0,-1-4 0 0,-1 4-128 0,1-1 128 15,-1 5-128-15,2 6 128 0,2 3-128 0,3 5 128 16,0 9-208-16,3 1 80 0,1 5 128 0,-1 3-176 0,3 5 176 16,-1 4-128-16,0 4 128 0,1 5 0 0,0 5 0 15,-1 2 0-15,1 1 0 0,0 0 0 0,-2 5 0 16,1-2 128-16,0-1-128 0,0 0 144 0,0-4-144 16,1-4 192-16,-1-4-192 0,1-6 288 0,2-3-48 15,-1-4-16-15,2-3 0 0,0-4-32 0,2 1 0 16,-1-6 0-16,1 0 0 0,1-5-64 0,0-3-128 15,1-4 176-15,-1-5-176 0,2-3 176 0,-1-3-176 16,1-3 160-16,-1-2-160 0,-1 2 0 0,1-1 128 16,-2-3-128-16,0 1 0 0,-3 0 0 0,-1 3 0 0,-3 2 0 15,0 1 0-15,-1 1 0 0,2 7 0 0,0 4 0 16,1 6 0-16,2 7 0 0,-1 2 0 0,0 4 0 0,0 4 0 16,-2 2 0-16,1 8-128 0,0 3 128 0,-2 3-160 15,1 3 160-15,0 0 0 0,-1 1 0 0,1-1-128 16,0 6 128-16,1-4 0 0,-1 2 0 0,1-4 0 15,0-2 0-15,0-5 0 0,2-2 0 0,0-4 0 16,0-4 0-16,2-5 0 0,1 0 0 0,0-6 0 16,0 0 0-16,1-2 144 0,2-4-144 0,-2-3 160 15,3-3-160-15,-1-5 160 0,2-3-160 0,-2-3 160 16,2-1-160-16,-1-1 0 0,1-3 0 0,-1 1 0 16,0 1 0-16,-1 0 0 0,0 0 0 0,-2 1 0 15,-1 1 0-15,0 1 0 0,-2 4 0 0,-1 4 0 16,1 2 0-16,0 5 0 0,0 5 0 0,-1 1 0 0,1 5 0 15,-1 3 0-15,-1 4 0 0,0 3 0 0,0 6-192 16,-1 1 192-16,-1 7-160 0,2-2 160 16,0-1 0-16,-1 4 0 0,2 4 0 0,0 2 0 0,0-2 0 15,2-2 0-15,-1-2 0 0,0-2 0 0,2-3 0 0,0-6 0 16,3-2 144-16,-1-6-144 0,2-3 160 0,2-4-160 16,1-2 160-16,4-3-160 0,0-5 144 0,-1-4-144 15,2-3 128-15,1-2-128 0,-2-1 128 0,0-1-128 16,-2-1 0-16,1 2 128 0,-3-1-128 0,1 1 0 15,-1-2 0-15,1 2 0 0,-3 3 0 0,-2 2 0 16,1-1 0-16,-1 5 0 0,0 2 0 0,-3 1 0 16,-1 4 0-16,1 2 0 0,-1 0 0 0,-1 3 0 15,-1 5 0-15,-1 5 0 0,1 3 0 0,-2 2 0 0,-2 3 0 0,0-2 0 16,-1 5 0-16,-1-3 0 0,1 1 128 16,-1-3-128-16,0-1 0 0,1-1 0 0,-2-5 0 0,1-2 0 15,0-3 0-15,2-1 0 0,1-3 0 0,-1 0 0 16,1-3 0-16,0-3 0 0,1-2 0 0,0-2 0 15,1-1 0-15,-2-1 0 0,2-5 0 0,-1-2 0 16,2 0 0-16,-1-2 0 0,0-1-192 0,0-2 192 16,-1 3-208-16,0-4 80 0,0 2 128 0,-1-1-208 15,-1 1 80-15,0-3 128 0,-3 0-208 16,-4-1 80-16,2-1 128 0,-1 3 0 0,-1 1 0 0,0 3-128 16,0 2 128-16,2 7 0 0,0 2 0 0,0 5 0 15,0 2-144-15,-2 5 144 0,1 4-160 0,-1 6 160 16,1-1 0-16,-2 4-144 0,1 5 144 0,-2 2 0 15,3 1 0-15,1 0 0 0,0 3 0 0,0-3 0 0,1 0 0 16,1 0 0-16,1-1 0 0,1-4 0 0,1-3 0 16,3-4 0-16,1-5 0 0,1-3 0 0,4-2 0 0,-1-4 0 15,4-2 0-15,1-6 0 0,3-1 0 0,1-5 0 16,2-1 128-16,-1-3-128 0,2-1 0 0,-1-2 0 16,-2 2 0-16,1 1 0 0,-1-3 0 0,1 1 0 15,0-2 0-15,-3 0 0 0,-3 5 0 0,-1 1 0 16,-2 4 0-16,-3 0 0 0,-1 5 0 0,-3 1 0 15,-2 0 0-15,0 3 128 0,-2 0-128 0,0 3 0 16,-3 3 0-16,0 2 0 0,-1 1 0 0,0 5 128 16,-3 1-128-16,1 3 0 0,-2 2 0 0,1 0 0 15,1-2 0-15,1 2 128 0,-1 0-128 0,0 3 0 16,-1 0 0-16,1-2 0 0,0 1 0 0,3-4 0 0,0 0 0 0,2-4 0 16,1-2 0-16,3-4 0 0,1-4 0 0,2-2 0 15,0-4 0-15,3-4 0 0,3-2 0 16,1-6 0-16,2 2 0 0,1-6 0 0,3-1-176 0,0-3 176 15,1-2-128-15,0 4 128 0,-2-6 0 0,1 5-144 16,-2-1 144-16,-1 2 0 0,-2 3 0 0,-1 3 0 16,-1 2 0-16,-2 4 0 0,0 3 0 0,-2 1 0 15,-1 2 0-15,-1 4 0 0,-1 1 0 0,-2 4 0 16,-1 1 0-16,0 4 0 0,-1 3 0 0,-3 2-128 16,0 6 128-16,-2 0 0 0,1 3 0 0,-2 0-128 15,1 1 128-15,-1 1 0 0,1-1 0 0,-2-1 0 16,2-1 0-16,1 1 0 0,1-5 0 0,1-1 0 15,3-2 0-15,-1-3 0 0,4-1 0 0,0-5 0 0,2-2 0 16,1-3 0-16,2-2 0 0,0-3 0 0,2-2 0 0,2-3 0 16,1-3 0-16,1 1 0 0,-1-1 0 15,1-2 0-15,2-3 0 0,-2 0 0 16,1 2 0-16,1-2 0 0,-2 0 0 0,-1 0 0 0,0 2 0 0,-2 0 0 16,0 4 0-16,0-2 0 0,-2 3 0 0,0 4 0 15,0 1 0-15,-2 1 0 0,0 6 0 0,1 2 0 16,-1 1 0-16,-2 5 0 0,2 1 0 0,-2 4 0 15,1 2 0-15,-1 6 0 0,0-1 0 0,0 1 0 16,2 1 0-16,-1-1 0 0,1 0 0 0,1-3 0 16,0 1 0-16,3-8 0 0,2 2 0 0,0-6 0 15,2-1 0-15,0-4 0 0,2-2 0 0,-1 0 0 16,0-4 0-16,-1 0 0 0,1-2 0 0,-1-4 0 0,0 1 0 16,-1-3 0-16,1 1 0 0,-1-2 0 0,0-2 0 15,-1-1 0-15,-1 2 0 0,-1-2 0 0,0 1 0 16,-3 0 0-16,1 4 0 0,-3-2 0 0,0 0 0 0,-2 2 0 15,-1 0 0-15,-1 1 0 0,-1 2 0 0,-1 1 128 16,0 1-128-16,-2 2 0 0,1-1 0 0,1 3 0 16,-2 0 0-16,0 0 0 0,1 2 0 0,-1-1 0 15,0 1 0-15,1 4 0 0,-2-3 0 0,-1 5 0 16,0-2 0-16,0 0 0 0,1 1 0 0,-1 1 0 16,0-3 0-16,0 3 0 0,0-1 0 0,-1-2 0 15,1 1 0-15,0-2 0 0,0 2 0 0,1-4 0 16,1 0 0-16,0-2 0 0,0 0 0 0,0-2 0 15,3-2 0-15,-1 0 0 0,0-3 0 0,1 1-128 0,0-2 128 16,0-1 0-16,1 0 0 0,-1-2 0 0,1 2-192 0,0-2 64 16,0 0 0-16,-1 2 0 15,1 0-320-15,1 1-48 0,0 1-16 0,1 1-11712 16,1 2-2336-16</inkml:trace>
  <inkml:trace contextRef="#ctx0" brushRef="#br0" timeOffset="45542.68">13753 3376 9215 0,'0'-7'816'0,"1"1"-656"0,0 3-160 0,0-2 0 0,-1 5 416 0,1-1 48 0,0-1 16 0,0 0 0 0,0 1 992 0,2-4 208 0,-1 4 48 0,-1-1 0 0,-1-1 416 0,0 6 96 0,0 0 0 0,0 3 16 0,-1 2-720 0,0 1-160 16,0 6-32-16,-2 2 0 0,2 5-448 0,0 1-80 16,2 3-32-16,-1 3 0 0,1 0-240 0,1 3-48 15,0-3-16-15,1-1 0 0,0 2-96 0,-1-5-32 16,-1-1 0-16,1-1 0 0,1-3-96 0,-1-1-32 0,0-4 0 16,0 0 0-16,1-4-224 0,-1-3 144 0,0-2-144 15,0 0 128-15,1-5-128 0,-1-1 192 0,1-1-192 16,0-2 192-16,-1-2-48 0,1-4 0 0,0 1 0 0,0-4 0 15,-1 0-144-15,1-3 192 0,-1-1-192 0,-1 0 192 16,0-1-192-16,-1-2 0 0,0 2 0 0,-1-4 128 16,0 4-128-16,-2-4 0 0,-1 2 0 0,1-1 128 15,-2 1-128-15,1 0 0 0,-2-1 0 0,1-1 0 16,0 2 0-16,0-5 0 0,1 1 0 0,0 0 0 16,2 1 0-16,0 0 0 0,0-1 0 0,2 2 0 15,2 2 0-15,-1 0 0 0,2 3 0 0,-1 0 0 16,2 1 0-16,-1 4 0 0,2-1 0 0,-2 3 0 15,1 4 0-15,0-1 0 0,0 3 0 0,-1 0 0 16,-1 3 128-16,2 3 112 0,-2 0 16 0,0 0 0 0,2 8 0 16,-1-2 16-16,1 6 0 0,0-1 0 0,1 3-48 15,-1 1-16-15,0 2 0 0,-1-1 0 0,0 0-80 0,0-2-128 16,0 0 176-16,-1 0-176 0,2 0 144 0,-1-2-144 16,1-4 0-16,0 0 144 0,1-1-144 0,-1-2 0 15,2 1 0-15,0-4 128 0,-2-1-128 0,2 0 0 16,-2-3 144-16,2-1-144 0,0 0 0 0,0-3 144 15,0 1-144-15,0-4 0 0,1 0 160 0,0 0-160 16,1-4 128-16,0 0-128 0,2 1 128 0,-2-2-128 16,2-1 0-16,-1 3 128 0,0-2-128 0,0 3 0 15,1-1 0-15,-4 0 0 0,2 3 0 0,-1-2 0 16,0 2 0-16,0 1 0 0,1-1 0 0,-1 2 0 16,-1 1 0-16,0-1 0 0,1 0 0 0,0 1 0 15,0 3 128-15,-1-3-128 0,1 3 0 0,0 0 0 0,-1 0 0 16,0 3 0-16,-1 0 0 0,0 1 0 0,0 1 0 15,0 1 128-15,0 4-128 0,-1-1 0 0,1 3 144 0,-1 0-144 16,1 5 0-16,-2 0 144 0,1-2-144 0,-1 4 0 16,0 5 144-16,0-1-144 0,0 2 0 0,-1-1 144 15,0-1-144-15,-2-3 0 0,1 1 0 0,-1-2 0 16,0-1 0-16,0-1 0 0,1-1 128 0,-1-1-128 16,0-2 0-16,0-2 0 0,1 1 0 0,-1-5 0 15,0 3 0-15,1-1 0 0,0-4 0 0,0 1 0 31,1 0-496-31,0-4-16 0,-1 1-16 0,1 0-11920 0,0-3-2384 0</inkml:trace>
  <inkml:trace contextRef="#ctx0" brushRef="#br0" timeOffset="47008.49">14558 3425 16575 0,'-5'0'1472'0,"0"2"-1168"16,3-2-304-16,1 3 0 0,0 0 688 0,-3-1 80 0,-1 1 0 0,-5 3 16 0,-3 3 416 0,-2 0 80 0,-1 5 0 0,1 0 16 0,2-2 208 0,1 0 32 0,4 1 16 0,1 0 0 0,4 0-464 0,1 2-112 0,2 0-16 0,2 2 0 0,4 2-272 0,-2 0-64 0,2-2-16 0,2 0 0 0,0-2-208 0,2-4-32 0,0 0-16 0,2-1 0 0,-1-3-48 0,2-3-16 15,1-1 0-15,0-3 0 0,0-1-32 0,1-5-16 16,-1 1 0-16,2-4 0 0,0-3 16 0,1-1 0 16,-1-2 0-16,0-2 0 0,0-3 0 0,-2 2 0 15,-2-1 0-15,0 1 0 0,-2 1-256 0,-3-1 176 16,0 1-176-16,-4 3 160 0,-2 0-160 0,-1 1 0 15,-2 2 144-15,-2 2-144 0,0-1 128 0,-4 3-128 16,-2-1 160-16,-4 1-160 0,-2 2 0 0,-1 2 128 0,-1 1-128 16,0 1 0-16,1 1-176 0,-2 1-80 0,0 1 0 0,2 4-16 31,0-1-560-31,2 1-128 0,2 3 0 0,3-1-16 16,1 1-880-16,2 0-160 0,3-1-32 0,0 2-16 15,2-3-896-15,2 0-176 0</inkml:trace>
  <inkml:trace contextRef="#ctx0" brushRef="#br0" timeOffset="47471.61">14895 3442 19343 0,'-1'-6'848'0,"1"5"192"0,0-1-832 0,0 2-208 16,0 0 0-16,0 0 0 0,1 0 1200 0,1 2 192 16,0-1 32-16,0 1 16 0,0 2 1120 0,1 4 240 15,-1-2 32-15,0 3 16 0,0 0-1248 0,1 2-240 16,-2 1-48-16,0-1-16 0,0 3-624 0,-1 0-128 16,1-1-32-16,0 1 0 0,1-1-240 0,0-4-48 15,1 3-16-15,1-5 0 0,-1 0-80 0,3-1-128 16,0-2 176-16,-1-2-176 0,3 0 128 0,1-4-128 15,2 0 0-15,-1-2 0 0,-1-2 128 0,1 1-128 16,3-4 0-16,-1-3 0 0,0 1 0 0,0 0 0 16,-1-1 0-16,1 1 0 0,-1-1 0 0,-1 3 0 15,0 4 0-15,-2 1 0 0,-2 0 0 0,0 4 0 0,0 0 0 16,-2 2 0-16,2 4 0 0,-1-1 0 0,0 1 0 0,-1 2 0 16,0 1 0-16,0 2 0 0,-1 1 0 0,-1 0 0 15,2 0 0-15,-2-1 0 0,0 0 0 0,1 1 0 16,0-3 0-16,-1-1-144 0,2-1 144 0,-1-2 0 15,2 0-256-15,-1-2 48 0,2 0 0 0,0-2 0 16,-1-1-640-16,1-1-128 16,0-2-32-16,-1 1 0 0,1-1-1568 0,0-1-320 15</inkml:trace>
  <inkml:trace contextRef="#ctx0" brushRef="#br0" timeOffset="47680.21">15400 3482 25791 0,'0'3'2304'0,"1"-1"-1856"16,1 2-448-16,-1-2 0 0,2 0 464 0,-2 0 0 16,2 3 0-16,1 7 0 0,0 1 992 0,1 2 192 15,-1 2 32-15,0 0 16 0,0-2-192 0,1 0-32 16,-2 0-16-16,-1-4 0 0,2 0-768 16,-2 1-160-16,1-1-16 0,0-3-16 0,1-1-320 0,-1-1-176 15,0-1 192-15,0-1-192 0,0-2 0 0,-1 0 0 16,0-2-240-16,1-2 80 15,-2 0-1216-15,1-2-240 0,-1-1-48 0,0-3-14640 0</inkml:trace>
  <inkml:trace contextRef="#ctx0" brushRef="#br0" timeOffset="47862.15">15421 3280 25791 0,'-11'-15'1152'0,"3"4"224"0,1 3-1104 0,3 2-272 0,1 3 0 0,2 1 0 16,0-2 656-16,-2-1 80 15,-2-5 16-15,-1 1 0 0,1-1 144 0,0 1 48 0,2 1 0 0,0 3 0 16,2 1-416-16,2-2-80 0,2 1 0 0,-1 1-16 16,3-2-432-16,-1 4 0 0,2-1 0 0,1-1 0 15,-1 2-608 1,1 2-160-16,2-2-16 0,-1 2-13264 0</inkml:trace>
  <inkml:trace contextRef="#ctx0" brushRef="#br0" timeOffset="48146.34">15682 2975 23951 0,'1'-3'1056'0,"-1"0"224"0,1 3-1024 0,2 3-256 16,-1-3 0-16,-1 3 0 0,1-1 384 0,1 2 0 15,0 1 16-15,3 7 0 0,-2 3 1312 0,2 2 256 16,0 3 48-16,0 3 16 0,0 3-464 0,1 3-96 15,0 3 0-15,-2-1-16 0,1 4-496 0,-1 2-80 16,-2 1-32-16,-1-1 0 0,-2 3-448 0,2-2-80 0,-2-1-32 16,0 1 0-16,0-1-288 0,1-2 160 15,-1-1-160-15,1-5 128 0,1-3-128 0,-1-3 0 16,2-3-192-16,-1-6 192 16,2-2-624-16,0-3 0 0,0-3 0 0,-1-1 0 15,0-5-736-15,-2 3-160 0,0-6-16 0,-1 0-14560 0</inkml:trace>
  <inkml:trace contextRef="#ctx0" brushRef="#br0" timeOffset="48341.67">15677 3344 28559 0,'-1'-3'2544'0,"2"0"-2032"0,3 3-512 0,0-1 0 0,1-1 0 0,-2 2 0 15,3-2-176-15,3 2 176 16,6-4-528-16,4 2 16 0,2-2 0 0,-1 4 0 0,0-2 1408 0,-2 1 272 15,0-1 64-15,0 2 16 0,-1-2-624 0,-1 2-128 16,0-2-32-16,-2 2 0 16,-2-2-464-16,0 1-240 0,-1-1 32 0,1-1-14032 15</inkml:trace>
  <inkml:trace contextRef="#ctx0" brushRef="#br0" timeOffset="48678.64">16051 3333 22111 0,'0'11'976'0,"1"0"208"0,2-2-944 0,0-1-240 0,-1-2 0 15,-1-2 0-15,1 1-192 0,2 5-64 0,1 5-32 0,3 8 0 16,3 1 1408-16,-1-1 288 0,1-3 48 0,0-3 16 16,0-2 96-16,-1-4 32 0,2-1 0 15,-1-2 0-15,0-3-512 0,0-2-112 0,1-2-16 0,0-1 0 16,-1-4-368-16,0 2-80 0,1-4 0 0,-1-1-16 15,-1-1-208-15,1-3-32 0,-2 2-16 0,-1-2 0 16,0-1-112-16,0 0-128 0,-2-2 176 0,1 0-176 16,0 2 960-16,-2-3 96 0,-2 1 16 0,0 0 0 15,-3 0-864-15,-2 3-208 0,-1-2 0 0,-4 2 0 16,-1 2-768 0,-3-2-208-16,-1 4-48 0,-2-1 0 0,2 3 544 0,-3-1 96 0,0 3 32 0,2 0 0 15,-1 3-912-15,2 3-176 16,0 0-32-16,2 1-16 0,1 0-80 0,0 3-16 15,2-1 0-15,0-1 0 0,1 3-496 0,3-2-96 0</inkml:trace>
  <inkml:trace contextRef="#ctx0" brushRef="#br0" timeOffset="49063.68">16404 3331 23039 0,'5'10'1024'0,"0"-1"192"0,1-1-960 0,-2-3-256 0,0-1 0 0,-2-1 0 16,1 2 512-16,2 2 64 0,4 6 16 0,1 2 0 15,0 4 1600-15,1-2 320 0,-1-1 64 0,-2-2 16 16,-1 1-784-16,0-4-144 0,-2 1-48 16,0-1 0-16,1-2-896 0,-3 2-176 0,2-1-32 0,-2-2-16 15,0-3-256-15,1 3-48 0,0-4-16 0,-1 1 0 16,0-2-48-16,-1-2-128 0,2-1 192 0,-2-1-64 15,1-2-128-15,1 0 128 0,0-3-128 16,1-2 128-16,-1 0-128 0,1-1 0 0,1-2 144 0,-2-1-144 16,1 1 0-16,-2 0 0 0,2-2 0 0,-2 2 0 15,-1-1 0-15,1-1 0 0,-1 4-160 0,1-3 160 16,1 1-288-16,-2-1 48 0,2 3 16 0,-2 0 0 16,1 1-96-16,0-1 0 0,-1 3-16 0,0 1 0 15,0 1-736-15,1-1-144 16,-2 2-16-16,0 0-10224 0,0 1-2032 0</inkml:trace>
  <inkml:trace contextRef="#ctx0" brushRef="#br0" timeOffset="49275.5">16814 3350 24879 0,'4'5'2208'0,"0"3"-1760"15,1-1-448-15,0-1 0 0,-2 0 1552 0,1-4 240 16,0 3 32-16,2 5 16 0,4 3-656 0,1 8-128 15,2-1-32-15,-2 3 0 0,0-2 256 0,-3-4 32 16,-2-3 16-16,-1 0 0 0,0-3-848 0,-2-1-160 16,0-2-48-16,-2-3 0 0,1-1-128 0,-1-1-16 15,-1-3-128-15,0 0 192 0,-1 0-192 0,-2-1 0 16,2-1 0-16,-1-4 0 16,0 0-1328-16,-1-2-144 0,1-3-48 0,1-2-15264 0</inkml:trace>
  <inkml:trace contextRef="#ctx0" brushRef="#br0" timeOffset="49445.62">16828 3197 30399 0,'-9'-3'1344'0,"4"0"288"0,0 3-1312 0,3 0-320 0,2 0 0 0,0 0 0 16,0 0-304-16,0 0-128 0,0 0-16 0,-1 0-16 16,1 0 288-16,0 0 176 0,1 0-192 0,1-3 192 15,0 3 0-15,1-3 224 0,0 0-16 0,0 0 0 16,1-1-16-16,0 0-16 0,1 1 0 0,1-1-13312 15</inkml:trace>
  <inkml:trace contextRef="#ctx0" brushRef="#br0" timeOffset="49776.61">17090 3246 27647 0,'2'11'1216'0,"1"0"256"0,0-2-1168 0,1-4-304 15,-1-1 0-15,-1-2 0 0,2 2 128 0,1 5-128 16,3 4 144-16,3 2-144 0,-1 2 1648 0,-1-2 224 16,0 0 48-16,-1-4 16 0,-1-3-544 0,0-2-112 15,-1-3-32-15,1 0 0 0,0-3-736 0,0 0-128 16,1-3-48-16,-1-2 0 0,1-1-144 0,-1 0-16 16,2-1-16-16,-1-3 0 0,0 3-160 0,-2-2 0 15,2 1 0-15,0 3 128 0,0-1-128 0,-1 2 0 0,1 2 0 16,0 0 0-16,0 2-160 0,0 2 160 0,1 4 0 15,0 0-144-15,0 3 0 0,-1-1 0 0,1 4 0 16,1 0 0-16,0 1 144 0,0-1 0 0,-1 0 0 0,0-2 0 16,0-1 0-16,0 3 0 0,2-3 0 0,-2 0 0 15,0 1 0-15,0-1 0 0,-1 1 0 0,0-5-128 16,0 4 128-16,-1-3 0 0,1 2-144 0,-3-2 144 16,1-3-928-1,0-1-112-15,0 1-32 0,-2-3-15696 0</inkml:trace>
  <inkml:trace contextRef="#ctx0" brushRef="#br0" timeOffset="50229.78">17729 3497 25791 0,'1'-4'2304'0,"1"-2"-1856"16,0 4-448-16,1-1 0 0,-1-1 784 0,0 0 64 15,2-5 16-15,-1-5 0 0,3-4 912 0,1-2 176 16,-3-1 32-16,-1-1 16 0,-1 2-832 0,-2 1-160 16,-1 2-48-16,-2 3 0 0,1 2-352 0,-2 2-80 15,-2 3-16-15,0 4 0 0,-1-2-160 0,0 5-32 16,0 2-16-16,1 2 0 0,-2-1-144 0,-1 5-32 16,0 1 0-16,1-1 0 0,0 4-128 0,0-1 0 15,2 2 0-15,0-2 0 0,3 3-128 0,2-2 128 16,1 2 0-16,1 1 0 0,1-2 0 0,2 0 0 0,1 0 0 15,1 2 0-15,2 0 0 0,1-1 0 0,0-1 0 16,1 0 0-16,1-2 0 0,-1 1 0 0,0 0 160 0,-1 2-160 16,-9-14 192-16,0 0-64 0,0 0 0 0,41 51-128 15,-32-40 192-15,-1 1-192 0,0 0 192 0,-1 0-192 16,0 3 240-16,0-2-64 0,-2 2-16 0,-1 2 0 16,-1-2 16-16,-2 2 0 0,-1 0 0 0,-2 0 0 15,1 1 0-15,-4-1 0 0,0 0 0 0,-2 1 0 16,-1-1-176-16,-1-3 192 0,0 0-192 0,-1-4 192 15,-1 2-192-15,0-4 0 0,0 0 0 0,-1-5 0 16,2 3 0-16,-3-6 0 0,1 2 0 0,-2-4 0 16,1-1-512-16,-2-2-96 0,1 1-16 0,-2-5-12624 15,-1-1-2512-15</inkml:trace>
  <inkml:trace contextRef="#ctx0" brushRef="#br0" timeOffset="55828.5">15424 4084 19343 0,'-2'-2'1728'0,"1"2"-1392"0,2 0-336 0,-1 0 0 0,2 2 896 0,-1-2 128 0,-1 3 0 0,1 0 16 16,0 3-16-16,0 2 0 0,1 4 0 0,1 3 0 0,-1-1 64 0,0 3 16 0,2 3 0 0,-2-2 0 16,1 1-400-16,0 2-96 0,-1 4-16 0,-1-3 0 15,0 0-16-15,-1-1 0 0,1 0 0 0,0-5 0 16,1 0-176-16,-1-3-32 0,-1-2-16 0,1-2 0 15,-1-1-176-15,1-2-48 0,-1 0 0 0,1-3 0 16,-1-1-128-16,0-2 0 0,0 0 144 0,1-2-144 16,-1-1 128-16,1-1-128 0,-1 0 128 0,2-2-128 15,-2-1 0-15,0-1 0 0,-2-1 0 0,1-2 0 16,0-1-208-16,0-2 32 0,-1 0 16 0,-1-3 0 16,1-1-80-16,1-2-16 0,-1 2 0 0,0-1 0 15,0-4 32-15,0 1 0 0,1 0 0 0,-1-1 0 16,1 3 80-16,1 0 16 0,0 3 0 0,0 2 0 15,0 4 128-15,0 2 0 0,2 3 0 0,-2 2-128 0,1 2 128 16,-1 2 144-16,1 2-16 0,-1 0-128 0,1 3 496 16,0 3-16-16,1 0 0 0,-1-1 0 0,1 4-144 15,1 1-16-15,1 3-16 0,0 2 0 0,1 0-48 16,-1 0-16-16,0 0 0 0,0-2 0 0,1 0 112 0,0-4 32 16,-1-2 0-16,2-1 0 0,-1-2-128 0,2-1 0 15,0-2-16-15,2-3 0 0,0-3-96 0,0 1-16 16,2-4 0-16,0 0 0 0,-1-2-128 0,2-4 160 15,-1 1-160-15,2-1 160 0,-1-2-160 0,1-1 0 16,-1 1 0-16,1-1 0 0,-1 2 0 0,0 0 0 16,-1 2 0-16,-1 3 0 0,-2 1 0 0,-1 1 0 15,0 2 0-15,-3 4 0 0,1 2 0 0,-1 1 0 0,0 5 0 16,-1 2 0-16,2 3 0 0,-2 2 0 16,1 4 144-16,-1 0-144 0,1 1 0 0,-2-1 144 15,0 4-144-15,-1-2 0 0,2-1 128 0,-2 1-128 0,0-2 0 0,0-1 0 16,1-1 0-16,-1 0 0 0,2-2 0 0,-2-1 0 15,1 1 0-15,0-4 0 0,2 0-208 0,-1-1 80 32,1-3-944-32,-1 3-176 0,0-2-32 0,1-2-10128 0,-1 2-2032 0</inkml:trace>
  <inkml:trace contextRef="#ctx0" brushRef="#br0" timeOffset="56531.38">15940 4044 19343 0,'-1'-1'1728'0,"1"-1"-1392"0,3 2-336 0,-2 2 0 0,0-1 624 0,0-1 48 0,0 0 16 0,1 2 0 0,2 2 544 0,0 1 112 0,0 5 32 0,-2 0 0 0,1 2 592 0,1 3 112 16,-1 1 32-16,2 0 0 0,-2 3-960 0,1 2-176 16,-2 2-32-16,0-1-16 0,1 1-224 0,-2 1-64 15,0-1 0-15,-1 0 0 0,0-3-320 0,-1 1-64 16,0-4 0-16,1 0-16 0,-2-2-240 0,2-4 176 16,-1 0-176-16,0-2 160 0,0-1-160 0,1-2 0 15,-1-2 0-15,0-2 128 0,0-2-128 0,1 0 0 16,0-2 0-16,0-4 0 0,1-1 0 0,-1-3 0 15,1 1 0-15,-2-3 0 0,1 0-384 0,-1-4 64 16,-1 1 0-16,1-2 0 16,0 0-80-16,-1-1-16 0,-2-2 0 0,1 0 0 0,0-1 32 0,-2 1 16 0,1-3 0 15,-1 3 0-15,2 0 240 0,-1 2 128 0,1-1-160 0,2 2 160 16,-1 2-128-16,2 3 128 0,0 3 0 0,2 1-144 16,-1 1 144-16,0 3 0 0,1 3 0 0,0 1 0 15,1 1 256-15,-1 1 16 0,3 4 16 16,-2 0 0-16,1 2 96 0,1 1 0 0,1 0 16 0,-1 2 0 15,1 3-64-15,1-2-16 0,1 5 0 0,0-2 0 16,0-1-32-16,0 1-16 0,1-1 0 0,0-2 0 16,0-1-48-16,1-2-16 0,1-3 0 0,0-1 0 15,2-4-80-15,-2-1-128 0,1-1 176 0,1-4-176 0,-1-2 144 16,0-3-144-16,0 1 0 0,1-4 144 0,-1 0-144 16,1-2 0-16,-2 0 0 0,2-1 128 0,-1 1-128 0,1 1 0 15,-1 0 0-15,0 1 0 0,-1 2 0 16,-1 3 0-16,1 1 0 0,-2 3 0 0,-1 4 0 0,-3 2 0 15,1 0 0-15,-1 5 0 0,-1 1 0 0,1 4 0 16,-1 6 0-16,-1-3 0 0,0 1 0 0,-2 1 0 16,1 1 0-16,0 1 0 0,-1-1 0 0,-1 3 0 15,1-2 0-15,-1-2 0 0,1 1 0 0,-1-1 0 16,1 0 0-16,0 1 0 0,0-4 0 0,2 3 0 16,-1-2 0-16,0-1 0 15,1-2-512-15,-1-1 32 0,1-2 0 0,1 0 0 16,-1 0-1792-16,-1-1-352 0</inkml:trace>
  <inkml:trace contextRef="#ctx0" brushRef="#br0" timeOffset="56877.38">16798 3939 27647 0,'1'-4'1216'0,"0"0"256"0,0 2-1168 0,0-1-304 0,0 5 0 0,0-2 0 0,-1 1 448 0,2 1 16 0,-2 2 16 0,0 1 0 0,-2 3 1440 0,0 5 304 0,-1 1 48 0,-3 3 16 0,-1 3-1072 0,-1 3-224 16,0 3-32-16,-2 0-16 0,0 6-592 0,-2-1-112 15,1 1-32-15,0 0 0 0,-1 2-80 0,1-5-128 16,2 0 176-16,1-1-176 0,1-4 144 0,2-1-144 16,1-4 0-16,-1 0 144 0,3-2-144 0,-1-2-144 15,1-4 144-15,1-2-208 16,1-3-640-16,0-4-128 0,1-2-32 0,2-3-10784 16,-1-3-2160-16</inkml:trace>
  <inkml:trace contextRef="#ctx0" brushRef="#br0" timeOffset="57148.52">16749 3958 32255 0,'0'0'1424'0,"1"0"304"0,1 2-1392 0,1-1-336 0,2 1 0 0,-2 2 0 0,2 0-144 0,2 3-112 0,3 7 0 0,-10-14-16 15,0 0 1536-15,46 63 304 0,-46-63 64 0,34 52 16 16,-34-52-368-16,36 44-64 0,-36-44 0 0,0 0-16 15,54 66-704-15,-54-66-144 0,0 0-32 0,49 60 0 16,-49-60-192-16,0 0-128 0,38 49 128 0,-27-35-128 16,-2-1 0-16,-1-2 0 0,0 3 0 0,-3-3 0 15,1-2 0-15,-1 0 0 0,-2 0 0 0,-1-3 0 16,-1 0-240-16,1-2-64 0,-4 0-16 0,0-2 0 16,0-1-896-16,-3-2-192 0,1-1-48 0,-3-1-15632 15</inkml:trace>
  <inkml:trace contextRef="#ctx0" brushRef="#br0" timeOffset="57364.74">16667 4309 35935 0,'-4'0'1600'0,"3"0"320"0,2 0-1536 0,3 0-384 0,0 0 0 16,1 0 0-16,1-1-208 0,4-1-112 0,6 0-32 0,4-2 0 15,5-1 1104-15,0 2 208 0,0 0 64 0,0-1 0 16,-1 2-192-16,-1-1-16 0,0 3-16 16,-3-3 0-16,1 3-416 0,-4 0-96 0,0 0-16 0,-3 0 0 15,-2 0-272-15,-2 3 0 0,-1-2-208 0,-2-1-18480 16</inkml:trace>
  <inkml:trace contextRef="#ctx0" brushRef="#br0" timeOffset="59206.41">18226 3764 19343 0,'-2'0'1728'0,"0"0"-1392"0,1 2-336 0,-1-2 0 0,2 1 912 0,-2-1 112 0,-1 4 32 0,-3 0 0 0,-2 6 656 0,-2 1 128 0,0 4 16 0,-3 5 16 16,3 3-656-16,-2 3-128 0,2 5-16 0,1 4-16 15,0 2-576-15,3 1-112 0,4 4-32 0,1-1 0 0,1 3-144 0,2-4-48 16,3-3 0-16,2-3 0 0,0-2-144 0,3-5 0 15,-1 1 0-15,-9-28 0 16,0 0-512-16,40 65-128 0,-40-65-16 0,0 0-16 16,0 0-1760-16,71 47-336 0,-49-41-80 0,1-5-8960 0</inkml:trace>
  <inkml:trace contextRef="#ctx0" brushRef="#br0" timeOffset="59777.75">18506 3816 23951 0,'0'0'2128'0,"1"0"-1696"15,1 0-432-15,-2 0 0 0,0 0 400 0,1 3 0 0,-1-2 0 0,1 5 0 0,0 1 736 0,0 5 144 0,-1 5 16 0,0 3 16 0,0 4-352 0,0 4-64 0,1 1 0 0,0 5-16 16,3 2-160-16,-2 1-16 0,2 0-16 0,-1-4 0 16,-1 1-48-16,2-2-16 0,0-6 0 0,2 1 0 15,1-3-240-15,1-3-32 0,0-4-16 0,2-2 0 16,0-2 576-16,3-4 112 0,-1-1 32 0,2-2 0 16,-1-5-2272-16,3-1-448 15,1 0-80-15,2-6-32 0,0 0-464 0,2-2-112 0,-2-1-16 16,1-3-11536-16</inkml:trace>
  <inkml:trace contextRef="#ctx0" brushRef="#br0" timeOffset="60204.18">18836 4112 25791 0,'3'2'1152'0,"0"0"224"0,3 1-1104 0,-1 0-272 15,0-1 0-15,-2-1 0 0,3-1 0 0,4 2-256 16,6 4 64-16,3 0 0 0,1-1 1200 0,1 1 240 0,-3-3 48 16,0-3 16-16,-1 0-64 0,-1-2-16 15,0-1 0-15,-4-3 0 0,1 0-336 0,-2 1-80 16,0-4-16-16,-3 1 0 0,0-2-352 0,-3 1-80 0,1 0-16 16,-3-1 0-16,0 3-208 0,-2-1-144 0,-4 0 192 0,0 1-192 15,0 2 0-15,-3 1 0 0,-2 0 0 16,0 0 0-16,-2 1-192 0,0 1-64 0,-3-1 0 0,-1 3 0 15,0 0 32-15,-2 3 0 0,1-1 0 0,0 1 0 16,1 5 64-16,1-1 16 0,1 1 0 0,1 1 0 16,2 3 144-16,1-1 0 0,1 0-144 0,2 2 144 15,1 1 0-15,0 0 0 0,4 0 192 0,0 1-64 16,2 0 80-16,1-1 16 0,2 2 0 0,-2-3 0 16,3 0-224-16,1-1 0 0,2-3 128 0,0 0-128 15,1-1 0-15,0-1 176 0,3-1-176 0,0-1 160 16,2-2-160-16,0 0-192 0,0-1 32 0,0 1 16 15,1-2-928-15,-2 1-176 0,2 0-32 0,0-1-9008 16,0-1-1792-16</inkml:trace>
  <inkml:trace contextRef="#ctx0" brushRef="#br0" timeOffset="60669.68">19416 4268 15663 0,'1'-5'688'0,"0"-1"144"0,1 3-656 0,0-2-176 0,0 2 0 0,-1-1 0 0,0 0 0 0,1-3 0 0,2-5 0 0,-1-2 128 0,1-2 1968 0,-4 0 384 0,0 0 80 0,-4 3 0 0,0 0-528 0,-2 1-112 0,-1 1-32 15,-1-1 0-15,0 6-720 0,-1-2-144 0,0 2-16 16,0 3-16-16,-1 3-512 0,1 0-96 0,-1 3-32 15,0 3 0-15,2 2-112 0,-1 3-32 0,1 0 0 0,1 2 0 16,2 1-208-16,0 3 0 0,3 0 128 0,1-1-128 16,2 3 0-16,1-2 0 0,3 1 0 0,0-1 0 15,3 0 0-15,1-2 0 0,2 1 0 0,0-3 0 16,2 2 0-16,0-4 0 16,2 3 0-16,-1-3 0 0,0 0 0 0,0 1 0 0,0-3 0 0,-2 2 144 15,1-2-144-15,-1 0 0 0,0 3 144 0,-2-1-144 16,-1 1 128-16,0 1-128 0,-2 0 128 0,-1 0-128 15,-2 2 0-15,0-1 128 0,-2-2-128 0,-2 2 0 16,-1-1 224-16,-1-2-32 0,-3 0 0 0,0 1 0 16,0-1 192-16,-3 1 16 0,0-1 16 0,-2 0 0 0,-2-2 688 15,1 3 144-15,-2-3 32 0,1 0 0 16,0-1-1808-16,1-2-368 0,0-1-64 16,-1-1 0-16,1-2 768 0,1-2 192 0,0-2 0 0,1-2 0 0,0-1-304 15,1-1-16-15,0-3 0 0,1-3 0 16,2 1-1616-16,-1-3-336 0,3 0-64 0,0-3-13232 15</inkml:trace>
  <inkml:trace contextRef="#ctx0" brushRef="#br0" timeOffset="61221.49">19850 4185 12895 0,'1'-5'576'0,"-1"-1"112"0,1 2-560 0,-1 1-128 0,1 1 0 0,-1-1 0 0,-1 0 1120 0,1 1 192 0,0-5 32 16,-2-3 16-16,-1 3 992 0,-1-2 192 0,-2 1 32 0,-1 2 16 0,0 0-736 0,-2 1-128 0,-1 1-48 0,1 2 0 0,-1-1-336 0,-1 0-64 0,1 3 0 0,1-1-16 0,-2 2-576 0,-2-1-112 0,2 3-32 0,-1-2 0 0,2 1-352 0,-1 1-64 0,1 2 0 0,-1-2-128 0,3 3 160 0,0-2-160 0,0 1 128 0,0-2-128 0,3 2 192 0,-1-1-64 0,1 1 0 0,1 1 0 16,1 0-128-16,-1-1 0 0,1 3 144 0,0-1-144 15,2-1 0-15,0 2 0 0,0-2 0 0,2-1 0 0,0 2 0 16,2-1 0-16,0-2 0 0,2 0 0 0,1 1 0 0,1-2 128 15,2-2-128-15,0-1 0 0,2 0 0 0,-1 0 144 16,2-1-144-16,0-4 0 0,0 2 128 0,0-1-128 16,0-1 0-16,-2-1 0 0,2 0 144 0,-2 1-144 15,0-1 0-15,-2 0 144 0,0 3-144 0,-1 0 0 16,-1 1 0-16,-1 2 0 0,0 2 0 0,0 2 0 16,-1 2 0-16,0 2 0 0,-1 1 0 0,0 2 0 15,0 0 0-15,-1 4 0 0,1 0 0 0,0 1 128 0,0 0-128 16,0 1 0-16,1 0 0 0,-1-2 0 0,1 1 0 15,0-4 0-15,0 3 0 0,0-4 0 0,1 0 128 16,-2-4-128-16,2 1 0 0,-1-3 0 0,0 1 0 16,0-3 0-1,0 3-736-15,-2-4-32 0,0-1 0 0,1-1-11088 0,-1 0-2224 0</inkml:trace>
  <inkml:trace contextRef="#ctx0" brushRef="#br0" timeOffset="61576.36">20205 4076 17503 0,'1'-7'1552'0,"0"1"-1232"16,0 2-320-16,0 4 0 0,0-1 1152 0,-1-2 160 0,2-2 32 0,-1-2 16 0,-1-1 768 0,-3 0 160 0,0 5 16 0,-4 3 16 0,0 3-320 0,-2 3-64 0,-1 2-16 0,0 1 0 0,-1 2-704 0,1 3-160 0,-1 1-32 0,1-1 0 0,-1 4-640 0,3-4-128 0,0 6-16 0,0-3-16 0,2 1-224 0,0-1 128 16,1 1-128-16,3-1 0 0,0 0 0 0,3-2 128 15,0 2-128-15,1-3 0 0,3-2 0 0,2 0 0 16,1-1 0-16,0-5 0 0,2 2-224 0,0-2-32 0,3-3-16 15,-2-1 0 1,2-1-864-16,-1 2-160 0,2-3-48 0,-2-3-10096 0,1 2-2016 16</inkml:trace>
  <inkml:trace contextRef="#ctx0" brushRef="#br0" timeOffset="62155.31">20449 4199 10127 0,'3'-2'896'0,"-2"-1"-704"0,0 2-192 0,0-1 0 0,0 2 288 0,0 0 32 15,1 0 0-15,-1 0 0 0,1 0 1264 0,1-2 256 16,0 2 48-16,0 0 16 16,-1 0 512-16,1 0 96 0,-1 2 32 0,-1-2 0 15,0 0-592-15,1 0-112 0,0 2-32 0,-1-2 0 0,0 1-592 0,0-1-128 16,-1 3-32-16,1-3 0 0,-1 2-400 0,1-2-80 15,0 1 0-15,1-1-16 0,-1 0-160 0,0 2-16 16,0-2-16-16,1 0 0 0,1 0-208 0,-2 3-32 16,1-3-128-16,-1 0 192 0,1 0-192 0,0 0 128 15,0 0-128-15,-1-3 0 0,1 3 160 0,0 0-160 16,0-2 160-16,-1 2-160 0,-1-1 128 0,0-1-128 16,1 2 0-16,-1-3 0 0,0 3 128 0,1-3-128 15,-1 3 0-15,0-2 0 0,1 2 128 0,-2-1-128 16,1-2 0-16,0 3 0 0,0 0 128 0,1-2-128 15,-1 2 0-15,0 0 144 0,0-1-144 0,1 1 0 16,-1 0 0-16,0-2 0 0,0 2 0 0,1 0 0 0,-1-2 0 16,0 0 0-16,0 2 0 0,0 0 0 0,0-2 0 0,-1 2 0 15,1 0 0-15,0 0 0 16,0 0 128-16,0 0-128 0,0 0 0 0,1 0 0 0,-1 2 0 0,0-2 0 16,2 0 0-16,-1 2 0 0,1 0 0 0,-1 0 0 15,1 1 0-15,0 0 0 0,-1 0 128 0,1 0-128 16,1 0 128-16,1 2-128 0,0 1 192 0,0-3-64 15,1 3 0-15,1 0 0 0,0 2 0 0,0-1 0 16,2 1-128-16,-2-3 128 0,1 4-128 0,0-3 128 16,0 2-128-16,0-1 0 0,0-1 0 0,-2-1 0 15,2 0 0-15,0-2 0 0,-1 1 0 0,-1-2 0 0,1 0-208 16,0-2-32-16,-1-2 0 0,1 0 0 16,0-2-576-16,-1 1-112 0,1-3-32 0,1-2 0 15,-3 2-1968 1,2 0-400-16</inkml:trace>
  <inkml:trace contextRef="#ctx0" brushRef="#br0" timeOffset="62342.61">20770 4139 5519 0,'-1'0'496'0,"0"3"-496"0,1-1 0 0,-1-1 0 0,0 2 2352 0,-1 0 368 0,-2 5 80 0,-1 1 16 0,-3 6 1168 0,-3 4 240 0,0 4 64 0,-3 3 0 0,1 0-1488 0,-3 3-304 0,-1 1-48 0,-3 1-16 0,0 4-1536 0,-3 2-320 0,-1 3-64 15,0-2-16-15,0 3-128 0,0-2-32 0,2 1 0 0,1 0 0 0,4-2-80 0,1-3 0 16,2-1-16-16,3-2 0 0,1-2-240 0,2-4 0 0,1 2 0 16,2-5-160-1,2-4-672-15,1-3-128 0,2 0-16 0,0-3-17360 0</inkml:trace>
  <inkml:trace contextRef="#ctx0" brushRef="#br0" timeOffset="62823.71">21192 3696 28559 0,'5'2'2544'0,"2"0"-2032"0,-2-1-512 0,-2 4 0 0,1-2 1536 0,1 3 192 0,6 5 64 0,-11-11 0 0,0 0-960 0,56 79-192 0,-56-79-48 0,38 85 0 16,-22-36 176-16,-2 0 16 0,-4 0 16 0,-2-2 0 15,-2 0-240-15,-4-2-48 0,-2-2-16 0,-2-2 0 16,-3-1-288-16,-3-2-48 0,-2-3-16 0,-3 2 0 15,0-6-144-15,-5 4 0 0,1-4-160 0,-4 1 160 16,-1-2-1072-16,-2-4-112 0,0 3-32 0,-1-3-16256 16</inkml:trace>
  <inkml:trace contextRef="#ctx0" brushRef="#br0" timeOffset="64248.25">15471 4822 13823 0,'-8'5'1216'0,"3"-1"-960"0,4-1-256 0,2-3 0 0,1 0 960 0,1 0 128 0,1 2 48 0,3-2 0 0,3-2 80 0,8-4 32 15,9-6 0-15,11-5 0 0,11-8-32 0,9-7 0 0,6-6 0 0,6-5 0 0,4-1 848 0,8-8 176 16,11 0 16-16,1-3 16 0,1 3-2080 0,-1-1-400 16,2 0-96-16,2 4-16 0,1 0 784 0,-3 4 160 0,-1-2 16 15,-2 2 16-15,0 4-464 0,-6 6-192 0,-8 9 176 0,-10 3-176 32,-6 6-1504-32,-3 3-400 0</inkml:trace>
  <inkml:trace contextRef="#ctx0" brushRef="#br0" timeOffset="68750.7">15650 5099 15663 0,'1'-3'1392'0,"0"0"-1120"0,1 3-272 0,-1 0 0 0,-1-3 896 0,1 3 128 0,-1-1 32 0,1-3 0 0,0 2 1120 0,-2-2 208 0,0 4 48 0,-3 0 16 0,1 4-304 0,-3 0-64 0,1 3-16 0,-2 3 0 0,-1 1-944 0,0 4-192 0,-1 3-32 0,-3 5-16 16,1 0-400-16,0 3-80 0,-1 5-16 0,1-2 0 0,-2 3-240 0,2 0-144 0,0 0 160 0,-2-1-160 0,3 1 0 0,0-3 0 0,-1 0 0 0,1-3 0 0,2-4 0 0,0-4 0 16,4-3-208-16,0-4 64 15,3-2-752-15,1-4-160 0,1-4-32 0,3-5 0 16,0 1-1152-16,2-5-256 0,3-3-32 0,2-7-11008 0</inkml:trace>
  <inkml:trace contextRef="#ctx0" brushRef="#br0" timeOffset="69031.17">15635 5142 8287 0,'-1'-8'368'0,"1"4"80"0,0-2-448 0,0 4 0 0,0 2 0 0,0-1 0 16,0 1 1920-16,0-2 288 0,1-1 64 0,0 3 16 15,1-3 432-15,-1 3 96 0,0 0 0 0,0 3 16 16,0 0-400-16,1 0-64 0,2 5-32 0,-1 1 0 16,2 3-912-16,1-1-176 0,0 6-32 0,2 0-16 15,1 1-576-15,2 2-112 0,-1 4-32 0,1-2 0 16,2 1-240-16,0 1-48 0,0 5-16 0,1-3 0 15,-2 2-48-15,1-2-128 0,0 1 192 0,-1-2-64 16,0-1-128-16,-3-2 0 0,1-1 144 0,-3-2-144 16,3-2 0-16,-2 1 0 0,-2 2 0 15,0-5 128-15,0-2-128 0,-2-1 0 0,2-1 0 0,-1-1 0 16,-1-4-208-16,0 0-16 0,-1-1 0 0,-2-2 0 16,-1 0-768-16,-1-3-160 0,1 0-16 0,-3-3-10448 15,-2 0-2080-15</inkml:trace>
  <inkml:trace contextRef="#ctx0" brushRef="#br0" timeOffset="69272.24">15574 5456 27647 0,'-6'-3'1216'0,"4"0"256"0,2 1-1168 0,1 1-304 15,0-2 0-15,1 3 0 0,2-2 560 0,2-1 48 16,3-3 16-16,3 0 0 0,3-2 768 0,1 1 144 0,1 0 48 0,0 1 0 15,0 0-656-15,0 0-128 16,0 3-32-16,-1 0 0 0,0 0-304 0,-1 3-64 16,-1 0-16-16,-3 4 0 0,2 0-384 0,-3 0 0 0,0 1 0 0,-1-1 0 31,-1 4-720-31,0-3-240 0,0 1-32 0,0-2-15664 0</inkml:trace>
  <inkml:trace contextRef="#ctx0" brushRef="#br0" timeOffset="69795.08">16068 5176 28559 0,'-2'-5'1264'0,"1"4"272"0,3 1-1232 0,-1 1-304 0,0-1 0 0,0 0 0 0,0 2 416 0,2 2 32 15,1 2 0-15,1 3 0 0,2 2 640 0,-3 6 128 16,2 0 16-16,-3 4 16 0,1-2-352 0,-2 4-80 15,0-3-16-15,-2 3 0 0,-1-2-16 0,1-1 0 16,-1-3 0-16,0 0 0 0,0-2-336 0,1-4-64 16,0 1 0-16,0-5-16 0,0-2-240 0,1 0-128 15,-1-2 128-15,0-3-128 0,0 0 0 0,0-2 0 16,0-1 0-16,1-3 128 0,0-3-128 0,1 0 0 16,-1-5 0-16,2 0-128 0,-1-4 128 0,-1 1-160 15,0-3 160-15,0 0-160 0,1 2 160 0,-4-1-128 16,1 0 128-16,-2 2-128 0,-1-2 128 0,-1 2 0 15,-2 2-144-15,1 0 144 0,2 2 0 0,-1 2 0 16,1 3 0-16,-1 0 0 0,3 5 0 0,-1 3 0 16,2-2 0-16,1 4 0 0,-1 1 0 0,1 0 192 15,1 2-192-15,0 1 192 0,2 1-192 0,-1 1 192 0,3 1-192 16,-2-1 192-16,3 0-192 0,-2-1 128 16,3 1-128-16,1-1 128 0,0 1-128 0,0-3 128 0,2 1-128 0,-1 0 128 15,3-4-128-15,0-1 192 0,2-1-192 0,0-3 192 16,0 0-192-16,2 0 160 0,1-3-160 0,0 1 160 15,2-3-160-15,-2 1 160 0,0-1-160 16,0 1 160-16,-2 1-160 0,-1 2 0 0,1 0 0 0,-2 4 0 16,-2 0 0-16,-1 4 0 0,1 4 0 0,-2 0 0 15,0 2 0-15,1 4 0 0,-2 3 0 0,-1 0 0 16,0 1 0-16,-2 2 128 0,0 3-128 0,-2 2 0 16,2-1 0-16,-2 1 0 0,1-2 0 0,-2-1 0 15,2-1 0-15,-2-3 0 0,2 2-192 0,1-3 192 16,-1-1-512-16,2-3 0 0,0 2 16 15,1-3-11968-15,-1-1-2384 0</inkml:trace>
  <inkml:trace contextRef="#ctx0" brushRef="#br0" timeOffset="70094.23">16918 5045 29487 0,'0'-4'2624'0,"0"1"-2112"0,3 1-512 0,-2 4 0 0,0-2 752 0,0 0 32 0,1 0 16 0,1 0 0 0,-2 3 144 0,-1 3 16 0,-3 5 16 0,0 7 0 0,-3 0 160 0,-2 4 16 0,0 1 16 0,-1 6 0 15,-1-1-656-15,-1 2-128 0,-2 4-16 0,2-4-16 16,-1 1-112-16,2 0-32 0,1-2 0 0,0-3 0 15,1-2-48-15,1-2-16 0,1-1 0 0,1-2 0 16,0 0-144-16,1-6-176 0,1-1 48 0,1-4 0 31,0-2-896-31,2-2-192 0,0-2-16 0,1-4-10512 0,1 1-2096 0</inkml:trace>
  <inkml:trace contextRef="#ctx0" brushRef="#br0" timeOffset="70350.69">16938 5032 29487 0,'0'3'2624'0,"1"-2"-2112"15,1 1-512-15,0 0 0 0,2 2 1024 0,0-1 80 16,3 3 32-16,5 7 0 0,2 2-320 0,-14-15-64 16,0 0-16-16,52 67 0 0,-38-44 288 0,1 0 64 15,-1 0 16-15,-1-1 0 0,-1-1-528 0,0-1-128 16,0 0 0-16,-1-2-16 0,1 2-192 0,-2-2-48 15,0-1 0-15,-2 0 0 0,0-2-192 0,-1-1 128 16,-2 2-128-16,1-3 0 0,-1 0 0 0,-1-3 0 16,0 1 0-16,-2-5 0 15,0-1-752-15,1 1-32 0,-2-3-16 0,-1 0-11280 0,-1-3-2256 16</inkml:trace>
  <inkml:trace contextRef="#ctx0" brushRef="#br0" timeOffset="70565.75">16845 5309 39615 0,'-3'0'1760'0,"3"0"352"16,2 0-1680-16,2-2-432 0,0 2 0 0,3 0 0 16,0 0 128-16,3-2-128 0,8 0 0 0,5 2 128 0,2-2-128 0,1 2 0 15,-1 0 0-15,-2 0 0 16,-2-1 0-16,-3-1 0 0,0 2 0 0,-2 0 0 15,-1 0-288-15,-3-3 16 0,2 3 0 0,-3 0-17104 16</inkml:trace>
  <inkml:trace contextRef="#ctx0" brushRef="#br0" timeOffset="82494.96">8120 3284 13823 0,'-2'-4'1216'0,"0"4"-960"0,2 0-256 0,0 0 0 0,0 0 896 0,-1-2 144 0,0 2 32 0,0 0 0 0,-2-3 464 0,0 3 112 0,1-3 16 0,1 3 0 15,0 0 368-15,1 0 80 0,1 3 0 0,1-3 16 16,4 0-608-16,1 2-128 0,2-1-32 0,2-1 0 16,4 2-480-16,2-2-112 0,5 0 0 0,2 0-16 15,1 0-304-15,0 0-48 0,2 0-16 0,3-2 0 16,2 1-128-16,2-1-48 0,1-2 0 0,-1 2 0 16,0 2-80-16,-2-1 0 0,-2-2-128 0,-2 3 192 15,-4-2-192-15,-2 2 144 0,-2 0-144 0,-2 2 128 16,0 1-128-16,-4-2 192 0,0 1-192 0,-1 4 192 0,0-3-64 15,-1 3-128-15,-2 0 192 0,-1-1-64 16,0 3-128-16,-1-2 160 0,-1 1-160 0,-1-2 160 0,-2 3-160 16,1-1 128-16,-2 1-128 0,-1 0 128 0,1-1-128 0,-1-1 0 15,-1 2 0-15,0-1 128 0,0 0-128 0,0 1 0 16,1-1 144-16,0 1-144 0,-1 1 0 0,1 0 128 16,1 3-128-16,-1-1 0 0,0 4 0 0,0-1 128 15,-1 1-128-15,2-1 0 0,-2 2 0 0,0 0 128 16,0 4-128-16,0-1 0 0,0 3 0 0,-1-3 0 15,-1 1 0-15,1-3 128 0,-1 4-128 0,0-6 0 16,-1 2 0-16,-1-4 128 0,2 2-128 0,-1-3 0 16,-1-1 0-16,0 0 0 0,2-1 0 0,-1-1 0 15,-1-1 0-15,-1-3 0 0,2 1 0 0,-2 0 0 0,2-1 0 16,-2-1 0-16,1 1 0 0,0-1 0 16,0-2 0-16,-1 2 128 0,1-2-128 0,0-2 0 0,0 2 0 15,-2-2 0-15,2-2 0 0,0 2 0 0,-1-2 0 0,-2 0 0 16,2 0 864-16,-3 0 160 0,0 1 16 0,-2-2 16 15,1 1-832-15,-2-1-224 0,0 3 0 0,-3-2 0 32,1 2-736-32,-3-2-224 0,0 2-64 0,-1 0 0 0,-1 0 832 0,-1 0 192 0,-1-2 0 0,-2 2 0 15,1 0 0-15,-3-2 0 0,-5 1 0 0,2 1 0 16,-1-3 0-16,1 0 0 0,0 1 0 0,-1 1 0 16,3-2 0-16,2 3 0 0,2 0 0 0,1 0 0 15,2 0 128-15,1 0-128 0,1 3 0 0,3-3 0 16,0 0 0-16,2 0 0 0,2-3 0 0,1 3 0 15,2-2 0-15,0 2 0 0,2-1 0 0,-1-1 0 16,3-1 0-16,0 3 0 0,1-3 0 0,0 3 0 0,0-2 0 16,1 2-176-16,0-1 32 0,0-2 0 15,2 3-336-15,-2 0-64 0,1 0-16 0,1-2 0 16,0 2-1072-16,0-1-224 0,1-1-32 0,0 2-14768 16</inkml:trace>
  <inkml:trace contextRef="#ctx0" brushRef="#br0" timeOffset="84163.21">8197 3413 12895 0,'-7'-9'576'0,"3"2"112"0,2 2-560 0,1 0-128 0,-1 4 0 16,2-1 0-16,0 2 1408 0,0-2 256 0,-1 0 64 0,1 0 0 0,-1 0 384 0,1 4 96 0,0 4 16 0,0 3 0 0,1 2-496 0,2 4-80 0,-1 4-32 0,1 5 0 0,1 1-672 0,-2 5-144 0,2 2-32 0,-2-1 0 16,-1 0-192-16,0-2-64 0,-1-5 0 0,0-1 0 0,1-6-32 0,0-2-16 15,1-6 0-15,0-1 0 0,1-3-112 0,-1-1-32 16,3-4 0-16,1-4 0 0,-1-1-128 0,2-5-16 16,3-3-16-16,-2 0 0 0,1-3-32 0,2-2 0 15,0-5 0-15,0-3 0 0,-2 3-128 0,-1 0 0 16,0-6 0-16,0 3 0 0,-2 1 0 0,0 1 0 15,-3 1 0-15,1 3 0 0,-2-1 0 0,-1 2 0 16,1 4 128-16,1 1-128 0,0 5 0 0,-1 4 0 16,2 2 144-16,-2 3-144 0,0 3 0 0,0 0 144 15,1 5-144-15,0 3 0 0,-1 4 128 0,0 2-128 16,0 0 0-16,0 1 0 0,-1 5 128 0,0-2-128 16,1 0 0-16,-2-2 0 0,1-2 0 0,1-5 0 0,0 2 0 15,1-6 0-15,1-2 128 0,0-3-128 0,1-1 0 16,1-4 0-16,1-1 0 0,0-5 128 0,2 0-128 15,0-5 0-15,-1 2 176 0,1-3-176 0,2-3 160 0,-1-1-160 16,0 1 128-16,0 0-128 0,-1-4 0 0,-1 2 144 16,0 0-144-16,-1 0 0 0,0 1 0 0,-1 3 0 15,0 1 0-15,0 5 0 0,-1 4 0 0,-1 2 0 16,0 6 0-16,0 0 0 0,0 3 0 0,0 5 0 16,0 4 0-16,0 2 0 0,-2 2 0 0,1 5 0 15,-1 2 0-15,-1 3 128 0,0 2-128 0,-1-2 0 16,-1 0 0-16,0-3 0 0,-1 0 128 0,0-3-128 15,1-3 0-15,0-5 0 0,1-1 0 0,0-5 0 16,1-1 0-16,0-5 0 0,0 0 128 0,2-3-128 16,0-3 0-16,-1 1 0 0,2-4 0 0,0 0 128 0,1-6-128 15,0 1 0-15,0-4 144 0,1 1-144 0,-2-1 0 16,2-2 128-16,-1 3-128 0,-1-3 0 0,-1 2 0 0,1-2 0 16,-1 3 0-16,1-1 128 0,-1 0-128 15,-1 4 0-15,2-3 0 0,-2 2 0 0,2 0 0 0,-1 4 0 16,0 2 0-16,1 1 0 0,-2 2 0 0,1 3 0 15,1 2 0-15,-2 1 0 0,2 5 0 0,-2 1 0 16,1 6 0-16,-2 0 0 0,1 4 0 0,-2 2 0 16,0 2-144-16,-4-3 144 0,2 3 0 0,-3-3 0 15,1 1-144-15,-2-4 144 0,2-2 0 0,-2-2 0 16,1-1 0-16,0-1 0 0,0-4 0 0,-1 1 0 16,1-2 0-16,-1-3 0 0,1-1 0 0,0-2 0 15,0 0 0-15,-1-2 0 0,1-1 0 0,-2-3 0 0,0 0 0 16,-1-3 0-16,-1 1 0 0,-1-1 0 0,-2 1 0 15,0-3 0-15,-1 2 0 0,-3 0 0 0,0-3 0 0,-3 3 0 16,-1-1 0-16,-3 1 0 0,2 2 0 0,0-1 0 16,-1 2 0-16,0 1 0 0,1 2 0 0,2 0 0 15,1 3 0-15,1 0-128 0,1 0 128 0,0 3 0 16,2 0 0-16,0 0-128 0,3-1 128 0,-1 1 0 16,3-2-128-16,0 1 128 0,2-2 0 0,2 0 0 15,0 2 0-15,2-2 0 0,0 1 0 0,2-1 0 16,1-1 0-16,1-1 0 0,2 0 0 0,0-2 0 15,2 2 0-15,1-4-128 0,2 1 128 0,3-2 0 16,-1 1 0-16,2-3 0 0,2 1 0 0,1-1 0 0,-3 1 0 16,3-1 0-16,2 1 0 0,0 1 0 15,0 1 0-15,0 2 0 0,0 3 0 0,1 1 0 16,-1 1 0-16,0 1 0 0,-1 4 0 0,0-1 0 0,-2 5 0 16,0-3 0-16,-1 3 0 0,-2-1 0 0,-1 2 0 0,-1 0 0 15,-1-1 0-15,-2 1 0 0,1-1 0 0,-4-1 0 16,1 0 176-16,-2 1-176 0,0-3 160 0,-2 1-160 15,0-1 128-15,-2 1-128 0,0-2 0 0,-3 1 128 16,2-2-128-16,-2 1 0 0,-1 0 0 0,1-2 128 16,-1 2-128-16,-1-2 0 0,0 1 0 0,1-1 0 15,-2-1 128-15,1-1-128 0,-1 1 0 0,1-2 0 16,1-1 0-16,-1 2 0 0,2-2 0 0,-1 0 0 16,1 0 0-16,2 2 0 0,0-2 0 0,0 1-224 15,2-1 80-15,0 0 16 16,0 0-240-16,1 0-32 0,0 3-16 0,0-3 0 15,1 2-336-15,1-1-64 0,0 1-16 0,0-2 0 16,0 4-384-16,1-4-64 0,2 2-32 0,-2 0 0 16,2-2-400-16,0 2-80 0,-1-2 0 0,1-2-16 15,1 2 304-15,-1-2 64 0,1 2 16 0,-2 0 0 16,1 0 496-16,-1-2 96 0,0 2 32 0,-1 0 0 0,1-1 384 0,-2-2 80 0,0 3 16 16,-1-2 0-16,0 1 320 0,-1-1 0 0,0-1 0 0,-1 2 0 15,0-3 320-15,-2 0 192 0,-1 1 48 0,2-3 0 16,0 4 528-16,-2-4 128 0,1 3 0 0,0-3 16 15,-1 3-208-15,0-2-32 0,-1 2-16 0,0 0 0 16,1 2 0-16,-1-1 0 0,0 2 0 0,0 0 0 16,-1 0-48-16,2 0-16 0,-2 0 0 0,2 0 0 15,-1 3-480-15,2-3-112 0,-1 3 0 0,1-1-16 16,1-1-304-16,-2 1 128 0,2 2-128 0,0-2 0 0,0 0 144 16,0 0-144-16,1-2 0 0,0 2 144 0,0-2-144 15,0 0 0-15,1 0 0 0,-1 0 0 0,1 0 0 0,-2 0 128 16,2-2-128-16,-1 2 128 0,0-4 0 0,-1 2-128 15,0 1 192-15,-1-2-64 0,1 0 0 0,-1 1 0 16,-1-2 0-16,1 0 0 0,-2 3 48 0,2-4 0 16,-2 4 0-16,2-4 0 0,1 4-176 0,-2-1 192 15,3 1-192-15,0-1 192 0,1-1-192 0,-1 3 0 16,2-1 0-16,0-1 0 0,1 0-272 0,1 0-48 16,0 0 0-16,1 0 0 15,1-2-1408-15,1 2-272 0,1 1-64 0,2-1-12416 0</inkml:trace>
  <inkml:trace contextRef="#ctx0" brushRef="#br1" timeOffset="88217.81">5141 7396 28559 0,'-4'0'2544'0,"2"0"-2032"0,2 2-512 0,0-2 0 0,1 1 1232 0,0-1 160 0,1 5 16 0,-1 0 16 0,2 4-912 0,1 6-176 0,0 2-32 0,2 4-16 15,-2 2 176-15,2 5 48 0,0 2 0 16,-2 7 0-16,2 6 112 0,-2 5 16 16,-1 2 16-16,-1 2 0 0,-1-2-256 0,1 7-48 0,0 1-16 0,-2 2 0 15,0-2-144-15,-2 1-48 0,1-3 0 16,0-5 0-16,-1-4-144 0,1-4 192 0,1-5-192 0,0-1 192 15,1-3-192-15,1-4 128 0,0 1-128 0,2-7 128 16,0-2-128-16,0-1 0 0,-1-2 144 0,2-2-144 16,1-4 0-16,-1 1 144 0,1-3-144 0,0-2 0 15,-1 0 208-15,2-1-64 0,0-2-16 0,1 2 0 16,0-5 32-16,2 3 0 0,2 1 0 0,1-2 0 16,3 1-16-16,1 0 0 0,3 0 0 0,0-4 0 15,1 3-144-15,2-1 160 0,2-2-160 0,2 2 160 16,2-4-160-16,-1 2 0 0,-2-2 144 0,6 0-144 15,4 2 0-15,6-1 0 0,3 2 0 0,2 0 128 16,3-3-128-16,-1 0 0 0,0 0 0 0,-1-2 0 0,-2 1 0 16,4-2 0-16,3 2 0 0,4-1 0 0,4 2 0 15,-2-2 0-15,1 0 0 0,-4-2 0 0,-5 0 0 0,6-1 0 16,4 3 0-16,3-2 0 0,2 2 0 0,-1-2 0 16,-1 1 0-16,-2-5 0 0,0 2 0 0,-1 1 0 15,2 3 0-15,0-3 128 0,0-1-128 0,-3-2 0 16,-6-1 0-16,-1 0 0 0,-2 1 0 0,-1 0 144 15,0 2-144-15,-1-3 0 0,1 3 240 0,-4-3-64 16,-3 1-16-16,-1-1 0 0,-1 1-32 0,-2 3-128 16,-4-2 192-16,1-1-64 0,-3 2-128 0,0 3 0 15,-2 0 144-15,-1 0-144 0,-2 1 0 0,-3 1 128 16,-2-2-128-16,-3 3 0 0,0 0 0 0,-3 3 144 16,0-3-144-16,-2 0 0 0,-3 0 160 0,1-3-160 0,-1 3 128 15,-1 0-128-15,-3 0 128 0,0 0-128 0,-2 0 0 0,0-2 128 16,-1 1-128-16,-3-1 128 0,0-1-128 15,0 2 128-15,0-1 0 0,-1-1-128 0,-1-2 192 0,0 2-64 16,0-4-128-16,-3-3 160 0,1-2-160 0,1 0 160 16,0-3-160-16,-1-5 0 0,-1-2 0 0,1-5 128 15,-1-1-128-15,0-5 0 0,0-3 0 0,-2-2 0 16,1-5 0-16,0-4 0 0,0-4 0 0,0-2 0 16,2 5 0-16,0-7 0 0,2-3 0 0,-1-1 0 15,1 3 0-15,1 1 0 0,0 6 0 0,-1 3 0 16,0 3 0-16,0 6 0 0,-1 3 0 0,0 4 0 15,0 4 0-15,-2 3 0 0,1 4 0 0,0 4 0 16,0 0-176-16,-2 2 176 0,1 2-128 0,-1 1 128 16,1 4-544-16,1 1-32 0,-1-1 0 0,3 3-12848 15,-1 3-2576-15</inkml:trace>
  <inkml:trace contextRef="#ctx0" brushRef="#br1" timeOffset="89146.33">8754 8128 27647 0,'0'-3'2448'0,"1"0"-1952"0,0 3-496 0,0 0 0 0,-1 0 848 0,0 0 80 0,2-2 16 0,0 2 0 0,0 0 16 0,-1 0 0 16,-1 2 0-16,0 1 0 0,-1 0-16 0,1 2 0 16,-1-1 0-16,0 1 0 0,0-2-224 0,-2 0-32 15,3 1-16-15,-1 0 0 0,0-3-240 0,0 2-48 0,0 0-16 16,0-3 0-16,-2 2-112 0,2 0 0 0,-1 0-16 15,0-2 0-15,1 2-80 0,-2-2-16 0,1 0 0 0,-1 0 0 16,0 0-144-16,0 2 192 0,2-1-192 0,-1-1 192 16,-1 3-192-16,1-1 160 0,1-1-160 0,-1-1 160 15,0 2-160-15,1 1 128 0,0-2-128 0,0 1 128 16,1 4-128-16,-1-3 0 0,1 3 0 0,0-1 0 16,0 5 0-16,1 0 0 0,0 2 0 0,1 2 0 15,0 1 0-15,0 3 0 0,0-1 128 0,0 2-128 16,1 0 0-16,0 2 0 0,2 3 0 0,-1 2 0 15,2 1 0-15,0-5 128 0,-1 3-128 0,0-4 0 16,0-1 128-16,0 0-128 0,1-4 128 16,-2 1-128-16,1-4 128 0,-2-1-128 0,2-3 128 0,-2 2-128 15,2-2 128-15,0-1-128 0,0-1 128 0,0 1-128 0,-1-2 128 16,1 0-128-16,0-1 128 0,0-1-128 0,2 1 128 16,-2-2-128-16,1-2 128 0,2 1-128 0,0 0 0 15,0-2 128-15,1 0-128 0,0 0 0 0,2 0 0 0,0-2 0 16,1-1 128-16,1 0-128 0,1 2 0 15,0-1 0-15,0-2 0 0,0 2 0 0,-2 0 0 0,2-1 0 16,0 0 128-16,-1 2-128 0,1-3 0 0,-2 2 0 16,1-2 0-16,-1 0 0 0,0 2 0 0,0-1 0 15,0-1 0-15,-2 1 0 0,1-2 608 0,0 2 192 16,-2 0 32-16,0 0 16 16,-1 0-1872-16,0 1-384 0,-1-1-80 0,-1 3-16 15,0 0 640-15,0 0 128 0,0 0 32 0,-2 3-11664 16,2-1-2336-16</inkml:trace>
  <inkml:trace contextRef="#ctx0" brushRef="#br1" timeOffset="89463.49">9517 8220 25791 0,'-1'-2'1152'0,"-1"-2"224"0,1 4-1104 0,2 0-272 0,1 0 0 0,-2 0 0 0,1 0 880 0,0 4 112 0,0-2 32 0,0 6 0 0,-1 1 448 0,0 3 80 0,-2 2 32 0,0 3 0 0,-3 0-368 0,0 4-64 16,-1 2 0-16,-1 0-16 16,-2 6-432-16,-2 0-96 0,0 0-16 0,0 2 0 0,0-2-368 15,1 0-80-15,-1-1-16 0,2-5 0 16,1-1-128-16,2-5 0 0,1-4 0 0,3 0 0 15,1-5-768-15,1-5-16 16,0 0-16-16,1-3 0 0,1-3-1824 0,2-2-352 0</inkml:trace>
  <inkml:trace contextRef="#ctx0" brushRef="#br1" timeOffset="89703.61">9599 8195 19343 0,'1'-1'848'0,"0"-2"192"0,0 6-832 0,0-2-208 0,1 1 0 0,1 1 0 15,0 0 1696-15,2 5 288 0,3 1 64 16,2 6 16-16,2 2-224 0,1 3-48 0,-2 3-16 16,0 0 0-16,0 1-496 0,-1 1-80 0,2-3-32 15,-2 2 0-15,1-1-208 0,-1 0-32 0,-10-23-16 0,0 0 0 16,37 61-448-16,-26-41-80 0,1-2-32 0,-1 1 0 16,0-2-208-16,0-2-144 0,-2 0 192 0,0-1-192 15,-1-2 0-15,0 0 0 0,-1-1 0 0,-3-3 0 16,2 1-272-1,-2-3-112-15,0-3-32 0,-1 2 0 0,1-4-1824 16,-2 1-352-16</inkml:trace>
  <inkml:trace contextRef="#ctx0" brushRef="#br1" timeOffset="89933.49">9461 8508 31327 0,'-8'0'2784'16,"5"0"-2224"-16,3 0-560 0,2 0 0 0,0 0 1088 0,1 0 128 16,1-2 0-16,2 0 16 0,2 0-720 0,3 0-128 15,4-2-48-15,1 2 0 0,2-1 224 0,1 1 32 16,4-2 16-16,-1-2 0 0,0 1-16 0,2-1 0 16,0 0 0-16,2-1 0 0,1 0-368 0,-1 1-80 15,0-2-16-15,0 2 0 16,1-1-496-16,0-1-96 0,0 3-32 0,-3-1-11584 15,0 3-2320-15</inkml:trace>
  <inkml:trace contextRef="#ctx0" brushRef="#br1" timeOffset="90610.62">8727 9027 35007 0,'-3'0'3120'0,"2"2"-2496"0,1-1-496 0,1 2-128 0,2-1 640 0,-1 1 128 0,1 6 0 0,4 5 16 0,2 7-496 0,2 5-96 16,1 5-32-16,-1-2 0 0,2 3 176 0,-1 0 48 0,1-4 0 0,0 1 0 0,-1-6 16 0,2-5 16 0,-1-5 0 0,1-6 0 0,1-2-208 0,1-5-32 0,2-5-16 0,0-2 0 0,3-4-160 0,-2-4 160 0,0-1-160 0,0-2 160 0,-2-1-160 16,-1 1 0-16,1-3 0 0,-3 2 0 0,1 4 0 0,-1 1 0 0,-2 3-128 15,0 4 128-15,0 2 0 0,-1 8 0 0,0 0-144 16,0 5 144-16,2 4 0 0,-2 0 0 0,0 7 0 0,-1 1 0 15,0 1 0-15,-1 4 0 0,0-1 0 0,0-1 144 16,-2 0-144-16,0 0 0 0,0-3 0 0,-1-1 0 16,0-3 0-16,1-2 0 0,0-3 0 0,1-3 0 15,0-1 0-15,0-3 0 0,-1-2 128 0,1-2-128 16,0 0 0-16,0-2 0 0,1-2 144 0,0-3-144 16,1-1 0-16,-1-1 144 0,3-2-144 0,-1-3 0 0,2 2 128 15,-3-4-128-15,1-1 0 0,-1-1 0 0,1 3 128 16,-2-5-128-16,0 3 0 0,-1-1 0 0,1-1 0 15,-1-2 0-15,0 3 0 0,0-4 0 0,0 1 0 16,-1-1 0-16,-1-2 0 0,-1 4 0 0,0-3-192 0,-3 3-80 16,1 0-32-16,0 0 0 15,0 3-1392-15,0 0-288 0</inkml:trace>
  <inkml:trace contextRef="#ctx0" brushRef="#br1" timeOffset="90927.52">9684 9361 26719 0,'-5'12'1184'0,"3"-1"240"0,1 1-1136 0,3-4-288 0,2-3 0 0,-1-1 0 16,2 2 992-16,3 5 144 0,-8-11 16 0,0 0 16 16,44 56-432-16,-44-56-96 0,0 0 0 0,44 43-16 15,-30-37-352-15,-2-2-64 0,-2-4-16 0,0-4 0 16,1-2 304-16,0-3 48 0,-1-2 16 0,0-4 0 15,-1 1 144-15,-2-4 16 16,0-1 16-16,0 0 0 0,-3-1-224 0,1 0-64 0,-1 0 0 0,0 1 0 16,-2 0-256-16,-2 2-48 0,0 4-16 0,-3-2 0 15,-2 3-128-15,-2 1 0 0,-1 2 0 0,-3 3 0 16,-2 1 0-16,-4-1 0 0,-2 5 0 0,0-2 0 16,-2 6 0-16,1 0-256 0,0 1 48 0,3 4 0 15,2-2-576 1,2 2-112-16,-1 1-32 0,4 1 0 0,2 0-448 0,1-1-96 0,5 0 0 15,1-1-13312-15</inkml:trace>
  <inkml:trace contextRef="#ctx0" brushRef="#br1" timeOffset="91303.37">10107 9235 27647 0,'-3'6'1216'0,"2"-1"256"0,1-2-1168 0,0 0-304 0,1 2 0 0,0-4 0 16,0 4 928-16,0 1 128 0,3 4 32 0,-1 3 0 15,1 4 32-15,-1-2 16 16,1 0 0-16,-1-1 0 0,-1-3-176 0,1 0-48 0,0 2 0 0,-1-2 0 16,-1-1-208-16,2 0-64 0,-2-1 0 0,0-1 0 15,0-1-320-15,0-2-64 0,0 1 0 0,0-4-16 16,1 2-80-16,-1-4-16 0,0 0 0 0,0 0 0 15,0 0-144-15,1-4 0 0,0 2 0 0,-2-4 0 16,1 1 0-16,-1-5 0 0,1 2 128 0,0-1-128 16,0-3 0-16,1-2 0 0,1-3 0 0,-2 0 0 15,2 0 0-15,0-1-176 0,0-2 176 0,0 0-128 16,1 2-48-16,0-2 0 0,1 0 0 0,-1 0 0 16,2 2-352-16,-1-1-80 0,0 1-16 0,0 1 0 15,1 0-1008-15,-1-1-208 0,1 4-32 0,0-3-13808 16</inkml:trace>
  <inkml:trace contextRef="#ctx0" brushRef="#br1" timeOffset="91670.58">10400 8770 27647 0,'-5'7'2448'0,"4"1"-1952"15,1-2-496-15,3 2 0 0,-1-2 1408 0,0-3 192 0,0 5 48 0,4 5 0 16,2 9-624-16,2 5-128 0,1 9-32 0,-3 0 0 16,-3-2 96-16,0-2 0 15,-3-4 16-15,0-2 0 0,0-1-400 0,-1-4-64 0,-1-3-32 16,0 1 0-16,0-2-224 0,-1-2-64 0,1-2 0 0,-2 0 0 16,2 1-64-16,0-4 0 0,-1 2-128 0,1-1 192 15,0 0-192-15,1-3 144 0,-1-1-144 0,2 1 128 16,-2-2-128-16,1 0 0 0,0-3 0 0,0-1 0 15,0 1 0-15,0-2 0 0,0-1 0 0,0 0 0 16,2 0 0-16,-2-1 0 0,1-2 0 0,-1 0 0 16,2-2 0-16,0 0 0 0,0-2 0 0,2-3 0 15,0 0 0-15,-2 1 0 0,3-2 128 0,-1 0-128 16,0-1 0-16,1-3 0 0,2 2 0 0,0-2 0 16,2-2 0-16,-2 2 0 0,0-2 0 15,1 0 0-15,-1 2-256 0,1 0 32 0,0 1 0 0,-1 0 0 16,0 1-448-16,-1 2-96 0,0 1 0 0,-3 1-11344 15,1-1-2272-15</inkml:trace>
  <inkml:trace contextRef="#ctx0" brushRef="#br1" timeOffset="91883.17">10558 9281 23951 0,'-1'8'2128'0,"1"-1"-1696"16,2-3-432-16,1-3 0 0,-1-1 1616 0,1 5 240 15,2 2 64-15,3 4 0 0,2 3-832 0,2 1-176 0,0-2-16 0,-2-3-16 16,2-2-512-16,-2-2-112 16,0 0 0-16,-1-4-16 0,0-1-112 0,0-2-128 15,1-1 176-15,-2 2-176 16,0-2-432-16,0-2-192 0,-2 2-32 0,1 2-9392 0,0-4-1856 16</inkml:trace>
  <inkml:trace contextRef="#ctx0" brushRef="#br1" timeOffset="92267.55">10946 9277 9215 0,'-2'-5'400'16,"1"1"96"-16,0 0-496 0,1 0 0 0,0 2 0 0,0-1 0 16,0 0 480-16,-1-2 0 0,0-4 0 0,-3-3 0 0,1 1 816 15,-3-1 176-15,-2 6 16 0,0 0 16 0,-1 0 224 0,-1 6 64 16,-2 0 0-16,0 0 0 0,1 4 176 15,-3-1 32-15,1 3 16 0,1-1 0 16,0 1-480-16,1 0-80 0,1 0-32 0,0-1 0 16,2 1-720-16,0 0-160 0,2-1-32 0,1-1 0 0,1 1-336 15,0 0-176-15,4-2 160 0,0 3-160 0,2-3 192 16,1 3-64-16,0 0-128 0,2-3 192 0,2 3 48 0,0-1 0 16,1-2 0-16,0 0 0 0,1 3-240 0,0-4 176 15,1 2-176-15,0 1 160 0,0 0 32 0,1 0 0 16,-1 3 0-16,0-3 0 0,0 3 80 0,-2-1 32 15,-1 1 0-15,0 1 0 0,-1 2-48 0,-2-1-16 16,0 3 0-16,-2-1 0 0,-2 0-64 0,-1 2-16 16,0-1 0-16,-2 0 0 0,-1 2-32 0,-1-2-128 15,1 0 192-15,-3-2-64 0,1 1-128 0,-1-2 0 16,1-1 0-16,0-2 0 0,0 1 0 0,1-2-224 0,-1-3 32 16,1-1 0-1,1 2-576-15,0-2-128 0,2-2 0 0,1-2-10960 0,1 1-2192 16</inkml:trace>
  <inkml:trace contextRef="#ctx0" brushRef="#br1" timeOffset="92715.65">11101 9287 24879 0,'-3'13'2208'0,"1"-4"-1760"0,0 3-448 0,2-5 0 0,3 1 2016 0,-2-3 320 0,0 3 64 0,1 7 16 0,2 11-1776 0,-1 6-368 0,1 2-64 0,-3 4-16 0,-1-6 176 0,0-1 16 0,-1-2 16 0,-2-3 0 0,1-1 80 0,0-1 16 0,1-1 0 0,-2 0 0 0,1-3-48 0,0 1-16 16,-1-1 0-16,1-3 0 0,0-2-432 0,0-1-272 0,0-5 32 0,0-4 16 0,2-1-1040 0,-1-4-208 0,1-4-32 0,0 1-16 0,0-5-368 0,0-3-80 0,2-2-16 0,-1-4 0 0,2 3-384 0,0-6-96 0,-1 2-16 0,2-4 0 15,-1 0 1152-15,0-3 240 16,0 3 32-16,-1-5 16 0,3 1 1040 0,-1-2 0 0,1 2 176 0,-2-3-16 0,2 0 256 0,1-2 48 16,-2 5 16-16,2 2 0 0,2 1 864 0,0 4 160 15,0 4 32-15,-1 2 16 0,-1 3 480 0,1 1 80 16,-1 1 32-16,0 1 0 0,-1 1-176 0,0 4-48 16,-1 2 0-16,0 0 0 0,-1 2-784 0,-1 4-176 0,1 0-16 15,-2 1-16-15,-1-2-400 0,0 3-80 0,0 1 0 16,-1-1-16-16,0 4-272 0,-3-3-160 0,2 2 192 15,-3-2-192-15,2 3 0 0,-2-3 0 0,1 2 0 0,-1-3 0 16,2 1-320-16,-1-1 0 0,1-1-16 0,1-1 0 31,1 0-992-31,0-2-192 0,-1-1-32 0,5 0-14368 0</inkml:trace>
  <inkml:trace contextRef="#ctx0" brushRef="#br1" timeOffset="93198.44">11578 9333 3679 0,'-2'-3'320'0,"1"-1"-320"16,0 2 0-16,0 1 0 0,1-1 2944 0,1 2 512 15,-2-3 96-15,-1 0 32 0,0-3-768 0,-1-2-128 16,-2-1-48-16,-1 1 0 0,1-1-80 0,-2 0-32 16,0 0 0-16,-1-1 0 0,0 1-832 0,-1-3-160 15,1 3-48-15,-2 1 0 0,0-1-880 0,-2 1-176 16,2 1-48-16,-1 2 0 0,2-1-256 0,-2 2-128 0,2 0 0 16,1 0 128-16,1 4-128 0,1 3 0 0,1-2 0 15,-1 1 0-15,3 2 0 0,-1 0 0 0,1 0-128 0,1 1 128 16,1 1 0-16,-1 1 0 0,1 1 0 0,1 0 0 15,1 1-176-15,1-1 176 0,-1 1-128 0,2 0 128 16,-1-1 0-16,2-1 0 16,0 1 0-16,2-1 0 0,1 1 0 0,0 1 0 0,-2-1 0 0,2 1 128 15,1-1 32-15,0-3 16 0,1 2 0 0,-1-1 0 16,0 0-32-16,1-2 0 0,2 0 0 0,-2 1 0 16,1-1-144-16,-1-2 0 0,0 4 0 0,-1-3 0 15,1 3 0-15,-1-1 0 0,0-1 128 0,0 2-128 16,0-1 0-16,0 1 0 0,-1 0 0 0,0-1 0 15,-2-1 0-15,1-2-176 0,0 1 48 0,0-3 0 16,-1 0-432-16,0-3-80 0,-1 0 0 0,0 0-11600 16,-1-2-2320-16</inkml:trace>
  <inkml:trace contextRef="#ctx0" brushRef="#br1" timeOffset="93705.43">11875 9139 16575 0,'0'-3'1472'0,"0"1"-1168"0,1 1-304 0,-1 1 0 0,0 0 1520 0,0 0 240 0,-1-2 48 0,0-1 16 0,-1 3 1184 0,-3 3 224 0,0-1 48 0,-2 1 16 0,-1 4-1232 0,-1 1-240 15,0 1-48-15,0 1-16 0,-2 3-1056 0,0 2-224 16,1-2-32-16,-3 2-16 0,3 2-240 0,0 0-64 16,-1 0 0-16,3 1 0 0,1-4-128 0,1 3 0 15,1-2 144-15,2 0-144 0,1-1 0 0,2 0 0 16,0 0 0-16,2-5 0 0,0 3 0 0,2-6 0 15,1 2-160-15,1-4 160 16,1 0-512-16,1-4 0 0,0 0 0 0,1-4 0 16,1 0-1280-16,1-4-256 0,1-2-64 0,-2-1-14144 0</inkml:trace>
  <inkml:trace contextRef="#ctx0" brushRef="#br1" timeOffset="94066.06">11964 9258 911 0,'4'2'0'0,"-2"1"0"0,-1-2 0 0,-1-1 0 16,1 2 2144-16,0 1 352 0,2 2 64 0,0 2 0 15,2 1 560-15,0 1 96 0,0-1 32 0,-1-1 0 16,1-2-1248-16,-1-2-240 0,0 0-48 0,0-1-16 16,2 0 48-16,0-2 16 0,1-2 0 0,-2 0 0 15,2 1-368-15,0-4-80 0,1 2-16 0,0 0 0 16,0-2-608-16,0-1-128 0,1 0-32 0,0-2 0 16,-1 2-256-16,0-3-48 0,1 3-16 0,-2-2 0 15,0 1-80-15,0-1 0 0,-3 3-128 0,1-2 192 16,-1-1-16-16,0 0-16 0,-2 1 0 0,0-1 0 15,-1-1-16-15,-1 1 0 0,0 2 0 0,-1 1 0 16,-2-1-144-16,-2 0 0 0,0 0 0 0,-3 3 128 16,0 1-128-16,-3 2 0 0,-1 2 0 0,-2 1 0 15,1 3 0-15,-2 2 0 0,-1 4 0 0,1-1 0 16,1 1 0-16,0 2 0 0,0 1 0 0,1 2 0 0,2 2 128 0,1 0-128 16,2-2 192-16,1 0-64 0,1 0-128 15,2-2 0-15,1 2 0 0,3-5 128 0,2 2-128 0,0-3 0 16,3-3 0-16,2-4 0 0,5-1 0 0,-1-3-192 15,3-2 32-15,1-3 16 16,3-3-368-16,0-3-64 0,2-3 0 0,4-1-18064 0</inkml:trace>
  <inkml:trace contextRef="#ctx0" brushRef="#br1" timeOffset="97966.39">8324 3615 4607 0,'-8'4'400'0,"2"-2"-400"0,1 0 0 0,3 1 0 0,1-3 0 0,0 0 0 0,-1 3 0 0,-1-3 0 0,-1 3 0 0,-2-1 0 15,0 2 0-15,1-2 0 0,0-2 0 0,2 0 0 16,-1 0 0-16,2-2 0 0,1 2 0 0,-1-4 0 15,1 2 0-15,1-1 0 0,0-1 0 0,-2 0 0 16,2 0 0-16,0 2 0 0,0 1 0 0,0-4 0 0,0 4 0 0,0-1 0 16,0 0 0-16,0 0 0 0,0 0 304 0,0 2 16 0,0-2 16 0,0 2 0 15,0 0 32-15,2-1 0 0,-2-2 0 0,1 3 16 16,-1 0 192-16,0 0 64 0,0 0 0 0,0 0 0 16,0 0 32-16,0 0 0 0,1 0 0 0,-1 0 0 15,0 3 80-15,0-3 16 0,-1 0 0 0,1 1 0 16,-1-1-192-16,1 0-32 0,0-1-16 0,0 1 16 15,0 0 160-15,0 0 16 0,-2-3 16 0,2 3 0 16,-1 0-256-16,1-2-48 0,-1 1-16 0,0-1 16 16,0 1 32-16,0-2 16 0,-2 1 0 0,1 2 0 15,0-3-80-15,0 3-16 0,-2-3 0 0,2 0 16 16,-2 3 16-16,1-2 0 0,0 1 0 0,-2 1 16 16,2 0-48-16,-1-3-16 0,0 3 0 0,-1 0 0 15,2 0-112-15,-2 3 0 0,2-3-16 0,-2 1 16 16,2-1-64-16,-2 0-16 0,1 0 0 0,-1 0 0 0,2 0-16 15,-2 2 0-15,2-2 0 0,-1 0 0 0,0 0-32 0,-1 0-128 16,2 0 192-16,-2 0-64 0,2-2 128 0,-2 2 32 16,2 0 0-16,-2 0 0 0,1-1-80 15,0-2-16-15,1 3 0 0,-2-2 0 0,2 1-192 0,0-1 176 16,-2-1-176-16,0 2 160 0,2-1-160 0,0 0 0 16,-2-2 0-16,1 1 0 0,0 0 0 0,1 0 192 15,-2 1-192-15,1-2 192 0,0 2-64 0,0-1 0 16,0 0 0-16,0 2 0 0,-1-1-128 0,-1-1 128 15,2 0-128-15,-1 1 128 0,0 1 48 0,-1-1 0 16,0-1 0-16,-2 0 0 0,-1 1 80 0,-1 2 32 16,0-2 0-16,-2 0 0 0,1 2 48 0,-3 0 16 15,-1 0 0-15,-1 0 0 0,2 0-96 0,-3 0 0 0,-2 2-16 16,0 0 0-16,0 0 0 0,-1-2 0 0,1 3 0 16,-3 0 0-16,2 0 0 0,-2 3 0 0,-1-1 0 0,-2 3 0 15,0 1-96-15,-3 3-16 0,-2-1 0 16,-2 4 0-16,3 0-128 0,-1 2 0 0,2 0 144 0,3 0-144 15,3-2 0-15,-3 2 0 0,-3 3 0 0,-2 5 128 16,0-1-128-16,2 1 0 0,0 4 0 0,0-5 0 16,5-1-208-16,-2 3 32 0,-1 2 16 0,1 2 0 15,4 1-64-15,2 0-16 0,3 5 0 0,4 0 0 16,3-1 240-16,0 6 0 0,3 2-160 0,0 0 160 16,2 1 0-16,-1 5 0 0,2 6 0 0,0-1 0 15,2 6 0-15,-1 1 0 0,2 3 0 0,0-2 0 16,1 6 0-16,1 1 0 0,2 5 0 0,-1 5 0 0,2-2-144 15,1 3 144-15,0 2 0 0,0 3 0 0,1 3 0 0,-1-2 0 16,-1 1 0-16,-1-2 0 0,0-1 0 16,0 3 0-16,-2-1 0 0,1 1 0 0,1-6 0 0,-1 0 0 15,1-4 0-15,-1 0 0 0,2 1 0 16,-1-5 0-16,0-4 0 0,-2-3 0 0,0-2 0 0,-2 2 0 16,1 3 0-16,-1-6 0 0,-1-6 256 0,0-4-32 15,0 4-16-15,-1-4 0 0,0-4 208 0,1 2 32 16,2 1 16-16,-1-3 0 0,2-5-256 0,-1-2-48 15,0-4-16-15,0-1 0 0,0-2-144 0,0-3 0 16,1-1 0-16,2-5 128 0,-2-3-128 0,2-5-256 16,-1-3 64-16,-1-2 16 15,1-4-1184-15,-1-1-240 0,0-2-64 0,0-3-14080 0</inkml:trace>
  <inkml:trace contextRef="#ctx0" brushRef="#br1" timeOffset="98558.67">6934 7327 23039 0,'0'6'2048'0,"0"0"-1648"0,1-2-400 0,1 0 0 0,0-1 576 0,1 3 16 0,1 7 16 0,4 11 0 0,4 5 160 0,2 8 16 0,0-2 16 0,0-4 0 0,-1-2 992 0,0-3 192 0,1 0 32 0,-1-6 16 0,2-4-1776 0,0-3-256 0,-2-1-256 0,2-3 48 0,0-4 720 0,-2-1 128 0,0-2 48 0,1-5 0 16,0-3-176-16,-1-2-16 0,1-1-16 0,0-5 0 16,-2-1-128-16,-1-2-32 0,1 0 0 0,-2-1 0 15,1-1-128-15,0-2-16 0,0-2-16 0,1 2 0 16,0-1-160-16,2-4 128 0,-1 0-128 0,2 0 128 0,-1 3-128 15,-1 0 0-15,1 5-160 0,-1 1-11936 16,-1 0-2368-16</inkml:trace>
  <inkml:trace contextRef="#ctx0" brushRef="#br1" timeOffset="99766.84">6497 7943 18431 0,'-2'2'1632'0,"1"0"-1312"0,1-2-320 0,1 2 0 0,-2-2 1344 0,0 3 208 0,0 2 48 0,-1 2 0 0,0 4 560 0,-1 3 112 0,1 1 32 0,0 3 0 15,2 1-784-15,0 2-160 0,1-1-16 0,0-1-16 16,2 5-592-16,1-1-112 0,0 2-32 0,2-1 0 16,-1-1-384-16,-1-3-80 0,1 3 0 0,-1-6-128 0,0 0 0 15,0-2 0-15,1-2 0 0,-2 0 0 0,1-4-128 0,-1-1-144 16,-1 1-32-16,1-5 0 16,-2 0-800-16,-1-2-176 0,1 0-16 0,-1-6-16 15,1 2-1040-15,-1-1-208 0</inkml:trace>
  <inkml:trace contextRef="#ctx0" brushRef="#br1" timeOffset="100081.7">6468 8013 16575 0,'-1'-6'736'0,"1"3"160"0,0-1-720 0,1 0-176 0,0 2 0 0,0 0 0 15,1 0 1088-15,1-4 192 0,2 0 48 0,1 0 0 16,2-2 464-16,1 2 80 0,-1 0 32 0,2 3 0 15,-1 1-480-15,1 0-80 0,1 0-32 0,2 2 0 16,-1 0-320-16,1 2-64 0,0 0-16 0,-1 2 0 16,0 2-240-16,-1-2-48 0,-2 4-16 0,0-2 0 15,-2 3-160-15,-2-1-48 0,1 1 0 16,-4-1 0-16,1 1-112 0,-2 3-32 0,-2-3 0 0,-1 2 0 16,-1 1-64-16,-1-1 0 0,-1 3-16 0,-3-2 0 15,-1 2-176-15,0-2 160 0,-1 0-160 0,-1-1 160 16,0-2-160-16,1 1 0 0,-2-3 0 0,2-1 0 15,1 0-208-15,1-4 16 0,0-1 16 0,1 1 0 16,3-2-640-16,-1 0-128 0,3 0-16 16,-1-2-16-16,3 1-1680 0,2-1-336 15</inkml:trace>
  <inkml:trace contextRef="#ctx0" brushRef="#br1" timeOffset="100595.44">6783 8030 16575 0,'-1'5'736'0,"0"-1"160"0,1-2-720 0,1 2-176 15,0-2 0-15,-1-2 0 0,2 3 1376 0,1 1 240 0,0 4 48 0,2 1 16 16,2-1-80-16,-1 1 0 0,0-1-16 0,1-5 0 15,0 3-288-15,1-3-48 0,0-3-16 0,0 3 0 16,0-3-272-16,0-3-48 0,1 2-16 0,0-3 0 16,0 2-272-16,0-2-64 0,-1 0-16 0,-1 1 0 15,-1 0-224-15,1-3-32 0,-1-2-16 0,0 0 0 16,0 1-128-16,-2-4-16 0,1 2-128 0,-3-2 192 16,0 2-64-16,0 0-128 0,-1 1 176 15,-1 1-176-15,-1-1 128 0,-3 3-128 0,2-1 0 0,-4 0 0 16,1 4 128-16,-3-1-128 0,0-1 144 0,-2 2-144 15,0-1 192-15,-1 3-64 0,-1 0-128 0,0 2 192 16,2 1-192-16,-2 1 0 0,2 1 0 0,1 1 0 16,0 2 0-16,1-1 0 0,2 1 0 0,-1 1 0 15,2 0 0-15,1-1 0 0,2 3 0 0,0-1 0 16,1-1 0-16,1 2 0 0,2-1 0 16,0-1 0-16,3 3 0 0,-1 0 0 0,3 0 0 0,1-1 0 0,0 0 0 15,0-1 0-15,2 1 0 0,-1-3 0 0,2 1 0 16,-1-3 0-16,1-1 0 0,-1 1 0 0,2-3 0 0,-2 0 0 15,0 0 0-15,1-1 0 0,-1 1-160 16,1-3-32-16,-1 0 0 0,1-3 0 16,-2 1-528-16,1-1-112 0,0-3-32 0,1 3 0 15,-1-3-976-15,-1 0-192 0,1-2-32 0,-2 1-12112 16</inkml:trace>
  <inkml:trace contextRef="#ctx0" brushRef="#br1" timeOffset="100957.99">7143 7972 20271 0,'-2'3'896'0,"1"-3"192"0,1 3-880 0,0-3-208 0,0 3 0 0,0-3 0 0,1 3 1216 0,0 2 208 0,1 0 48 0,1 2 0 0,0 5 576 0,0-1 112 0,1 0 16 0,-2 1 16 15,0 0-704-15,1 0-144 0,-1-1-16 0,-1 0-16 0,1 1-496 0,0-3-112 0,0 2 0 0,-1-3-16 16,0 1-336-16,0-1-64 0,0-1-16 0,-1-1 0 15,0-2-112-15,0-2-32 0,-1 2 0 16,1-3 0-16,-1-1-128 0,1 0 0 0,-1 0 144 0,-1-1-144 16,1-3 0-16,-2 0 128 0,2 2-128 0,0-4 0 15,0-1 0-15,-1-1 0 0,0-1 0 0,2-2 0 0,0 0 0 16,0-1 0-16,3 0 0 0,-1-2 0 16,0 3 0-16,2-4 0 0,-1 1 0 0,2 2 0 0,-1 0 0 0,2 1 0 15,0-1 0-15,-1 4 0 16,1-1 0-16,1 1-160 0,-2 2 160 0,1 0 0 0,0 0-256 0,-2 3 64 15,3-2 16-15,-1 2 0 16,0 1-304-16,-1 0-64 0,1 0-16 0,0 2 0 16,-1-2-928-16,1 2-192 0,0 0-48 0,1 2-14048 15</inkml:trace>
  <inkml:trace contextRef="#ctx0" brushRef="#br1" timeOffset="101418.51">7583 7817 5471 0,'3'-7'0'0,"-1"-1"224"0,1 5-64 0,-2-2 16 0,0 2-176 0,1-1 0 0,3-7 0 0,0-4 0 0,2-4 2320 0,-1 0 432 0,-4 4 96 0,-1 2 16 0,-2 2-128 0,-2 3-32 0,-1 1 0 0,-1 1 0 0,-2 2-288 0,-1 0-64 0,-1 2-16 0,-2 1 0 16,2-2-864-16,-1 3-192 0,1 0-16 0,0 0-16 15,-1 0-592-15,-1 4-112 0,2 0-32 0,1 0 0 0,0 2-208 16,0-1-48-16,0 3-16 0,2 1 0 0,-1 3-64 0,1-1-16 15,0 2 0-15,1 1 0 16,1 4-160-16,1-3 128 0,1 4-128 0,0-2 128 0,1 1-128 0,1 4 0 16,3-1 0-16,-1 2 0 0,0 0 0 0,3 3 0 15,-1-1 0-15,2-1 0 0,0 2 0 0,0-1 0 16,2-1 0-16,0 1 0 0,0-2 0 0,2 0 0 16,-3-2-192-16,1-1 192 15,0-6-736-15,-1 0-32 0,0-1 0 0,-1-2 0 16,-2-2-656-16,1-1-144 0,-1 1-32 0,0-3 0 15,-1-4-1056-15,0 2-224 0</inkml:trace>
  <inkml:trace contextRef="#ctx0" brushRef="#br1" timeOffset="101704.88">7441 7928 10127 0,'-4'2'896'0,"0"-2"-704"0,2 0-192 0,1 2 0 16,1-2 1344-16,2 0 224 0,-2 0 48 0,0 0 16 15,1 2 640-15,1-1 128 0,0 2 32 0,1-1 0 16,1-1-704-16,0-1-144 0,2 2-32 0,1-2 0 16,1 0-544-16,0-2-112 0,2 2-32 0,0-1 0 15,2-1-448-15,0 2-96 0,1-3 0 0,0 0-16 16,2 1-624-16,1 0-128 0,2 0-32 0,0 0-9472 15,1 1-1888-15</inkml:trace>
  <inkml:trace contextRef="#ctx0" brushRef="#br1" timeOffset="102476.2">5933 7232 24879 0,'-2'2'2208'0,"1"-2"-1760"0,1 1-448 0,0 1 0 0,0 2 992 0,0 1 112 0,1 9 32 0,0 7 0 0,2 11-256 0,3 13-48 0,2 7-16 0,2 9 0 15,3 8-32-15,0 3 0 0,3 6 0 0,0 6 0 0,0-4 112 16,0 6 0-16,1 4 16 0,-1 0 0 15,0-2-336-15,-1-1-64 0,-1-3 0 0,-1 2-16 0,1-6-352 16,-2-7-144-16,0-4 128 0,-1-8-128 16,2-6-960-16,0-6-288 0</inkml:trace>
  <inkml:trace contextRef="#ctx0" brushRef="#br0" timeOffset="113618.82">14108 6263 22111 0,'1'-2'1968'0,"1"0"-1584"0,-1 0-384 15,0 2 0-15,2 2 960 0,-2 0 128 0,2-2 0 0,4 4 16 0,0 0 688 0,1 5 128 0,0 2 16 0,-1 4 16 0,-1 4-464 0,0 2-80 0,-1 1-32 0,-1 2 0 0,0 1-672 0,-3 2-144 0,-1-1-32 0,0 2 0 0,-1 1-272 0,1-3-48 0,0-2-16 0,1-1 0 0,0-3-192 16,1-3 0-16,0-2 0 0,2-1 0 0,-1-3 0 0,2-3 0 16,-1-1 0-16,2-2 0 15,0-1-560-15,0-4-48 0,0 0-16 0,0-1 0 16,1-4-1808-16,-1 2-352 0</inkml:trace>
  <inkml:trace contextRef="#ctx0" brushRef="#br0" timeOffset="114150.93">14151 6370 23039 0,'-6'-6'2048'0,"2"3"-1648"0,3 1-400 0,2 0 0 16,0 0 352-16,-1 0-16 0,0-2 0 0,-2-4 0 15,0-1 288-15,2 0 48 0,2-2 16 0,1 3 0 16,2-1 1072-16,0 1 224 0,3 1 32 0,4 1 16 15,0 1-640-15,3-1-128 0,2 0-32 0,2 1 0 16,3 1-544-16,0 0-112 0,-1 2-32 0,2 0 0 16,0 2-272-16,-2 0-48 0,-1 4-16 0,-2-2 0 15,-1 1-80-15,-2 2-128 0,-2 0 176 0,-1 1-176 16,-1 1 192-16,-4-1-64 0,0 2 0 0,-4-2-128 16,1 5 192-16,-4-2-192 0,0 0 192 0,-4 2-192 15,-1 3 192-15,-3-1-192 0,-3 1 192 0,-2 2-192 16,-2-1 144-16,-1 3-144 0,-2-2 0 0,0-1 144 15,-2 0-144-15,1-4 0 0,1 1 0 0,1-1 0 0,3-4 0 16,1 1 0-16,4-3-144 0,1 1 144 0,4 0 0 16,1-3 0-16,2 3 0 0,4-4 0 0,0 4-176 0,3-3 176 15,3 3-160-15,1-3 160 0,4 3-208 0,1 0 48 16,0-2 16-16,4 0 0 0,-1 1 144 0,1 1 0 16,-1 1-144-16,2 1 144 0,-2 0 0 0,-1-1 0 15,-1 1 0-15,-2 1 0 0,-1 0 0 0,-2 1 0 16,-1-1 0-16,-3 0 0 0,-2 1 0 0,-1 0 0 15,-2-1 128-15,-3 2-128 0,-2 1 256 0,-3-1-48 16,-2 0 0-16,-1 1 0 0,-1 0 0 0,-4 0 0 16,1-1 0-16,-1-2 0 0,-2 1-208 0,1-3 176 15,-1 1-176-15,0-4 160 0,1 1-160 0,-1-5 0 0,1 0 0 16,1-3 0-16,1-2-160 0,-1 0-64 16,3-2-16-16,1 1 0 15,2-2-528-15,0-1-96 0,3 3-32 0,3-2-11216 0,3 3-2256 16</inkml:trace>
  <inkml:trace contextRef="#ctx0" brushRef="#br0" timeOffset="114773.85">14994 6672 10127 0,'0'-3'896'0,"0"3"-704"0,0-2-192 15,0 2 0-15,3-1 1232 0,-3-1 224 0,0-1 32 0,1 0 16 0,-1-3 752 0,1-2 160 0,-1 1 16 0,0-1 16 0,0-1 48 0,-1-2 16 0,0 3 0 0,-3-2 0 0,1 0-816 0,-3 0-160 0,-1-1-48 0,-1 2 0 0,0 0-608 0,-1-1-128 0,-1 0-32 0,-1-1 0 0,-1 2-432 0,0 1-96 0,-1-1 0 0,1 1-16 0,-1 1-176 16,2-1 0-16,-1 2 144 0,2 5-144 0,2-1 0 0,1 2 0 0,1 3 0 15,-1 3 128-15,0 2-128 0,0 1 0 0,1 3 0 16,1-1 0-16,0 4 0 0,1-2 0 0,1 2 0 0,2 2 0 16,1-2 0-16,1 0 0 0,2 0 0 0,0-2 0 15,2 1 0-15,-1-4 0 0,3 2 0 0,0-4 0 16,1-3 0-16,0 1 0 0,1 0 128 0,-1-3-128 16,1-1 128-16,-1 0-128 0,1 0 128 0,-1-4-128 15,0 0 128-15,0 0-128 0,-1 1 160 0,0-1-160 16,-2-1 128-16,2 0-128 0,-1 1 0 0,-1 1 144 0,1 1-144 15,0 0 0-15,-2 1 0 0,1 3 0 16,1 0 0-16,0 1 0 0,1 4 0 16,-2 1 0-16,1 0 0 0,-1-1 0 0,0 2 0 0,-2-2 0 0,2 3 0 15,-2-1 0-15,2-2 0 0,-2 0 0 16,1-3 0-16,0 2 0 0,1-2 0 0,-1-3 0 0,1 3-288 0,-1-4 64 16,2 2 16-16,-1-2 0 15,-1 1-448-15,0-3-96 0,0 3-16 0,1-6-17200 16</inkml:trace>
  <inkml:trace contextRef="#ctx0" brushRef="#br0" timeOffset="115165.46">15375 6632 11055 0,'0'-6'480'0,"0"3"112"16,0-2-464-16,0 2-128 0,0 0 0 0,0 2 0 0,1-3 800 0,-1 0 144 0,0-1 16 0,-1-5 16 0,1-1 1664 0,-4 3 336 0,1 1 64 0,-2 2 16 0,1-3-576 0,-3 4-112 15,0 1-32-15,0-2 0 0,-1 5-640 0,-1 0-128 0,0 3-32 0,0 0 0 0,0 3-816 0,0-1-160 0,1 4-48 0,0-1 0 0,0 4-288 0,0-1-64 0,1 4-16 0,0 2 0 0,3 0-144 0,-1 1 192 0,3 2-192 16,1 0 192-16,1 3-192 0,1-3 0 0,2 1 0 0,2-2 0 0,3-2 0 0,0-4 0 0,1 1 0 0,1-5 0 16,1 0 0-16,2-4 0 0,0 1 0 0,-1-1 0 0,1-4-288 0,-1-1 16 15,2-1 0-15,-1-4 0 16,2-2-880-16,0-3-192 0,-1 1-16 0,-1 0-10000 15,0-3-2000-15</inkml:trace>
  <inkml:trace contextRef="#ctx0" brushRef="#br0" timeOffset="115576.21">15684 6182 25791 0,'-3'1'2304'0,"-1"1"-1856"0,4-2-448 0,0 3 0 16,2 0 880-16,-2-1 80 0,-2 2 0 0,-1 5 16 16,0 5 16-16,-3 4 0 0,0 3 0 0,1 3 0 15,1 1 448-15,-2 2 96 0,2-1 0 0,-1 0 16 16,3 2-640-16,-1-1-128 0,0 2-16 0,1-4-16 16,0 1-368-16,0 1-64 0,0-2 0 0,1-4-16 15,0 2-64-15,0 0-16 0,1-3 0 0,0 0 0 16,0-2-96-16,0-2 0 0,0-1-128 0,0-1 192 15,0 1-192-15,1-3 128 0,0-1-128 0,0-2 0 16,2-1 0-16,-2-2 128 0,1-3-128 0,2 2 0 16,-1-4 0-16,0 1 128 0,0-2-128 0,1-2 0 0,1-2 128 15,0-1-128-15,1-1 0 0,1-2 144 16,0 1-144-16,1-4 160 0,0 2-160 0,1-3 160 0,0-1-160 16,-1 1 0-16,0 1 0 0,0 0 128 0,1-2-128 0,0 2 0 15,0-1 0-15,-1 1 0 0,0 0 0 0,-1 1 0 16,1 1 0-16,-1-1 0 0,0-1-224 0,-3 2-32 15,3-1 0-15,-1 3 0 16,-1-3-448-16,1 5-80 0,-1-3-32 0,-1 1-11584 16,0 1-2320-16</inkml:trace>
  <inkml:trace contextRef="#ctx0" brushRef="#br0" timeOffset="115824.93">15792 6660 17503 0,'-5'12'1552'0,"1"-3"-1232"0,2 0-320 0,2-4 0 16,1 1 1648-16,-1-2 272 0,1 0 48 0,2 3 16 16,-1 8-512-16,1 2-80 0,2 2-32 0,-1-1 0 15,1-4-96-15,0-3-32 0,0-1 0 0,0-5 0 16,0 1-720-16,1-6-160 0,0 2-32 0,1-4 0 16,1 0-320-16,-2-2 0 0,4-1 0 0,-2-1 0 15,1-3-1712 1,0-3-304-16</inkml:trace>
  <inkml:trace contextRef="#ctx0" brushRef="#br0" timeOffset="116133.9">16063 6609 12895 0,'-3'6'1152'0,"1"-3"-928"0,1 3-224 0,1-2 0 0,1 0 2080 0,0-2 368 15,-1 1 80-15,1 3 16 0,1 3-624 0,-1 3-128 16,2 1-32-16,-2 0 0 0,2-4-32 15,-1 1 0-15,2-4 0 0,0 0 0 0,1-3-640 0,0-1-128 16,0-1-16-16,1-1-16 0,1-1-336 0,1-1-64 16,0 0-16-16,-1-2 0 0,1 2-208 0,-1-4-48 15,1 3-16-15,-1-3 0 0,1 0-240 0,-2 1 0 16,1-1 128-16,0 0-128 0,-2 3 0 0,1-3 0 16,0 4 0-16,-1-1 0 0,0 0 0 0,-1 3 0 15,0 0 0-15,0 3 0 0,0-1 0 0,-1 1 0 16,2 1 0-16,-1 4 0 0,2-3 208 0,-1 4-48 15,-1 3-16-15,1-1 0 0,0 1-144 0,-1 0 192 0,0 0-192 16,-1-1 192-16,0 3-64 0,2-3-128 0,-3 0 192 0,0 1-64 16,2-3-128-16,-2-2 0 0,0 1 0 0,0-3 0 15,2 1 0-15,-1 0 0 0,1-3 0 16,-1 2 0-16,2-2 0 0,-2-2 0 0,2 2 0 0,-1-3 0 31,0 0-592-31,-1 0-112 0,0 0 0 0,1 0-17280 0</inkml:trace>
  <inkml:trace contextRef="#ctx0" brushRef="#br0" timeOffset="116597.1">16521 6664 32255 0,'-5'20'1424'0,"2"-5"304"0,0 2-1392 0,3-3-336 16,2-5 0-16,0 0 0 0,0 5 368 0,1 6 0 15,-1 18 0-15,1 8 0 0,0 9 112 0,-4 0 32 16,-3-2 0-16,1-3 0 0,0-1 416 0,-1-6 96 16,2 1 0-16,-1-2 16 0,3-7-608 0,0-1-128 15,0-4-32-15,0-4 0 0,0-4-272 0,0-6 0 16,1-3 0-16,-1-4 0 0,3-4 0 0,-2-4 0 16,1-1 0-16,-1-1 0 0,0-4 0 0,1-4-144 15,0 0 144-15,-1-5-192 16,0-3-320-16,1-1-64 0,1-2 0 0,-2-3-16 15,0-3-512-15,0-3-112 0,0-3 0 0,-1-4-16 16,1 1 384-16,-1-5 80 0,0-1 0 0,0-2 16 0,2-1 400 0,-2-1 80 0,2-2 16 16,0-2 0-16,1 0 256 0,1 0 0 0,2 4 0 0,0 1 0 15,5 3 240-15,1 5 0 0,3 3 0 0,0 2 0 16,1 5 672-16,0 3 144 0,-3 5 32 0,0 4 0 16,-1 3-64-16,0 5-16 0,-2 1 0 0,-1 5 0 15,-1 0-240-15,0 2-64 0,-1 1 0 0,-3 2 0 16,2 2-384-16,-1 2-64 0,-1 2-32 0,-2 3 0 15,2 1-224-15,-4 4 128 0,-1 2-128 0,-3-1 0 16,0 5 0-16,-3-1 0 0,-3 2 0 0,-4 3 0 16,-1-1 0-16,-2-2 0 0,-2 3 0 0,-2-3 0 15,-1-2-960-15,-3-1-192 0</inkml:trace>
</inkml:ink>
</file>

<file path=ppt/ink/ink2.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5-04-16T09:32:34.148"/>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
  </inkml:definitions>
  <inkml:trace contextRef="#ctx0" brushRef="#br0">4576 7902 3679 0,'-10'-4'320'0,"2"0"-320"0,2 2 0 0,3-1 0 0,-1 3 480 0,-2-4 32 0,-8-2 0 0,-8-5 0 0,-5 0-48 0,-3-1 0 0,1 1 0 0,3 2 0 0,1 0 64 0,1 1 16 16,-1 2 0-16,0 0 0 0,1 3 32 0,1-2 16 15,-2 0 0-15,-1 1 0 0,1 1-32 0,0-3-16 16,-2 0 0-16,1 1 0 0,-1-1 224 0,-2-2 32 16,0 2 16-16,-2 0 0 0,2 0 64 0,-2 0 16 15,1 1 0-15,2 1 0 0,-1 0-192 0,0 2-48 0,-3 0 0 0,-1 2 0 16,1 0 0-16,0 0 0 0,-1 0 0 0,-1 0 0 16,-3 4 176-16,1-4 48 0,1 2 0 0,-2-2 0 15,4 3 0-15,-1 0 0 0,0 0 0 0,-2 3 0 16,0-1-144-16,0 1-32 0,-1 0 0 0,1-1 0 15,-2 1-192-15,-3 0-32 0,3 2-16 0,0-3 0 16,1 2-80-16,-1 2-32 0,-1 2 0 0,1 0 0 16,0 2-64-16,-1 0-16 0,2 2 0 0,-3 0 0 15,1 0 96-15,-1-2 16 0,2 2 0 0,0 2 0 16,3 0-64-16,0 4-16 0,-1-1 0 0,1 1 0 16,1 1-304-16,1 1 128 0,0 0-128 0,0 3 0 15,1 0 128-15,0-1-128 0,0 2 0 0,0-4 0 0,4 0 0 16,1 0 0-16,2 0 0 0,2 1 0 0,0 3 192 0,0-1-192 15,0 4 192-15,3-2-192 0,2 2 160 0,1 1-160 16,2 0 128-16,1 1-128 0,2 0 0 0,0 2 0 16,3 1 128-16,0-2-128 0,1-2 0 0,0 2 0 15,4-3 0-15,-2 2 0 0,4-1 0 0,2-2 0 16,2 3 128-16,0-1-128 0,4-2 0 0,-2 6 128 16,2-4-128-16,0 1 128 0,3-2-128 0,-1 1 0 15,2-2 0-15,0 0 128 0,2-1-128 0,0 2 0 16,2-2 144-16,1 1-144 0,-15-29 0 0,36 61 0 15,-36-61 0-15,41 57 128 0,-41-57-128 0,47 57 0 16,-47-57 0-16,53 55 128 0,-53-55-128 0,57 52 0 0,-57-52 0 16,62 50 128-16,-62-50-128 0,61 49 0 0,-61-49 0 0,61 46 0 15,-61-46 0-15,66 43 0 0,-66-43 0 0,74 47 0 16,-74-47 0-16,79 43 0 0,-79-43 0 0,86 42 128 16,-86-42-128-16,85 38 0 0,-85-38 0 0,82 34 128 15,-82-34-128-15,85 27 0 0,-85-27 128 0,94 25-128 16,-94-25 0-16,100 26 128 0,-100-26-128 0,95 21 0 15,-95-21 0-15,93 17 0 0,-93-17 0 0,98 11 128 16,-98-11-128-16,101 14 0 0,-49-8 0 0,-1-3 128 16,-2 0-128-16,-2-3 0 0,0 0 0 0,-2-1 128 15,2-1-128-15,2 0 0 0,2 2 0 0,-1-4 128 16,0 2-128-16,-2-4 0 0,-3-1 0 0,-1-3 0 16,-2 3 0-16,2-4 0 0,-1 2 0 0,0-1 0 15,0 1 0-15,-1-1 0 0,0 1 0 0,-2-4 128 16,-1 1-128-16,-3-3 0 0,1-2 0 0,-1 3 0 0,-1-3 0 15,2-3 0-15,-1 2 0 0,3-5 0 0,-1 3 0 0,-1-5 128 16,0 2-128-16,-2-1 0 0,-3 1 0 0,-3-1 0 16,0-1 0-16,-1-1 128 0,1 0-128 0,-2 1 0 15,0-1 0-15,-2-1 0 0,-1 1 0 0,0-2 0 16,0-1 0-16,-2 0 0 0,0 0 0 0,-2-3 0 16,-4 1 0-16,0 1 128 0,-2 2-128 0,0-3 0 15,-2 1 0-15,-2-1 0 0,-1 2 0 0,-1 0 128 16,-1-2-128-16,-4 1 0 0,1-1 0 0,-2-1 128 15,-1-2-128-15,-2 2 0 0,-1 0 0 0,-2 1 128 16,1-1-128-16,-4 0 0 0,0 3 144 0,-3 0-144 16,0-2 192-16,-4-1-192 0,-1 4 240 0,-2-2-64 15,-2-1-16-15,-2 2 0 0,0-2-32 0,-5 1 0 0,1-2 0 0,-1 1 0 16,0 0-128-16,-2-1 0 0,-3-2 144 0,-2 2-144 16,2 2 0-16,-2-2 144 0,-1 4-144 0,-2 2 0 15,-4-3 128-15,-2 3-128 0,1-2 0 0,-2 2 0 16,3 2 0-16,-4-1 0 0,0-2 0 0,-1 5 0 15,3 1 0-15,-1 2 0 0,-1 1 0 0,-3 1 0 16,4 3-176-16,-3 1-80 0,-2 5-32 0,-1 5 0 16,-2 3-368-16,-1 3-80 15,-3 3-16-15,-2 5-17952 0</inkml:trace>
  <inkml:trace contextRef="#ctx0" brushRef="#br1" timeOffset="2961.02">2828 13010 27647 0,'-1'0'2448'0,"1"0"-1952"0,0 0-496 0,0 0 0 0,1 0 816 0,-1 3 64 0,0-3 16 0,0 3 0 0,0 3-288 0,-1 3-48 0,-1 2-16 0,2 1 0 15,-1 2 160-15,1 3 16 0,-1 1 16 0,1 1 0 16,0 1-288-16,1 3-64 0,-1 0-16 0,1-1 0 15,-1 3-16-15,0-1 0 0,0 1 0 0,2 1 0 16,0 0-32-16,-1 0-16 0,1 3 0 0,1-3 0 16,-1 2-96-16,1-2-16 0,-2 1 0 0,0-1 0 0,1-1 48 15,-2-2 0-15,1-1 0 0,0-1 0 0,1-3-80 16,-1-1-16-16,2 0 0 0,-1-2 0 0,0 2-16 0,0-2-128 16,2-1 192-16,-1 0-64 0,1 0-128 0,0-1 160 15,1 0-160-15,0-1 160 0,1-1-160 0,0-2 128 16,0 0-128-16,0 0 128 0,2-1 0 0,0 1-128 15,3-1 192-15,-1-2-64 0,1 0 16 0,3 2 0 16,2-5 0-16,1 3 0 0,1-3-144 0,3-1 192 16,0 0-192-16,2 0 192 0,0-2-64 0,1 0-128 15,-3 0 192-15,1 0-64 0,1-2-128 0,-3 2 192 16,1 0-192-16,-2-2 192 0,0 0-192 0,0 2 0 16,-2-2 144-16,0 1-144 0,0-1 0 0,-1-2 0 15,0 2 0-15,-2 1 0 0,1-2 0 0,-1 0-256 16,-2-2 64-16,0 0 0 15,-1 1-416-15,-1-1-96 0,0 1 0 0,0 0-17984 0</inkml:trace>
  <inkml:trace contextRef="#ctx0" brushRef="#br1" timeOffset="3807.44">3856 13687 22111 0,'1'-5'1968'0,"-1"2"-1584"0,0 0-384 0,0 2 0 0,-1-1 1472 0,-1 0 192 0,2-2 64 0,-2-4 0 0,0-2 368 0,0-1 80 0,-3-1 0 0,1 2 16 16,-1-1-800-16,-1 1-176 0,-1 1-16 0,1 1-16 15,-1 2-672-15,-2-2-144 0,0 2-32 0,-2 0 0 16,0 1-192-16,1 1-144 0,-1 1 192 0,0-2-192 16,2 5 160-16,-1 0-160 0,-1 0 128 0,1 2-128 15,0 2 0-15,2 0 0 0,1 2 128 0,0 1-128 16,2 1 0-16,0-1 0 0,1 3 0 0,0-1 0 16,1 0 0-16,2 0 0 0,-1 3 0 0,2-1 0 0,3 0 0 15,-1 4 0-15,3-1-144 0,-1 1 144 16,2 2 0-16,0 0 0 0,0 0 0 0,0-5 0 0,1 2 0 0,-1 0 0 15,0-4 0-15,2-2 0 0,-1 1 0 0,1-3 0 16,0-4 0-16,0-2 0 0,0-2 0 0,0-2 0 16,1-1 0-16,0-4 0 0,0-1 0 0,2 0 0 15,-2-2 0-15,-1 0 0 0,0-1 0 0,0 0-128 16,0-1 128-16,-2 0 0 0,0 0 0 0,0 3 0 16,-2-1 0-16,2 2 0 0,-1 2-144 0,-2 0 144 15,2 2 0-15,-2 1-144 0,2 4 144 0,-2-2 0 16,1 3 0-16,0 4-128 0,-1 0 128 0,2 0 0 15,-1 5-144-15,2-1 144 0,-1 3 0 0,-1 0-144 0,2 2 144 16,0 1 0-16,-1 0 0 0,2 1-128 0,0-1 128 16,0 1 0-16,-2 0-176 0,1-2 32 0,1 2 0 0,0-1 0 31,-1-3-496-31,0-2-112 0,0 3-16 0,0-3 0 16,1-1-512-16,-2-2-96 0,1-1-32 0,0-2 0 15,-1 1-768-15,0-2-176 0</inkml:trace>
  <inkml:trace contextRef="#ctx0" brushRef="#br1" timeOffset="4376.68">3983 12661 18431 0,'-10'-14'816'0,"4"5"160"0,2 3-784 0,0 3-192 0,4 1 0 0,0 2 0 0,0 0 1840 0,0 0 320 0,0 0 64 0,0 3 16 0,1 3-512 0,2 2-80 0,1 7-32 0,2 4 0 0,1 3-448 0,2 6-80 0,2 4-32 0,3 2 0 0,0 4-368 0,1 4-80 16,3-1-16-16,-3 5 0 0,1 3-304 0,-1 0-64 15,-1 0-16-15,-3-2 0 0,1 1 96 0,-1 1 16 16,-1-3 0-16,0 1 0 0,1-1-64 0,-2-5 0 15,0-2 0-15,-1-1 0 0,0-2-96 0,0-6-32 16,-1-2 0-16,-2-4 0 0,0-2-128 0,-1-4 0 0,1-3 0 0,0-1 0 16,-2-2 0-16,0-2 0 0,0-3 0 15,0-1 0-15,-1-4 0 0,0 1 0 0,-1-3 128 0,-1-3-128 16,1 0 0-16,0-5 0 0,0 0 0 0,0-5 0 16,0 0 0-16,2-4 0 0,-2 0 0 0,2-2 0 15,1 0-128-15,1-2-16 0,1 4 0 0,1-1 0 16,2 3-48-16,-1-1-16 0,1 2 0 0,-1 1 0 15,1 2 208-15,1-1 0 0,1 4 0 0,-2-1-144 16,2 6 144-16,-1 1 0 0,2-1 0 0,-1 3 0 16,0 3 0-16,0 0 0 0,-1 3 0 0,-2-1 0 15,0 1 0-15,-2 2 0 0,-2-1 128 0,1 1-128 16,-3 1 240-16,0 2-32 0,-1-2 0 0,-2 3 0 16,0-1-16-16,-2 1 0 0,-2 1 0 0,-2 0 0 15,2-2-16-15,-3 4-16 0,-1-1 0 0,-2 0 0 0,0 1-160 16,-2-1 128-16,2 1-128 0,-3-4 128 0,1 4-128 0,-2-4 0 15,0 1 0-15,0-4 0 0,2 1 0 0,0-6-272 16,2 3 64-16,0-4 16 16,1 0-928-16,1-4-176 0,1 2-48 0,1-6-15968 15</inkml:trace>
  <inkml:trace contextRef="#ctx0" brushRef="#br1" timeOffset="5498.36">5009 13082 20271 0,'-4'-2'1792'0,"1"1"-1424"0,2 1-368 0,1 1 0 0,0 1 1648 0,-2 0 256 0,-2 2 48 0,0 1 16 0,-4 5-176 0,0 3-48 16,-1 4 0-16,-1 4 0 0,4 2-976 0,-1 0-208 15,1 6-48-15,0 1 0 0,3 4-160 0,2 0-32 0,1 6-16 0,1-2 0 16,1 4-96-16,1-3-16 0,1 1 0 0,-1-6 0 16,3-4 256-16,0-2 32 0,1-2 16 0,1-5 0 15,0 1-160-15,1-6-16 0,0-1-16 0,0-5 0 16,0-1-304-16,1-4 160 0,-1-1-160 0,2-2 128 15,0-4-128-15,0-2 0 0,1-5 0 0,1-2-176 16,1-3 176-16,0-4 0 0,-2 3 0 0,1-4 128 16,0-4-128-16,0-1 0 0,0-2 0 0,-2-2 128 15,-1 1-128-15,-1-1 0 0,0-3 0 0,-1 2 0 16,-1-3 0-16,-2 0 0 0,-1 1 0 0,0 1 128 16,-4-1-128-16,-1 2 128 0,-3 1-128 0,-3 1 128 15,-1 4 0-15,-3 0 16 0,0 0 0 0,-3 4 0 16,-1 0-144-16,-2 6 0 0,-3 1 144 0,-3 3-144 0,0 4 0 0,-3 5-256 15,1 2 32-15,0 7 16 16,1 2-896-16,-2 4-176 0,2 2-48 0,-2 0 0 16,1 0-752-16,3 4-160 0,3-1-16 0,3 1-11440 15</inkml:trace>
  <inkml:trace contextRef="#ctx0" brushRef="#br1" timeOffset="6065.95">5659 12764 29487 0,'-7'0'2624'0,"1"0"-2112"0,4 2-512 0,0-2 0 0,1 2 1392 0,-2 0 160 0,-4 2 48 0,-4 5 0 0,-5 2-352 0,-2 6-64 0,-1 6-16 0,-1 3 0 0,2 4-720 15,0 4-160-15,1 3-32 0,2 7 0 0,1-1-48 16,3 5-16-16,1-2 0 0,2 3 0 0,0-2-192 0,2 2 144 16,1 0-144-16,3 0 128 0,1-2-128 0,2 0 0 15,-1 0 0-15,1-6 0 0,3-5 0 0,0-4 0 16,1-2 128-16,1-5-128 0,0-1 0 0,2-2 128 16,1-4-128-16,-1-5 128 0,2 0-128 0,0-4 0 15,2-1 144-15,0-5-144 0,-1 0 0 0,-1-3 0 16,2-3 0-16,-1 0-128 0,0-6 128 0,1 1-192 15,-1-3 192-15,-1-2-192 0,0-1 192 0,-1-3 0 16,-1 0 0-16,0-3 0 0,-3 3 0 0,1-2 0 16,-3 0 0-16,0 1 0 0,-2 1 0 0,-2 0 0 15,0 3 0-15,-4 2 0 0,0-2 0 0,-3 5 0 0,-1 1 0 16,-1 1 0-16,1 2-144 0,-2 4 144 0,-1 2-160 0,1 4 160 16,1 2-416-16,-2 3 16 0,1 1 0 0,1 2 0 31,-1 2-304-31,1 2-64 0,2 0-16 0,0 0 0 15,0 3-1008-15,3 0-192 0</inkml:trace>
  <inkml:trace contextRef="#ctx0" brushRef="#br1" timeOffset="8114.49">7238 12721 7359 0,'-1'-2'656'0,"1"0"-528"0,0 2-128 0,0 0 0 0,0 0 1600 0,0-2 272 0,0 0 64 0,0 0 16 0,0-1 848 0,0 0 160 15,0 3 48-15,0-1 0 0,0 2-528 0,-2 2-112 16,1 0 0-16,0 3-16 0,0 2-672 0,-1 1-128 15,1 2-16-15,-1 4-16 0,1 2-784 0,0 2-160 16,0 2-16-16,0 3-16 0,1 1-352 0,0 4-64 16,1 0 0-16,0-1-128 0,0 4 0 0,0-2 0 15,2 3 0-15,-2-4 0 0,1-2 0 0,-1-1 0 16,2-1 0-16,-2-2 0 0,0-3 160 0,0 1-160 16,1-1 128-16,1-3-128 0,-1 0 128 0,0-2-128 15,1 2 128-15,0-2-128 0,0-4 128 0,1 3-128 16,-1-2 128-16,2 0-128 0,-1-1 128 0,1-2-128 0,-1-1 128 15,2 1-128-15,1-3 128 0,0 2-128 0,-1-2 0 0,1-1 128 16,1-1-128-16,0-1 192 0,1 3-192 0,2-4 192 16,-1 2-192-16,0-2 128 0,1-2-128 0,1 2 128 15,0-1-128-15,1-1 0 0,2 0 0 0,-2 0 0 16,2 0 0-16,1 0 0 0,0-1 0 0,1 1 0 16,-2-2 0-16,2 2 0 0,-1 0 0 0,1 2 0 15,0-2 0-15,-1 1 0 0,-1-1 0 0,0 3 0 16,-2-3-160-16,1 2 160 0,-3-2-208 0,1 0 80 15,-2 0-160-15,-1-2-32 0,-1 2 0 0,1-3 0 16,-1 2-704-16,0-1-128 0,-1 0-48 0,0-2-16064 16</inkml:trace>
  <inkml:trace contextRef="#ctx0" brushRef="#br1" timeOffset="8480.71">7959 12803 27647 0,'-3'-3'2448'0,"2"3"-1952"0,1-3-496 0,0 3 0 0,1 3 1968 0,-1-3 288 0,0 0 64 0,-1 3 16 0,0 2-992 0,0 2-208 0,-1 4-48 0,1 3 0 15,0 4-640-15,0 2-144 0,1 5-32 0,0 4 0 16,3 0-144-16,0 3-128 0,-1 2 144 0,1-2-144 16,0 0 176-16,-1-3-176 0,1 3 192 0,0-4-192 15,-1-2 176-15,-1 0-176 0,1 1 160 0,-1-2-160 16,1-2 0-16,-1-3 0 0,0 0 0 0,-1 0 0 15,1-4-384-15,0 0-112 0,-1-4-16 0,1-1-16 16,2-3-1120-16,-2-4-208 0,1-1-64 0,0-3-13888 16</inkml:trace>
  <inkml:trace contextRef="#ctx0" brushRef="#br1" timeOffset="9014.83">7913 12881 11967 0,'-3'-6'1072'0,"2"0"-864"16,2 3-208-16,1 3 0 0,-1-3 2080 0,0 2 368 15,1-4 80-15,3-3 16 0,0-4-48 0,3 1-16 16,1 2 0-16,2 1 0 0,0 2-816 0,2 0-176 16,1 1-16-16,2 1-16 0,0 1-352 0,3 1-64 15,-1-2-16-15,0 4 0 0,0 0-448 0,-1 0-112 16,-1 3-16-16,-1 0 0 0,-3 0-144 0,1 1-48 15,-3 1 0-15,-2 1 0 0,0 0-48 0,-1 2-16 0,-1 1 0 0,-4 0 0 16,-1 2-48-16,-2 1-16 0,-1 1 0 0,-4 5 0 16,-2-4-128-16,-1 3 128 0,-2 2-128 0,-2 0 128 15,-1-1-128-15,0 2 0 0,-1-3 0 0,0 1 0 16,0-1 0-16,0-3 0 0,3 0-144 0,-2-2 144 16,3-3-240-16,-1 0 64 0,3-1 16 0,2-2 0 15,1-1 32-15,1-2 0 0,3-2 0 0,2-1 0 16,1 0 128-16,1 0-192 0,4 0 192 0,1 0-192 15,2-1-64-15,2-2 0 0,2 3-16 0,3-2 0 16,0 2 96-16,0-1 32 0,2 1 0 0,0 0 0 16,0 1 144-16,-1 1-160 0,-1 2 160 0,0 0-160 15,-1 2 160-15,0 1 0 0,-2 1 0 0,0 1 0 16,-2 0 0-16,0 2 0 0,-3 1 0 0,-3-1 0 0,0 4 240 0,-3 2-32 16,-1-2 0-16,-2 4 0 15,-2-1 48-15,-3 4 0 0,-1-1 0 0,-2-1 0 0,-2 3-64 0,-2 1 0 16,-1-2 0-16,-1 1 0 0,-1-2 32 0,-1-1 0 15,-1 0 0-15,-1-3 0 0,1 0-48 0,-1-5-16 16,-2 2 0-16,-1-5 0 0,2 0-160 0,-1-3 0 16,2-1 0-16,-1 0 128 0,1-4-304 0,1-1-64 15,2 0-16-15,3-3 0 16,1 0-576-16,3-2-128 0,5 1-32 0,0-1-16912 0</inkml:trace>
  <inkml:trace contextRef="#ctx0" brushRef="#br1" timeOffset="9423.27">8912 13583 33167 0,'-2'1'2944'0,"2"4"-2352"0,1-2-464 0,0 0-128 0,0 0 656 0,-1 2 112 0,1 5 32 0,1 4 0 0,-1 8-800 0,0 4-352 0,-2 0 32 0,0 4 0 15,-1-2-1584-15,0-1-304 0,1-2-64 0,1-5-16 0</inkml:trace>
  <inkml:trace contextRef="#ctx0" brushRef="#br1" timeOffset="9826.44">9912 12788 22111 0,'-7'-5'1968'0,"2"-1"-1584"0,1 3-384 0,0-1 0 0,3 2 1216 0,0 2 144 15,0-2 48-15,-1 0 0 0,-4 0 1040 0,-1 0 224 16,-3 2 32-16,0 6 16 0,-2 2-1312 0,1 3-256 16,-1 7-48-16,0 5-16 0,1 5-736 0,-2 7-160 15,-1 3-16-15,0 8-16 0,0 5-160 0,-1-1 0 16,0 1 0-16,-1-2 0 0,2 0 0 0,0-3 0 16,3-5 0-16,-1-1 0 0,1-3 0 0,2-5 0 15,2-2-192-15,2-8 192 16,3-5-2016-16,1-3-288 0</inkml:trace>
  <inkml:trace contextRef="#ctx0" brushRef="#br1" timeOffset="10064.11">9970 12739 24879 0,'-1'4'1088'0,"-1"2"256"0,2-2-1088 0,0-1-256 0,2 3 0 0,0 0 0 15,0 0 1584-15,3 6 256 0,2 7 48 0,1 10 16 16,3 5-624-16,1 5-112 0,1 3-16 0,-1-1-16 16,1 2-336-16,0-3-64 0,-2-1-16 0,-1-3 0 15,0 4-192-15,-1-5-32 0,-1-1-16 0,0 2 0 16,0 1-304-16,-1 0-176 0,-1-4 192 0,-2-1-192 16,0-4 0-16,-2-3 0 0,2-1 0 0,-3-4-144 15,1-2-928-15,-2-5-176 0,2-4-32 0,-3 0-16 16,0-3-1536-16,-2-4-304 0</inkml:trace>
  <inkml:trace contextRef="#ctx0" brushRef="#br1" timeOffset="10282.23">9694 13197 24879 0,'-2'0'2208'0,"2"1"-1760"15,2 1-448-15,2-2 0 0,0 3 1648 0,2-2 240 16,3 1 48-16,7 2 16 0,-16-4-256 0,0 0-48 0,81 19-16 0,-81-19 0 16,66 12-992-16,-66-12-208 0,60 11-48 0,-33-10 0 15,1-1-384-15,-2-1 0 0,0-2 0 0,-2 1 0 32,-1-1-880-32,-3-3-144 0,1 0-48 0,-2 1-9856 0,-1-2-1968 0</inkml:trace>
  <inkml:trace contextRef="#ctx0" brushRef="#br1" timeOffset="10763.98">10418 13264 33167 0,'-1'16'2944'15,"2"-1"-2352"-15,2-4-464 0,-1-4-128 16,1 1 1184-16,1 4 224 0,1 14 32 0,2 15 16 0,2 10-816 0,-2 6-176 15,-2-4-16-15,-3-1-16 0,-1-6-288 0,-2-4-144 16,0-4 160-16,-1-3-160 0,0-6 0 0,1-3 128 16,0-6-128-16,0 0 0 0,0-2 0 0,-1-2 0 15,2-4 0-15,-4-3 0 0,1-1-320 0,-1-2-16 16,1-6 0-16,-2 0 0 0,0-2 80 0,0-5 32 16,1-2 0-16,-1-5 0 15,2 1-592-15,0-8-112 0,1 1-32 0,0-3 0 16,-1 0-832-16,1-1-192 0,1-1-16 0,-1-1-16 15,1-4 144-15,-1 0 16 0,1-2 16 0,-1-2 0 16,1-2 1104-16,0-1 224 0,0-7 32 0,1 5 16 0,2 0 896 0,1 2 176 16,5 6 32-16,0 4 16 0,1 5 512 0,1 1 112 0,1 4 0 15,0 0 16-15,1 6 368 0,0-1 80 16,0 5 16-16,-1 2 0 0,0 2-496 0,1 3-112 0,-2 3 0 0,-2 0-16 16,0 3-304-16,-1 3-48 0,0 2-16 0,-2 3 0 15,1 4-160-15,-2-1-32 0,1 4-16 0,-3 0 0 16,1 1-304-16,-2 1-64 0,-1 3-16 0,-3-3 0 15,1 0-176-15,-2-1 160 0,-2-1-160 0,0-1 160 16,-2 1-160-16,0-4 128 0,0 0-128 0,-2-2 128 16,0-2-128-16,0 1 0 0,-2-4 0 0,2 1 128 15,0-2-384-15,-2-4-64 0,2 1-32 0,0 0-12080 16,1-3-2416-16</inkml:trace>
  <inkml:trace contextRef="#ctx0" brushRef="#br1" timeOffset="12658.15">10833 13220 37951 0,'2'7'3376'0,"-1"1"-2704"0,1 6-544 0,1 1-128 0,-3-15 448 0,0 0 64 0,4 23 16 0,-3-14 0 0,4 5 176 0,-1 12 48 0,4 14 0 0,3 18 0 0,0 10-1008 0,-1-1-192 0,0-4-32 0,-2-7-16 0,-1-2 496 0,-1-8 0 0,-1-5 0 0,-1-4 0 0,-1-5 0 0,0-3 0 0,0-4 0 0,-1-7 0 16,1-4 0-16,0-5-144 0,-1-1 144 0,0-5 0 31,0 1-448-31,-1-4 0 0,0-2 0 0,-1-3 0 16,1-3-864-16,-1-4-176 0,-1-1-48 0,0-2 0 0,-1-6-896 0,-2-1-192 16,1-1-48-16,-2-3-9552 0</inkml:trace>
  <inkml:trace contextRef="#ctx0" brushRef="#br1" timeOffset="12875.89">10921 13748 1023 0,'-26'-107'0'0,"25"101"0"0,1 6 0 0,-1-2 0 0,0-4 0 0,-1-6 0 15,-3-11 1584-15,0-14 208 0,1-10 64 0,2-7 0 16,3 5-368-16,2 8-64 0,3 7-16 0,1 5 0 16,1 4 1008-16,1 6 192 0,0 3 32 0,0 4 16 15,0 4-320-15,0-1-64 0,1 3-16 0,0 4 0 0,-1 1-384 0,0-2-80 16,-1 6 0-16,0-2-16 0,0 5-624 0,-2-2-128 16,1 3-32-16,-1-1 0 0,-1 5-544 0,-2 0-128 15,-1 3 0-15,-2 1-16 0,-1 0-80 0,-2 2-16 16,-2 3 0-16,-1-3 0 0,0 3-16 0,-2-2-16 15,-1 2 0-15,-2-3 0 0,0 3-176 0,0-5 0 16,-1-1 144-16,1-2-144 0,1-1-144 0,-1-3-112 16,2-1 0-16,1-4-16 15,1 2-1424-15,2-5-288 0</inkml:trace>
  <inkml:trace contextRef="#ctx0" brushRef="#br1" timeOffset="13388.43">11953 12871 35007 0,'-10'-2'1552'0,"0"-1"320"0,2 0-1488 0,3 0-384 0,0 3 0 0,1-2 0 0,-2 1 768 0,-4-2 96 0,-9 1 16 0,-6-1 0 0,-3 3-128 0,-5 0-32 0,0 3 0 0,-1 7 0 0,1-1-528 0,-2 4-192 16,0 1 0-16,2 3 144 0,0 1-144 0,4 4 160 15,-1 1-160-15,4 0 160 0,2 3-32 0,1 1 0 16,3-1 0-16,2 5 0 0,1-2-128 0,2 5 128 16,2 0-128-16,4-1 128 0,1 4-128 0,4-2 0 15,0-1 0-15,4 0 0 0,5 2 0 0,0-8 0 16,3 1 0-16,-8-29 0 0,27 44 0 0,-27-44 0 0,0 0 0 0,52 46 0 15,-52-46-128-15,0 0-64 0,65 17-16 0,-65-17 0 32,46 2-208-32,-46-2-32 0,51-8-16 0,-26 0 0 15,1-1-368-15,-2-2-64 0,-3-1 0 0,-1-3-16 16,-2-2-1008-16,-3-1-192 0</inkml:trace>
  <inkml:trace contextRef="#ctx0" brushRef="#br1" timeOffset="13659.37">11517 13376 35935 0,'-8'5'1600'0,"4"-1"320"0,2-1-1536 16,1-3-384-16,2 0 0 0,1-1 0 0,2-1 176 0,1-2-48 16,3 0 0-16,4-3 0 0,3-1 224 0,1 1 32 15,0-3 16-15,2 1 0 0,-1 2 96 0,1-1 16 16,1 2 0-16,0 3 0 0,-3 1-96 0,-2 2-16 15,0 2 0-15,-1 1 0 0,-2 3-240 0,-1 3-160 16,0 3 192-16,-1-1-192 0,-1 4 128 0,-1 2-128 16,0 0 0-16,-1 2 0 0,0 0 128 0,-1 1-128 15,0 1 0-15,-1-4 0 0,0 0 0 0,-1 0-224 16,2-2 16-16,-2-2 0 16,1 0-1040-16,0-5-208 0,-1 1-32 0,1-1-9744 15,0-3-1952-15</inkml:trace>
  <inkml:trace contextRef="#ctx0" brushRef="#br1" timeOffset="14155.76">12161 12933 37775 0,'-3'6'1664'0,"0"-1"368"0,1 0-1632 0,2-2-400 0,1 3 0 0,-1-3 0 16,3 5 448-16,-2 5 16 0,1 10 0 0,-1 5 0 16,1 7-240-16,-1 3-48 0,1 1-16 0,-1-4 0 15,-1-1 0-15,1-4 0 0,0-2 0 0,0-5 0 0,3-3 96 0,-1-2 0 16,2-4 16-16,-1-5 0 0,3 2-112 0,1-6-32 16,0-1 0-16,1-1 0 0,1-3-128 0,0-2 0 15,0 1 0-15,0-3 128 0,1 0-128 0,-1-2 0 16,3 0 0-16,-3 1 0 0,2-1 0 0,-2 0 0 15,0 0 128-15,0 2-128 0,-1 0 0 0,2 0-176 16,-1 4 48-16,0 0 0 16,-10 0-240-16,0 0-32 0,0 0-16 0,0 0 0 0,54 35 144 0,-54-35 16 15,0 0 16-15,0 0 0 0,42 55 240 0,-42-55 0 16,0 0 0-16,26 48 0 0,-26-48 0 0,0 0 192 16,23 41-64-16,-23-41-128 0,0 0 320 0,0 0-32 15,0 0-16-15,31 43 0 0,-31-43-48 0,0 0-16 16,0 0 0-16,0 0 0 0,0 0-32 0,0 0-16 0,0 0 0 0,42 0 0 15,-38-8-160-15,2-1 192 0,-2-2-192 0,1-2 192 16,0-3-192-16,-1-1 0 0,2 2 0 16,-1-5 128-16,1-1-128 0,1 1 0 0,-1-3 0 0,-1 0 0 15,3-3 0-15,-1-2-144 0,-1-2 144 0,1-1-160 16,0-3-128-16,-3 1-32 0,1-3 0 0,-2-5-12032 16,0 1-2400-16</inkml:trace>
  <inkml:trace contextRef="#ctx0" brushRef="#br1" timeOffset="17355.18">9641 9505 26719 0,'-5'0'2368'0,"2"0"-1888"0,3 0-480 0,0 0 0 0,1 0 1920 0,-1 0 304 0,0 1 48 0,-1 2 16 0,0 0-1936 0,0 3-352 0,-1 2-128 0,2 1 0 16,2 4 816-16,0 2 160 0,0 2 48 0,3 1 0 15,-1 5-320-15,1 0-48 0,3 5-16 0,-1 1 0 16,0-1-192-16,1 2-32 0,0 0-16 0,2-2 0 15,0-2-112-15,0-1-32 0,0-2 0 0,1-5 0 16,-1-1-128-16,1-3 0 0,1-5 144 0,-1 0-144 16,1-5 128-16,1-2-128 0,-2 0 128 0,2-6-128 15,-1-1 128-15,1-5-128 0,2-2 128 0,-3-2-128 16,2-5 144-16,1-2-144 0,-2 0 192 0,0-1-192 16,-1 0 160-16,1-3-160 0,-1 4 128 0,0-1-128 15,-1-1 0-15,-1 2 128 0,2 1-128 0,-2 3 0 16,0-3 0-16,-2 6 0 0,0-1 0 0,-2 3 0 15,0 3 0-15,-2 1 0 0,1 2 0 0,-2-2 0 16,1 4-416-16,-2 2-64 0,-1 0-16 0,1 0-11712 16,1 4-2336-16</inkml:trace>
  <inkml:trace contextRef="#ctx0" brushRef="#br1" timeOffset="18089.97">10372 9594 28559 0,'-6'-8'1264'0,"2"5"272"0,1-2-1232 0,2 4-304 0,1-1 0 0,0 2 0 0,0 0 768 0,0 2 112 0,-1-1 16 0,0 4 0 0,0 1 128 0,-2 2 48 0,1 5 0 0,0 4 0 15,-1 0-176-15,1 4-48 0,0 0 0 0,1 3 0 16,1 2-464-16,0 3-80 0,0 0-32 0,0 0 0 15,0 3-128-15,0-4-16 0,0 1-128 0,0-3 192 16,2-4-48-16,-1-3-16 0,0-2 0 0,0-4 0 0,2-1-128 0,-1-3 0 16,0-3 0-16,-1-1 128 0,1-1-128 0,-1-4 0 15,1 0 0-15,-1-4-176 0,1-1-112 0,1-3-32 16,-1-4 0-16,0 0 0 0,0-5 48 0,1-3 0 16,-2 0 0-16,0-3 0 15,0-1-144-15,-2-1-32 0,0 1 0 0,0-2 0 16,-2 1 0-16,0-1 0 0,0 3 0 0,-3-1 0 0,1 1 448 0,1 3 0 15,-2-3 0-15,0 3-128 0,2 0 256 0,0 5 64 16,2 1 16-16,0 2 0 0,1 4 48 0,1 3 16 16,-1 1 0-16,1 2 0 0,0 2 192 0,1 2 48 15,1 2 0-15,0 1 0 0,1 3-128 0,-1 1 0 16,0 3-16-16,0-1 0 0,2 4-96 0,-1-1-16 16,2 0 0-16,-1 1 0 0,2-1-64 0,-3-2-32 0,3 2 0 0,1-5 0 15,-1 3-32-15,1-4 0 0,-1-2 0 0,1 0 0 16,1-4 0-16,0 1-128 0,0-3 192 0,1-5-64 15,1 2-128-15,1-6 128 0,-1 1-128 0,1-4 128 16,2 1-128-16,-1-2 0 0,2-2 144 0,0 0-144 16,0 2 0-16,0-1 144 0,-1 5-144 0,-1 1 0 15,1 3 0-15,-1 3 0 0,0 2 0 0,-1 4 0 16,0 2 128-16,1 3-128 0,-2 2 0 0,0 3 0 16,-1 0 128-16,-2 4-128 0,1 2 0 15,-2 1 0-15,1 1 0 0,-4 1 0 0,1 1 0 0,-2 1 0 16,-1-1 0-16,0 1-144 0,-1-1 16 0,0-4 0 15,1 2-176-15,-1-4-16 0,1-1-16 0,0-2 0 16,2 2-1200-16,-2-3-256 0</inkml:trace>
  <inkml:trace contextRef="#ctx0" brushRef="#br1" timeOffset="19529.43">9765 10538 15663 0,'-1'-1'1392'0,"0"-2"-1120"0,1 3-272 0,1 0 0 0,-1 0 1232 0,0 0 192 0,-1 0 48 0,-1 0 0 0,0-2 528 0,0 2 112 15,0 2 32-15,-1-2 0 0,2 3-400 0,0 0-80 16,-1 0 0-16,2 3-16 0,0 2-560 0,3 1-128 15,-1 0 0-15,2 5-16 0,2 1-416 0,-1 4-80 16,3 2 0-16,0 1-16 0,1 2-224 0,2 2-32 16,0 3-16-16,0-1 0 0,1 4-160 0,-2-2 128 15,0 1-128-15,-1-3 128 0,0-2-128 0,-2-2 0 16,-1-1 0-16,1-3 128 0,-2-3-128 0,2-2 0 16,0-3 0-16,0-2 128 0,0-4-128 0,0-3 0 15,1-1 0-15,0-4 0 0,-2 2 160 0,2-6-160 16,1-2 192-16,1-3-192 0,-1-4 192 0,0-2-192 0,0 0 192 15,0-4-192-15,1-1 176 0,0-2-176 0,3-5 160 0,-2 3-160 16,2-2 128-16,-2-1-128 0,1 0 0 0,-1 2 144 16,-2 1-144-16,-1 1 0 0,0 5 0 0,0-1 128 15,-1 4-128-15,0 0 0 0,-2 3 0 0,0 2 0 16,0 4-288-16,-2-1-32 0,1 3-16 0,-1 4 0 31,-1-2-1216-31,0 4-240 0</inkml:trace>
  <inkml:trace contextRef="#ctx0" brushRef="#br1" timeOffset="20656.82">10408 10598 15663 0,'0'0'1392'0,"0"0"-1120"0,0 0-272 0,0 0 0 0,0 0 1536 0,0 2 256 0,-1-2 64 0,0 4 0 0,0-1 464 0,-1 3 112 15,0 2 0-15,1 3 16 0,1-2-560 0,1 6-112 16,0 1-32-16,0 2 0 0,2 5-928 0,-2 3-192 16,1 3-48-16,-1-1 0 0,0 2-304 0,1 0-64 15,-4-2-16-15,2-1 0 0,-1-3 0 0,0-1 0 16,-1 1 0-16,1-5 0 0,0-1-64 0,-1-1 0 15,2-5-128-15,-1-1 192 0,1-2-192 0,0-3 0 16,1 0 128-16,-1-4-128 0,0 0 0 0,2-4 0 0,-1-2 0 16,0-4 0-16,0 0 0 0,1-2 0 0,-1-3 0 0,2-4-160 15,-1-1-16-15,0-2 0 0,-1-1 0 0,2 1 0 16,-3-3 16-16,0 4 0 0,0-2 0 0,-1-1 0 16,-1-1 160-16,1-1 0 0,-1 1 0 0,0-1 0 15,-1 3 0-15,0 2 0 0,2 0 0 0,-1 1 176 16,0 3 16-16,1 1 0 0,0 3 0 0,0 0 0 15,1 1-16-15,0 3 0 0,0 0 0 0,0-1 0 16,0 4-176-16,1 2 0 0,-1 1 144 0,0 1-144 16,0 1 0-16,0 2 0 0,0 2 0 0,0 1 128 15,0 1-128-15,0 0 0 0,0 3 0 0,1-2 128 16,2 3-128-16,-1 0 0 0,1 2 0 0,2 2 128 16,-1 2-128-16,2 0 0 0,0-2 0 0,-2 2 0 0,3-4 0 15,-1 2 0-15,1-3 0 0,0-1 128 0,-1-2-128 0,1-1 0 16,1-2 0-16,1-5 0 0,0 1 0 0,-1-2 0 15,1-2 0-15,1-2 128 0,-1-1-128 0,-1-1 0 16,1-1 0-16,0-3 128 0,-1-1-128 0,1-2 0 16,-1 2 0-16,1-3 0 0,0 1 0 0,0 0 0 15,0-2 0-15,-1 4 0 0,1-1 0 0,-1 1 0 16,1 2 0-16,-1 1 0 0,2 2 0 0,-1 3 0 16,-1 0 0-16,-2 6 0 0,2 0 0 0,-1 2 0 15,0 1 0-15,0 2 0 0,0 2 144 0,-2 3-144 16,2 2 192-16,-1 0-192 0,0 2 128 0,-2 0-128 15,2 0 0-15,-2 1 0 0,1 2 128 0,-2-2-128 16,2 1 0-16,-2-2 0 0,2 1 0 0,-2 0 0 0,1 1 0 16,-1-1 0-16,-1 1 128 0,1-1-128 0,-1 0 0 0,0-1 0 15,-1-2 0-15,1-2 0 0,-1 2-128 0,1-4 128 32,0 1-448-32,1-3 16 0,-1-1 0 0,0-2-11968 0,1-3-2384 0</inkml:trace>
  <inkml:trace contextRef="#ctx0" brushRef="#br1" timeOffset="21943.65">11393 10621 14735 0,'0'-2'1312'0,"-1"0"-1056"0,-1 0-256 0,1 2 0 0,0 0 1600 0,-1-2 272 0,0 1 48 0,-4-2 16 0,-1 1 1008 0,-3-1 192 0,-2 0 32 0,1 3 16 0,-3 3-992 0,1-3-192 16,-1 3-32-16,-2 2-16 0,2-2-1104 0,0 1-208 16,-2 1-64-16,1 0 0 0,0-2-256 0,0 3-48 15,2 0-16-15,-1-3 0 0,1 3-128 0,2-1-128 16,1 1 192-16,1 0-192 0,1-1 128 0,1 1-128 16,1 3 0-16,1-3 0 0,1 3 128 0,1-1-128 15,2 0 0-15,-1 1 0 0,4 0 0 0,-1 0 0 16,1 2 0-16,1-2 0 0,2 2 0 0,1-2-176 15,1 0 176-15,2 3-160 0,0-2 160 0,1-1-208 16,1 0 80-16,1 0 128 0,-12-9-240 0,0 0 80 16,0 0 16-16,57 31 0 0,-43-25 16 0,0-1 0 0,1 1 0 15,-1 0 0-15,-1-1 128 0,0 1 0 0,-1 1-144 16,1-1 144-16,-2-1 0 0,-1 1-144 0,0 0 144 0,-2-1 0 16,1 3 0-16,-3-1 0 0,0 1 0 0,-1-1 0 15,-2 1 0-15,-1-2 0 0,-2 3 0 0,-1-1 0 16,0-1 0-16,-2 1 0 0,-1 1 128 0,-1 2-128 15,-2-3 256-15,-1 1-32 0,-1 2-16 0,0-1 0 16,-3 0-16-16,1-3 0 0,-2 1 0 0,1-2 0 16,-1 0-48-16,1 0-16 0,-1-4 0 0,1 2 0 15,-1-4-128-15,1-2 0 16,-1 0 0-16,1 0 128 0,-1-2-128 0,2 1-176 0,0-2 48 0,2-1 0 16,2 1-128-16,3 1-32 0,1-1 0 0,0 2 0 15,2-3-368-15,2 0-80 0,2 0-16 0,1 1-11376 16,2-3-2272-16</inkml:trace>
  <inkml:trace contextRef="#ctx0" brushRef="#br1" timeOffset="22537.22">11931 10589 19343 0,'-2'-2'848'0,"0"0"192"0,-1 0-832 0,2 0-208 0,0 2 0 0,0 0 0 0,1-1 1264 0,-2-1 208 0,-2-1 32 0,-1 2 16 0,-2-1 848 0,-2 2 192 0,-1 2 16 0,-1 2 16 15,1-1-976-15,-4 5-192 0,2-2-32 0,-3 3-16 16,0 2-608-16,0 0-112 0,0 4-16 0,1-3-16 16,0 1-368-16,-1 0-64 0,3-2 0 0,-1 1-16 15,3 2-176-15,-1-2 192 0,1-3-192 0,1 2 192 16,1 0-192-16,4-2 0 0,-1-1 0 0,3-2 128 15,0 0-128-15,2 0 0 0,2 2 0 0,1-5 0 0,2 3 128 16,3 0-128-16,0-3 0 0,1 3 128 0,2-1-128 16,1 1 0-16,0 0-160 0,1 2 160 0,2-3-160 0,-1 2 160 15,1-1-160-15,-15-6 160 0,0 0 0 0,0 0-144 16,63 25 144-16,-63-25 0 0,0 0 0 0,0 0 0 16,56 26 0-16,-56-26-128 0,0 0 128 0,0 0 0 15,0 0 0-15,51 45 0 0,-44-34 0 0,-3-1-160 16,1 2 160-16,-3-3 0 0,-1 3 0 0,-2 0 0 15,-2 1 0-15,-2-1 0 0,-1 0 160 0,-2 2 32 16,0 1 16-16,-2-1 0 0,1-2-48 0,-3 4-16 16,-1 0 0-16,-3 0 0 0,-1-2-144 0,1 1 128 15,0 0-128-15,1-4 128 0,-1 0-128 0,2-2 0 16,0-2 0-16,0-2 0 0,2 0-320 0,-1-4-64 0,3 1 0 0,0-4 0 31,1 2-1088-31,1-6-240 0</inkml:trace>
  <inkml:trace contextRef="#ctx0" brushRef="#br0" timeOffset="30345.59">8461 12465 8287 0,'-1'0'736'0,"1"0"-592"0,0 0-144 0,1 0 0 0,1 0 816 0,-1-2 128 0,0 2 16 0,1-1 16 0,2-2 48 0,1 0 0 0,2-2 0 0,0 0 0 0,2-1-240 0,-1-3-32 15,1 1-16-15,0-1 0 0,3 0 0 0,-1-5 0 16,3 2 0-16,0-3 0 0,3-1-144 0,1-2-16 15,1-2-16-15,1-4 0 0,2 2 272 0,0-5 64 16,3 2 16-16,-1-4 0 0,1 0-96 0,2-3-32 16,1-2 0-16,3 2 0 0,0 3-240 0,0-2-48 15,0 1-16-15,3 0 0 0,0-2-32 0,-2 0-16 16,-1 0 0-16,-1 0 0 0,0 3-176 0,-2-2-48 16,-1 2 0-16,0 0 0 0,-4 3-80 0,3-3 0 15,-3 4-128-15,1-1 192 0,-1 5-64 0,-1 1 0 0,-2 1-128 16,1 0 192-16,-3 0-192 0,-1 2 176 0,0 2-176 0,-2-2 160 15,-1 2-32-15,-2 0-128 0,-1 2 192 0,1 1-64 16,-1 0 64-16,1 3 16 0,-2-1 0 0,-1 0 0 16,0 1-16-16,0 1 0 0,0 2 0 0,-1-2 0 15,1 0 0-15,-1 2-16 0,0 0 0 0,-2-1 0 16,1 2-176-16,0-1 0 0,-1 0 144 0,-1-2-144 16,1 3 0-16,-2-1 128 0,1 0-128 0,-2-1 0 15,1 2 176-15,0-1-48 0,0 0 0 0,-2 1 0 16,1-1 64-16,0 3 0 0,-1-3 0 0,0 1 0 15,-1 2-64-15,0-1 0 0,1 2 0 0,-2 1 0 16,0-1-128-16,-2 2 160 0,1 0-160 0,0 0 160 16,-1 2-160-16,0-1 192 0,-2 1-192 0,2 1 192 0,-3 0-192 0,2 1 0 15,-2 1 0-15,2 1 0 0,-2-3 0 0,1 3-192 16,-1 0 32-16,0-1 16 0,0 1 16 0,-2 0 0 16,0 0 0-16,-1 1 0 0,2 0 128 0,-2 1-128 15,0 0 128-15,-1 1-128 0,-1 0 128 0,1 3 0 16,-1-1 0-16,-1 2 0 0,-2 3 0 0,1-2-128 15,-2 4 128-15,-2 0 0 0,0 3-224 0,-2 0 32 16,0 2 16-16,-3-2 0 0,2 2-144 0,-6 0-48 16,0 3 0-16,-3 2 0 0,5-1-16 0,-4 1-16 15,2 1 0-15,3-3 0 0,1-2 272 0,-1 1 128 16,1-1-128-16,-1 1 128 0,3-1 0 0,-2-2 0 16,2 3 0-16,0-1 0 0,0-1 0 0,0 1 0 15,2-1 0-15,-1 0 0 0,1-1 0 0,0-1 0 0,0-1 0 16,1 0 0-16,1 0 128 0,0-1-128 0,1 0 128 15,1-5-128-15,1 2 208 0,2-3-16 0,1 1-16 0,0-5 0 16,0 2 64-16,2-2 16 0,-1-1 0 0,1-1 0 16,3-1-64-16,-2-1 0 0,1 3 0 0,0-2 0 15,0 1-192-15,0-1 176 0,0-1-176 0,-1 1 160 16,2 0-160-16,-3-1 0 0,1 0 0 0,0-2 0 16,1 3-192-16,-1-3 48 0,0 1 0 0,1 2 0 15,-1-4 144-15,1 1-128 0,0 2 128 0,0-2-128 16,1 1 128-16,-1 1 0 0,2-2 0 0,-1 0 0 15,2 0 0-15,0 0 128 0,0 0-128 0,0-1 176 16,1 1-16-16,-1-2 0 0,1 1 0 0,-2 0 0 16,1-1-160-16,1 2 128 0,-1 0-128 0,1-1 128 15,-2 1-128-15,2-2 0 0,-1 1 144 0,1-2-144 0,-2 2 0 0,2 0 144 16,0-2-144-16,0 0 0 0,0 2 160 0,-1-1-160 16,0 1 128-16,1-2-128 0,-1 3 0 0,1 0 0 15,0-1 128-15,-2-1-128 0,2 2 0 0,0-3 0 16,0 3 0-16,1-1 0 0,-1-2 0 0,1 3 0 15,-1-2 0-15,1-1 0 0,0 2 0 0,-1-2 0 16,1 2 0-16,0-1 0 0,-1-1 0 0,1 3 0 16,-2-3 0-16,2 2 0 0,0-1 128 0,0 1-128 15,-1-2 192-15,0 0-64 0,1 3 64 0,0-2 16 16,0-1 0-16,0 0 0 0,0 0-64 0,1 0-16 16,-1 0 0-16,0 0 0 0,-1 0-128 0,1 0 160 15,0 0-160-15,-1 0 160 0,1 0-160 0,-1 0 160 16,0 0-160-16,1 0 160 0,-1 0-160 0,1 0 128 0,-2 0-128 0,2-1 128 15,-1 1-128-15,1-3 0 0,0 3 0 0,0 0 128 16,-1-2-128-16,1 2 0 0,-1 0 0 0,1 0 0 16,-1 0 0-16,1 0 0 0,-1 0 128 0,1 0-128 15,0 0 0-15,0 0 0 0,-1 0 0 0,1 0 0 16,0 0 0-16,0 0 0 0,0 0 0 0,0 0 0 16,0 0 0-16,0 0 0 0,0 0 0 0,0 0 0 15,0 0 0-15,0 0 0 0,0 0 0 0,0 0 0 16,0 2 0-16,0-2 0 0,0 3 0 0,0-3 0 15,0 1-304-15,0-1 16 0,1 0 0 0,-1 0 0 16,2 0-960-16,-1 2-192 16</inkml:trace>
  <inkml:trace contextRef="#ctx0" brushRef="#br0" timeOffset="39388.74">825 13860 28559 0,'0'0'2544'0,"0"0"-2032"0,1 0-512 0,1-3 0 0,-2 3 912 0,1-2 96 0,1-1 16 0,1-3 0 15,2-3 0-15,1-3 0 0,0-1 0 0,1-4 0 0,2-4 0 0,-1 3 0 0,2-5 0 0,-1 0 0 0,1 1-352 0,-1-1-64 16,0 2-16-16,1 1 0 0,1-1-240 0,-2 1-48 16,0 1-16-16,-1 0 0 0,1 3-80 0,-2 2-16 15,0 1 0-15,-2 3 0 0,1 4-192 0,-2 3 176 16,0 1-176-16,0 2 160 0,1 4-160 0,-2 3 0 15,2 1 144-15,1 7-144 0,-2-1 0 0,2 4 128 16,0 1-128-16,2 4 0 0,-3-2 0 0,2 4 0 16,-1-1 0-16,1 1 0 0,-2-1-208 0,0-4 32 15,-1 0 16-15,2-3 0 16,0 0-416-16,2-2-64 0,-1-1-32 0,-1-2-17904 0</inkml:trace>
  <inkml:trace contextRef="#ctx0" brushRef="#br0" timeOffset="39590.68">1376 13912 40543 0,'-8'8'1792'0,"5"-7"384"15,-1 2-1744-15,2 2-432 0,1-4 0 0,0 1 0 16,1-2 272-16,-1 4-16 0,0 2-16 0,-2-2 0 15,2 0-528-15,0-1-96 0,1-3-32 0,0 0 0 16,1-3-3232-16,3-5-656 0,1-4-128 0,-1-4-32 0</inkml:trace>
  <inkml:trace contextRef="#ctx0" brushRef="#br0" timeOffset="40673.94">903 13183 3679 0,'-3'-1'320'0,"1"-1"-320"0,1 0 0 0,0 1 0 0,0-2 368 0,-2 1 0 0,-1-1 0 0,-5-3 0 0,-1 0 368 0,-3-2 80 0,-1 5 16 0,2-1 0 0,-2 2 656 0,1 2 144 15,-1 2 32-15,0 1 0 0,2 0 400 0,-2 3 96 16,-1 1 16-16,0 1 0 0,3 3-128 0,-2 0 0 16,-1 4-16-16,0 5 0 0,1 1-624 0,-1 6-128 15,0 5-32-15,2 1 0 0,0 7-528 0,3 3-96 16,2 4-32-16,3 7 0 0,2 1-176 0,3 5-32 15,1 3-16-15,2 3 0 0,3 2-144 0,1 3-32 16,2 2 0-16,0-2 0 0,4-6-192 0,2-3 176 16,4-1-176-16,-1-9 160 0,3-9 160 0,0-3 16 15,3-2 16-15,-24-38 0 0,57 61 16 0,-57-61 0 16,65 40 0-16,-65-40 0 0,67 20-240 0,-67-20-128 16,67 3 128-16,-34-11-128 0,3-1 0 0,-2-4 0 0,2-3 0 0,1-4 0 15,-1-7 0-15,2-4 128 0,-1-7-128 0,-2-2 128 16,0 0-128-16,-4-3 128 0,-1-1-128 0,-4-5 128 15,-1 1-128-15,-2-2 0 0,-3 3 0 0,0-4 128 16,-2 2-128-16,-5 0 0 0,-4 6 128 0,-4 0-128 16,-2-1 160-16,-8-1-32 0,-3 1-128 0,-6 1 192 15,-5 0-16-15,-5 0-16 0,-3-1 0 0,-6 1 0 16,-1 2-32-16,-7 1 0 0,-5 3 0 0,-4 5 0 16,0 6-272-16,-3 3-64 0,-3 6-16 0,1 5 0 15,2 9-784-15,0 9-144 0,0 1-48 0</inkml:trace>
  <inkml:trace contextRef="#ctx0" brushRef="#br0" timeOffset="41783.69">832 10142 12895 0,'-3'-3'1152'0,"0"3"-928"0,2-2-224 0,1 2 0 0,0-1 1296 0,-1-1 224 0,-1-2 32 0,0-4 16 0,-1-1 512 0,3-2 96 0,0-3 32 0,3 1 0 0,1 0-320 0,2 1-64 16,2 0-16-16,1-2 0 0,1 3-384 0,2-2-80 15,-2 2 0-15,2-3-16 0,1 3-416 0,1 0-80 16,-2-1 0-16,2 3-16 0,0 0-432 0,-1 1-64 15,0 5-32-15,-2-3 0 0,3 6-112 0,-3 0-32 16,1 2 0-16,-1 2 0 0,-1 1-144 0,-1 2 192 16,-1 3-192-16,-1-1 192 0,0 3-64 0,-3 3 0 15,0-1 0-15,-2 3 0 0,-3 1-128 0,-1 2 192 16,-2 3-192-16,-3 0 192 0,0 0-192 0,-3 5 128 16,1-2-128-16,-2 0 128 0,0 3-128 0,0-3 0 15,1-2 0-15,-2-1 0 0,3-3 0 0,0 0 0 16,0 3 0-16,0-3 0 0,1 2 0 0,1-3 0 0,2-2 0 15,0-3 0-15,0-2 0 0,1-1 0 0,2-2 0 0,0-1 0 16,2-2 0-16,2 0 0 0,1-3 0 0,0-1 0 16,3 2 0-16,0-4 0 0,2 0 0 0,1 0 0 15,1-1-160-15,0-4 160 0,3 2-208 0,1-3 80 16,0-2-32-16,2 2 0 0,0-3 0 0,0 0 0 31,-2 3-480-31,2-2-112 0,0-1-16 0,1 0-11376 0,-1-1-2272 0</inkml:trace>
  <inkml:trace contextRef="#ctx0" brushRef="#br0" timeOffset="41977.34">1408 10397 27647 0,'-1'4'2448'0,"1"-1"-1952"0,0 1-496 0,1-2 0 0,0-2 944 0,0 4 80 0,2 1 32 0,0 3 0 0,2 1-304 0,-1 0-64 16,0-1-16-16,-1-2 0 0,0 0-672 0,0-6 0 0,-1 0-128 0,-1 0-9856 16,1-4-1952-16</inkml:trace>
  <inkml:trace contextRef="#ctx0" brushRef="#br0" timeOffset="42924.51">957 9537 20271 0,'-11'8'1792'0,"0"-1"-1424"0,1-2-368 0,5-1 0 0,-1 2 848 0,-6 5 112 0,-7 6 0 0,-16 15 16 0,-12 11-368 0,0 6-80 16,4 5-16-16,5-2 0 0,4 0 192 0,5 3 48 15,5 0 0-15,5-1 0 0,5 4 784 0,5-1 144 16,3 1 48-16,6 3 0 0,4 0-1504 0,3 0-224 15,3-1-192-15,4-3 48 0,4 1 496 0,5-4 96 16,4-2 32-16,-2-9 0 0,-25-43-192 0,45 65-32 16,-45-65-16-16,66 66 0 0,-66-66-64 0,77 48-16 15,-77-48 0-15,77 27 0 0,-77-27-160 0,75 10 160 16,-75-10-160-16,74-5 160 0,-37-1-32 0,0-3-128 16,2-5 192-16,1 0-64 0,-1-4 144 0,-2-7 32 15,-2-4 0-15,-2-2 0 0,-2-1-32 0,-2 0 0 16,-5 0 0-16,-1-5 0 0,1-3-128 0,-1-3-16 15,-1-4-128-15,-3 4 192 0,-2 3-192 0,-3-3 128 16,-3-1-128-16,-3 3 0 0,-2 4 144 0,-5-3-144 0,-3-1 128 16,-4-1-128-16,-2 3 224 0,-4-3-32 0,-4 3-16 0,-6-1 0 15,-5-3-32-15,-5 2 0 0,-2-2 0 0,-6 3 0 16,-5 4-144-16,-5 3 0 0,-4 1 0 0,0 7 0 31,5 2-320-31,1 6-80 0,2 5-32 0,1 9 0 16,3 2-1024-16,0 2-208 0,-1 5-32 0</inkml:trace>
</inkml:ink>
</file>

<file path=ppt/ink/ink3.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5-04-16T09:33:28.907"/>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FF00FF"/>
    </inkml:brush>
    <inkml:brush xml:id="br2">
      <inkml:brushProperty name="width" value="0.05292" units="cm"/>
      <inkml:brushProperty name="height" value="0.05292" units="cm"/>
      <inkml:brushProperty name="color" value="#00FA9A"/>
    </inkml:brush>
  </inkml:definitions>
  <inkml:trace contextRef="#ctx0" brushRef="#br0">8839 2093 23039 0,'-5'-12'2048'0,"1"3"-1648"0,2 1-400 0,1 3 0 0,1 1 704 0,1 2 64 0,-1-1 16 0,0-3 0 0,-1-3 400 0,1 0 80 0,-1-2 16 0,0 2 0 16,-2 0 640-16,2 7 144 0,-1-1 32 0,1 3 0 16,1 0-880-16,-1 3-192 0,1 5-16 0,1 1-16 15,1 6-656-15,0 2-128 0,2 0-16 0,1 3-16 16,2 7-176-16,2 3 128 0,3 0-128 0,3 4 128 0,-15-34-128 0,33 72 0 15,-33-72 144-15,36 75-144 0,-36-75 0 0,36 60 128 16,-36-60-128-16,38 50 0 0,-38-50 0 0,0 0 0 16,52 55 0-16,-52-55 128 0,0 0-128 0,56 38 144 15,-56-38-144-15,0 0 160 0,60 22-160 0,-41-19 192 16,-1-3-192-16,0-3 192 0,1-2-48 0,1-4 0 16,-1-5 0-16,0-1 0 0,2-3 48 0,-1-5 0 15,1 0 0-15,-2-5 0 0,1 2-32 0,-3-3 0 16,-1 0 0-16,-4-3 0 0,1 0-160 0,-2-2 160 15,-2 3-160-15,-1-1 160 0,-2 3-160 0,-2 0 0 16,0 3 0-16,-2-3 0 0,2 1 0 0,-1 1 0 16,0 2 128-16,0 2-128 0,-1 2 0 0,1 1-176 0,0 3 48 15,0 0 0 1,0 5-528-16,2 1-112 0,1 2 0 0,-2 3-18528 0</inkml:trace>
  <inkml:trace contextRef="#ctx0" brushRef="#br0" timeOffset="842.3">9924 2026 28559 0,'-4'-5'2544'0,"1"2"-2032"0,2 0-512 0,0 3 0 0,2 0 304 0,-1 0-48 0,1 3 0 0,1-1 0 0,-1 1 208 0,1 6 48 0,1 3 0 0,0 5 0 16,-1 0 864-16,1 7 176 0,1 1 48 0,-2 5 0 16,3 1-592-16,-2 2-112 0,2 0-32 0,-2 2 0 15,1-3-432-15,-1-2-96 0,0-2-16 0,-2-3 0 16,0-1-144-16,-1-5-48 0,2-2 0 0,-4-2 0 15,2-2-128-15,-1 0 0 0,0-4 0 0,1-1 128 16,-1-2-128-16,1-3 0 0,-1-1 0 0,1-2 0 16,0 0-176-16,0-3-16 0,0-3 0 0,1-2 0 15,-1-1-192-15,1-2-32 16,-1-3-16-16,1-19-512 0,2 16 400 0,-3-2 0 0,0-2 0 16,-2-2 32-16,1 0 16 0,0-2 0 0,-2-4 0 15,-1 2 288-15,0-4 48 0,0-1 16 0,0 0 0 16,2 4 144-16,-2-2 0 0,3-1 128 0,-1 3-128 0,2 4 304 15,-1 1-16-15,2 6 0 0,-1 0 0 0,1 6 256 0,-1 2 48 16,1 3 16-16,-1 3 0 0,0 3-48 0,1 0-16 16,-1 3 0-16,1 3 0 0,2 3-208 0,-1 4-32 15,0 5-16-15,2 0 0 0,0 4-128 0,1-1-32 16,0 4 0-16,1-2 0 0,2 0-128 0,0-2 128 16,1-1-128-16,0-6 128 0,1 1 0 0,1-3 0 15,0-4 0-15,0-3 0 0,2-1 32 0,-1-4 0 16,2-4 0-16,0 1 0 0,-1-5-32 0,1-4 0 15,0 1 0-15,1-4 0 0,-2 2-128 0,2-4 192 16,0 1-192-16,-2-2 192 0,0 3-192 0,-2-1 0 16,1 0 0-16,-1-1 128 0,-2 2-128 0,0 2 0 15,-2 2 0-15,0 3 0 0,-1 2 0 0,-2 3 0 16,1 3 0-16,-2 3 0 0,1 3 0 0,-2 2 0 0,0 4 0 16,0 4 0-16,0 3 0 0,-1 1 128 0,1 5-128 15,0-1 0-15,1 2 0 0,-1 2 0 0,1-1 128 0,2 1-128 16,-2-2 0-16,1 1 0 0,1-2 0 0,0-1 0 15,1-2-144-15,-1-1-16 0,2 1 0 0,-1-4 0 32,0-1-336-32,0 0-64 0,0-2-16 0,0-1-12128 0,-1 0-2432 0</inkml:trace>
  <inkml:trace contextRef="#ctx0" brushRef="#br0" timeOffset="1425.44">10603 1935 33167 0,'-3'0'2944'0,"3"0"-2352"0,0 2-464 0,2 0-128 0,0 2 304 0,-1-1 32 0,1 5 16 0,1 4 0 0,0 6-96 0,0 4-32 0,1 1 0 0,-1 3 0 0,2 0 928 0,0 1 176 16,1-1 32-16,2-1 16 0,0-2-800 0,0-3-144 15,2-1-48-15,-1-3 0 0,-1-2-192 0,1-3-64 16,-1 1 0-16,2-3 0 0,-1-3-128 0,0-1 128 0,1-1-128 16,0-2 128-16,0-2-128 0,1 0 0 15,-1-2 0-15,0 1 0 0,-1-4 0 0,0 2 0 0,1-1-144 0,-1 0 144 16,-1-3-160-16,1 5 160 0,-1-2-128 0,0 2 128 15,-2 2 0-15,0 0-160 0,1 2 160 0,-1 4 0 16,-1 0-192-16,1 0 64 0,0 6 128 0,-1-1-208 16,1 3 48-16,1 1 16 0,1-1 0 0,0 1 0 15,1 2 144-15,-1 0-128 0,-1-2 128 0,0 1-128 16,1-3 128-16,-2 0 0 0,2 0 0 0,0-2 0 16,0-1 0-16,0-3 0 0,1-1 0 0,-1-3 0 15,1 0 0-15,1-3 0 0,-1 0 0 0,0-6 0 16,0 3 0-16,1-5 128 0,2-2 0 0,-1-1 0 15,0 0 0-15,1-4 16 0,0-2 0 0,2-3 0 16,0 0-144-16,-2-3 192 0,1-1-192 0,-1-2 192 0,-1 0-64 0,0-5 0 16,-2 3 0-16,0-2 0 0,-1 1 0 0,-2-2-128 15,-1 2 192-15,0-3-64 0,1 1-128 0,-2 1 0 16,2-1 144-16,-1 5-144 0,1 0 0 0,1 3 0 16,0 3 0-16,1 0-128 15,0 2-256-15,-1 1-64 0,-1 3 0 0,0 5 0 16,1 2-1056-16,-1 3-224 0</inkml:trace>
  <inkml:trace contextRef="#ctx0" brushRef="#br0" timeOffset="2146.35">11890 2373 25791 0,'-1'-4'2304'0,"1"2"-1856"0,0-1-448 0,0 3 0 0,0-4 448 0,0 2-16 0,-1-4 0 0,-1-3 0 0,-2-2 1664 0,0-3 336 16,-3 2 64-16,0-3 0 0,-1-1-816 0,-1 1-160 16,0 3-48-16,-3-4 0 0,2 3-864 0,-2-2-176 15,-2 2-48-15,-1-2 0 0,0 4-176 0,-3-3-32 16,2 3-16-16,-1 1 0 0,0 1-160 0,1 0 128 16,0 1-128-16,1 3 128 0,1 1-128 0,-1 2 0 15,2 2 0-15,2 2 0 0,1 2 0 0,1 5 0 16,1 1 0-16,1 2 0 0,1 2-176 0,2 1 176 0,1 3-128 15,2 1 128-15,2 1 0 0,0-2 0 0,3-1 0 0,-1 0-128 16,2-2 128-16,0 0 0 0,1-5 0 0,2-3 0 16,0 1 0-16,1-5 0 0,3 1 0 0,-1-6 0 15,1 0 0-15,2 0 0 0,0-1 0 0,-1-3 0 16,1 2 0-16,-1-1 128 0,-1-1-128 0,-2 0 0 16,2 4 0-16,-3-4 0 0,0 6 0 0,0-1 128 15,-1 2-128-15,-1 2 0 0,0 0 0 0,0 2 0 16,-2 1 0-16,2 4 0 0,-1 1 0 0,-2-1 0 15,2 3 0-15,-1-2-208 0,0 3 80 0,0-2 128 16,2 2-192-16,-2 1 192 0,1-2-160 0,1 0 160 16,0 1-240-16,-2-3 48 0,0 0 16 0,1-2 0 15,-1 1-208-15,0-5-32 0,1 4-16 0,-2-3 0 16,1-1-1248-16,-2-2-256 0,2-3-48 0,-1 2-14144 16</inkml:trace>
  <inkml:trace contextRef="#ctx0" brushRef="#br0" timeOffset="2511.36">12042 2144 30399 0,'0'1'1344'0,"0"-1"288"15,1 2-1312-15,0 2-320 0,1-2 0 0,0 0 0 0,0 2 304 0,0 2-16 0,1 5 0 0,2 4 0 0,-1 5 1600 0,0 1 320 0,0 1 64 0,0-2 16 0,-1 3-1296 0,1-5-256 0,0 1-48 0,-2-4-16 16,1 0-288-16,-1-4-64 0,-1 3-16 0,1-5 0 16,-1 0-128-16,1-3-32 0,0-1 0 0,0-1 0 15,-1 0-144-15,0 0 128 0,-1-2-128 0,0-1 128 16,2 1-128-16,-2-2 0 0,1 0 0 0,-1 0 128 16,0 0-128-16,0-2 0 0,0 1 0 0,1-3 128 15,0 0-128-15,1-4 0 0,1 2 0 0,0-3 0 16,0 0 0-16,1 0 0 0,-1-1 0 0,1-2 0 15,0 0 0-15,0-2 0 0,-1 0 0 0,2-1 0 16,-2-2-176-16,2 0 176 0,-2 2-128 0,0-2 128 16,1 3-192-16,-1 2 32 0,1-2 16 0,-1 2 0 0,0 3-80 15,1 0-16-15,-1 1 0 0,1-1 0 16,0 3-208-16,0 3-32 0,-1-3-16 0,0 1 0 16,0 2-1360-16,0 0-256 0</inkml:trace>
  <inkml:trace contextRef="#ctx0" brushRef="#br0" timeOffset="3103.06">12441 2196 17503 0,'1'3'768'0,"-1"-2"176"0,1 1-752 0,1-2-192 0,-1 2 0 0,0-2 0 16,-1 2 848-16,2-2 144 0,2 4 32 0,-2-3 0 16,1 5 1840-16,1-2 368 0,-1 0 80 0,2 2 16 15,-1-3-1488-15,1 3-304 0,0-3-48 0,1 3-16 16,2-2-624-16,-1 0-128 0,1-1-16 0,0 2-16 16,1-4-320-16,0 1-64 0,1 2-16 0,1-4 0 15,-1 2-80-15,0-2-16 0,1 0 0 0,0-2 0 16,0-1-32-16,-1 2-16 0,1-5 0 0,0 4 0 15,-1-4-144-15,0 1 128 0,1-2-128 0,-1-1 128 16,0 2-128-16,-2-3 0 0,1 1 0 0,-2-1 128 16,0 1-128-16,-1-1 0 0,-2 1 0 0,0 1 0 15,-3 2 0-15,0-1 0 0,-1 0 0 0,-2 0 0 0,-1 1 0 16,-1 1 0-16,-2 0 0 0,-1 0 0 0,-2 1 0 0,-1 0 0 16,-2 0-192-16,-1 1 192 0,-1 1-192 0,0-1 192 15,0 2-192-15,-2 0 192 0,1 2-160 0,0-1 160 16,0 4 0-16,3-2-144 0,0 3 144 0,3 1 0 15,-1 0 0-15,0 3 0 0,2-2 0 0,0 1 176 16,0-1-176-16,0 3 192 0,1 0-64 0,0 1 0 16,2-2 0-16,0 4 0 0,2-3 0 0,-1 3-128 15,3 2 192-15,0-3-64 0,1 4 0 0,0 0 0 16,2 1 0-16,0-4 0 0,3 5 0 0,-5-19-128 16,0 0 192-16,21 49-64 0,-21-49 16 0,0 0 0 15,27 47 0-15,-27-47 0 0,0 0-144 0,0 0 128 16,49 53-128-16,-49-53 128 0,0 0-128 0,0 0 0 15,65 35 0-15,-65-35 0 0,0 0 0 0,58 11-224 16,-58-11 48-16,42-3 16 16,-22 0-368-16,0-5-80 0,0-2-16 0,0-1-12320 0,-2-3-2480 0</inkml:trace>
  <inkml:trace contextRef="#ctx0" brushRef="#br0" timeOffset="31151.88">14554 1528 37775 0,'-8'0'3360'0,"1"0"-2688"0,3 0-544 0,0 0-128 0,1 2 272 0,-5-2 32 0,-6 3 0 0,-9 0 0 0,-10 1 144 0,-5 4 48 0,-5-2 0 0,5 0 0 0,0 2-80 0,4-2-16 15,2 3 0-15,4-1 0 0,4 3-208 0,0 2-32 16,0 0-16-16,1 4 0 0,3-2-144 0,2 2 0 15,2 2 0-15,3-2 0 0,4-3 0 0,2 2 0 16,4 3 0-16,3-5 0 0,4 2 0 0,2-1 0 16,4 0 0-16,4 0 0 0,-14-15 0 0,0 0 0 15,60 45 0-15,-60-45 0 0,56 29 0 0,-56-29-176 16,65 29 176-16,-65-29-128 0,69 31 128 0,-69-31 0 16,70 30-144-16,-70-30 144 0,58 28 0 0,-58-28 0 15,0 0 0-15,69 43 0 0,-69-43 0 0,0 0 0 16,53 44 0-16,-43-27 0 0,-1 0 0 0,-4 0 128 15,-4 1 0-15,-4-1 0 0,-2 0 160 0,-7 1 32 16,-1 2 0-16,-6 0 0 0,0 1 0 0,-4-4 0 0,-1 2 0 16,-2-2 0-16,-1-2-160 0,-2-2-32 15,0-3 0-15,0-3 0 0,2-3-128 0,2-3 0 0,1 2 0 0,4-6 0 16,3 3-208-16,2-3-80 0,3 3-16 0,4-2 0 31,3-2-512-31,2 2-96 0,3-1-32 0,5-3-17776 0</inkml:trace>
  <inkml:trace contextRef="#ctx0" brushRef="#br0" timeOffset="31564.11">14955 2015 29487 0,'-8'3'1296'0,"2"-3"288"0,1 3-1264 0,2-1-320 0,1 1 0 0,-1-2 0 0,1 1 288 0,-2 1 0 0,-2 5 0 0,-3 2 0 0,-1 1 1248 0,-1 4 256 0,2-2 64 0,2 4 0 0,2-2-912 0,1 4-176 16,3-2-48-16,0 0 0 0,3 2-336 0,1-1-80 16,0-1-16-16,2-2 0 0,1 2-144 0,2-5-16 15,1 1-128-15,2-4 192 0,-1-3-192 0,1 0 128 16,2-3-128-16,0-3 0 0,1 0 0 0,-1-3 0 15,-1 0 0-15,1-2 0 0,2-4 0 0,-1-3 0 16,2 0 0-16,-1-4 0 0,-1-1 0 0,-1 1 0 16,0-4 0-16,-3 1 0 0,0 1 0 0,-3-1 0 0,-1 3 0 0,-3 0 0 15,-2-3 0-15,-2 2 128 0,-4 0-128 0,-3-1 0 16,-3 2 0-16,-2 5 128 0,-3-1-128 0,0 6 0 16,-2 2 0-16,-1 2 0 0,0 5 0 0,-1 2 0 15,0 2-256-15,1 4-112 0,1 0-16 0,1 4 0 31,1-1-1168-31,2 1-240 0,3 2-64 0,0 0-14144 0</inkml:trace>
  <inkml:trace contextRef="#ctx0" brushRef="#br0" timeOffset="31906.18">15498 1421 30399 0,'-3'-8'2704'0,"1"1"-2160"16,1 5-544-16,1 0 0 0,0 4 640 0,0-2 0 15,0 2 16-15,-1 2 0 0,0 1 0 0,-2 7 0 16,0 3 0-16,-3 5 0 0,1 3 608 0,-2 3 112 15,2 3 32-15,-1 2 0 0,2 6-832 0,1 2-144 16,-1 4-48-16,2 2 0 0,-2 4-192 0,2-2-32 16,1-1-16-16,-1-3 0 0,2-2-144 0,0-4 0 15,0 3 0-15,2-3 128 0,1-6-128 0,2 1 0 0,1-2 0 16,0-4 0-16,-6-26 0 0,19 48-144 0,-19-48 144 16,0 0-208-1,30 49-768-15,-19-40-160 0,0-3-16 0,2-1-16 16,0-3-1120-16,0-2-208 0</inkml:trace>
  <inkml:trace contextRef="#ctx0" brushRef="#br0" timeOffset="32276.35">15828 1925 27647 0,'-5'12'1216'0,"2"-6"256"0,0 3-1168 15,2 0-304-15,-1-4 0 0,1 0 0 0,0 2 416 0,-1 4 32 16,-2 10 0-16,0 6 0 0,-2 3 1568 0,2 2 320 15,1-2 64-15,1-2 16 0,3-6-1120 0,0-1-208 16,2-4-64-16,3-3 0 0,0-5-544 0,2-1-112 16,1-3-32-16,2-4 0 0,2-1-144 0,0-1-48 15,2-3 0-15,1-3 0 0,-2-1-144 0,2-1 0 16,1-2 144-16,0-1-144 0,1-2 0 0,2 0 0 16,-2 2 0-16,-1 0 0 0,1 2 0 0,-1-1 0 15,-2 3 0-15,0 3-128 0,-1 2 128 0,-1 0 0 16,-3 5-144-16,1-1 144 0,-2 5-144 0,-3 0 144 15,2-1-192-15,-2 5 192 0,-1 1-176 0,0 0 176 16,0 1-160-16,-1 1 160 0,1 2 0 0,1 0 0 16,-1 0-128-16,1-2 128 0,1 2 0 0,0-3 0 0,1 1 0 15,-1-1 0-15,1-3 0 0,-1 0-144 0,3 0 144 16,-4-1-128 0,2 0-240-16,-1-1-32 0,-1-2-16 0,1 0 0 15,-2-2-1168-15,1 1-224 0,0-1-48 0,0-1-14384 0</inkml:trace>
  <inkml:trace contextRef="#ctx0" brushRef="#br0" timeOffset="32605.9">16557 1180 34095 0,'-3'-5'1504'0,"1"1"320"0,2 4-1456 0,0 0-368 0,2 2 0 0,-2 0 0 0,1 2-256 0,1 1-128 0,2 7-32 0,-1 6 0 0,2 8 1376 0,-2 5 288 16,1 6 48-16,0 7 16 0,0 1-240 0,1 2-48 15,0 0-16-15,-1 2 0 0,1 2-544 0,0-1-96 16,-2 5-32-16,-1-1 0 0,-1 3-160 0,0-2-48 15,-1-5 0-15,-1-1 0 0,-1-4-128 0,2-5 0 16,-1-5 0-16,1 0 0 0,0-6-144 0,1-4-64 16,0-1-16-16,1-7 0 15,2-3-800-15,-2-3-176 0,0-4-16 0,1-5-10432 0,0 1-2096 0</inkml:trace>
  <inkml:trace contextRef="#ctx0" brushRef="#br0" timeOffset="32825.75">16477 1640 34095 0,'-4'1'3024'15,"3"1"-2416"-15,2 0-480 0,1 0-128 16,2 0-560-16,-1 1-128 0,2 2-16 0,2 2-16 16,3 3 272-16,1 0 64 0,2 2 16 0,2-5 0 15,1 3 1216-15,-1-2 240 0,5-3 64 0,-1 1 0 16,2 0-496-16,-1-3-80 0,0 3-32 0,-1-3 0 15,-1-1-800-15,0 2-176 0,-1-2-16 0,-2 0-15232 16</inkml:trace>
  <inkml:trace contextRef="#ctx0" brushRef="#br0" timeOffset="33029.35">16983 1992 34095 0,'0'20'1504'0,"1"-3"320"0,2-2-1456 0,-1-4-368 15,0-3 0-15,-1-2 0 0,0 1 576 0,1 10 32 16,1 6 16-16,0 5 0 0,1 1 720 0,0-3 128 16,-1-8 48-16,-1-3 0 0,0-5-912 0,0-4-176 15,1-5-48-15,-1-1 0 0,0-4-176 0,-1-1-32 16,2-3-16-16,-1-3 0 0,1-2-288 0,1-4-64 16,-2-1-16-16,2-2 0 15,-1 1-768-15,-1-2-160 0,-1-1-16 0,0-2-16816 0</inkml:trace>
  <inkml:trace contextRef="#ctx0" brushRef="#br0" timeOffset="33214.21">16913 1395 30399 0,'-6'0'2704'16,"1"0"-2160"-16,3 0-544 0,2 0 0 16,1 2 720-16,-1-1 48 0,-2-1 0 0,-1 4 0 15,-2 0-608-15,0 0-160 0,2-1 0 0,1-1 0 16,2 2 272-16,1-4-16 0,1 2 0 0,3-2 0 0,-1 0 128 15,2 2 32-15,1 0 0 0,1 0 0 16,0 1-1312-16,1 2-256 0,1 1-48 0,1 0-13424 16</inkml:trace>
  <inkml:trace contextRef="#ctx0" brushRef="#br0" timeOffset="33559.71">17202 1969 20271 0,'0'15'896'0,"0"-4"192"0,0 0-880 0,1-3-208 16,1-1 0-16,0-2 0 0,1 0 0 0,0 6-208 15,3 6 32-15,1 5 16 0,-1 1 1888 0,-6-23 368 0,0 0 80 0,27 57 0 16,-18-44-48-16,0-4-16 0,1-1 0 0,0-5 0 16,3 3-608-16,-2-6-128 0,2 2-32 0,-1-4 0 15,0 2-704-15,-1-4-160 0,2 1-32 0,-3-2 0 16,1-1-256-16,-2 0-48 0,0 0-16 0,1-2 0 15,-2-1-128-15,-1 1 0 0,1-1 0 0,-1-2 0 16,1-1 0-16,-1 1 0 0,-1-2 0 0,-1 0 0 16,0 1 0-16,-2 1 0 0,0-4 0 0,-2 3 0 15,-1-2-144-15,-2-1-16 0,-3 0 0 0,-1-1 0 16,-2-1-32-16,-2 3 0 0,-1-3 0 0,-3-2 0 16,0 6-64-16,2 0 0 0,-2 5-16 0,3 2 0 15,-1 6-304-15,2 0-64 0,1 4-16 16,0 2 0-16,0 2-80 0,0 1-16 0,1 2 0 15,0 0 0-15,1 3-992 0,1-1-208 0,1 1-32 0,1 2-11456 16</inkml:trace>
  <inkml:trace contextRef="#ctx0" brushRef="#br0" timeOffset="33959.83">17654 1972 23951 0,'1'-1'1056'0,"0"-1"224"0,1 2-1024 0,-1-3-256 0,0 3 0 0,1 3 0 0,-2-3 640 0,1 0 80 0,0 3 16 0,0-1 0 0,-1 4 1856 0,0 0 368 0,-1 0 80 0,-1-1 16 0,-1 4-1504 0,1-3-288 16,0 3-64-16,1-3-16 0,-2-1-608 0,3 1-112 0,0 0-16 0,2-3-16 15,0 2-224-15,1-4-32 0,2 1-16 0,0-2 0 16,2-2-160-16,0 1 160 0,1-1-160 0,0-2 160 16,2 2-160-16,-1-2 0 0,1 2 0 0,-3 1 0 15,3 1 704-15,-1 0 224 0,0 1 32 0,-1 1 16 32,0 2-1680-32,-1 2-320 0,-1 3-80 0,1 2-16 0,-1-1 800 0,0 3 176 0,-1-2 144 0,1 4-208 15,-1 0 208-15,-1 2-144 0,2 0 144 0,-3-3-128 16,2 0 0-16,-2-2 0 0,2-1 0 0,0 1 0 15,2-3-128-15,-1-1-32 0,0-3 0 0,-1 1 0 16,1-3-1280-16,1-3-256 0,-1 3-48 0,-1-6-14704 16</inkml:trace>
  <inkml:trace contextRef="#ctx0" brushRef="#br0" timeOffset="34405.78">18246 1954 25791 0,'-4'-8'2304'0,"1"5"-1856"0,1-1-448 0,0 0 0 16,1 4 1344-16,0-2 160 0,-1 0 32 0,-2 2 16 15,-2-2 176-15,-4 1 16 0,-1-2 16 0,-1 3 0 16,-2 0-672-16,0 4-144 0,1-2-32 0,0 2 0 16,1 0-528-16,-1 0-96 0,3 1-32 0,0 1 0 15,0 0-32-15,2-3-16 0,2 5 0 0,-1-1 0 16,3-1-208-16,1 2 144 0,1-2-144 0,2 2 128 16,1 1-128-16,1-1 0 0,3 1 0 0,-1 3 0 15,4-3 0-15,0 2 0 0,1 0 0 0,1-1 0 16,-10-10 0-16,0 0 0 0,0 0 0 0,57 49 0 15,-57-49 0-15,0 0 0 0,0 0 0 0,55 49 0 16,-55-49 0-16,0 0 0 0,0 0 0 0,43 45 0 0,-36-36 0 0,-2 2 0 16,-2-5 0-16,-2 5 0 0,-1-4 176 0,-3 2-48 15,-2-1-128-15,-2 1 192 0,-1 1 0 0,-2-1-16 16,-1-2 0-16,-2 3 0 0,0-3-176 0,-1 1 0 16,-1-2 0-16,-2 0 0 15,0 2-272-15,0-2-144 0,1-2-32 0,1 0-12336 16,3-3-2464-16</inkml:trace>
  <inkml:trace contextRef="#ctx0" brushRef="#br0" timeOffset="34981.82">19799 2009 2751 0,'-14'-12'256'0,"3"4"-256"0,2-1 0 0,4 3 0 0,1 4 6704 0,2-1 1296 0,-1-1 256 0,-3-4 48 0,-6-1-6464 0,0-2-1296 0,-2-1-256 0,1 5-48 0,0 3 640 0,3 2 128 15,2 2 16-15,0 2 16 0,2 2-352 0,-1 1-80 16,3 7-16-16,0 2 0 0,1 6-160 0,1 3-48 15,-1 3 0-15,2 3 0 0,0 2-384 0,1 1 128 16,1 0-128-16,2 0 0 0,-3-32 176 0,12 58-48 16,-12-58-128-16,0 0 192 0,29 66-192 0,-29-66 176 15,0 0-176-15,0 0 160 0,54 43-32 0,-38-41-128 16,1 1 192-16,-2-8-64 0,1 2 0 0,0-5 0 16,1-1 0-16,-1-3 0 0,0 0-128 0,-3-4 192 15,2 1-192-15,-2-2 192 0,-1 0-192 0,-3-1 160 0,-2 0-160 0,-1 1 160 16,-4 0 1568-16,-3 2 320 0,-2-2 64 0,-4 3 16 31,-2-1-3312-31,-3-1-672 0,0 1-128 0,-4 0-16 0,-1 0 1376 0,-1-2 288 0,-1 3 48 0,0 0 16 31,1-1-256-31,1 4-48 0,0 3-16 0,2 1 0 16,1 1-1120-16,3 4-208 0</inkml:trace>
  <inkml:trace contextRef="#ctx0" brushRef="#br0" timeOffset="35352.15">20175 1986 38703 0,'0'0'1712'0,"0"0"352"0,1 3-1648 0,0 0-416 15,1-1 0-15,-2-1 0 0,1 2 288 0,-1 3-32 16,1 5 0-16,-1 3 0 0,-2 7 352 0,-1-1 64 15,-1-1 16-15,-1 2 0 0,1-1-208 0,0-3-32 16,2 1-16-16,0-6 0 0,0 2 64 0,4-5 16 16,0-1 0-16,1-2 0 0,2-3-288 0,3-1-48 15,1-4-16-15,0-1 0 0,4-3-160 0,0-2 0 16,1-1 0-16,2-5 0 0,-1 2-176 0,1-2-16 16,1 3 0-16,0-4 0 0,0 3-80 0,0 1-32 15,-1 2 0-15,1 0 0 0,-2 3 48 0,-2 4 0 0,-1 4 0 16,-1 1 0-16,-1 3 32 0,1 3 16 15,-2 5 0-15,-1 0 0 0,-8-14 16 0,0 0 16 0,21 53 0 0,-21-53 0 16,12 46-16-16,-12-46-16 0,8 45 0 0,-8-45 0 31,9 45-560-31,-9-45-96 0,0 0-32 0,13 54-10752 0,-13-54-2176 0</inkml:trace>
  <inkml:trace contextRef="#ctx0" brushRef="#br0" timeOffset="35889.12">21982 1271 32255 0,'7'-2'2864'0,"-3"-1"-2288"0,-2 6-576 0,-2-3 0 0,0 2 448 0,0 1-32 0,1 3 0 0,-1 3 0 0,-1 8 688 0,-4 9 144 0,-6 6 32 0,-6 8 0 16,-3 3-592-16,-4 3-112 0,-3 6-32 0,-4 3 0 16,0 3-240-16,-1 1-48 0,0 0-16 0,2 1 0 15,0-8-112-15,3-3 0 0,3-4-128 0,3-6 192 16,4-5-192-16,4-5 0 0,2-9 0 0,5-3 0 16,2-5-2048-16,3-7-288 0</inkml:trace>
  <inkml:trace contextRef="#ctx0" brushRef="#br0" timeOffset="36140.61">21967 1271 35007 0,'1'0'3120'0,"1"0"-2496"16,1 3-496-16,-1 3-128 0,1-3 208 0,1 5 32 15,1 4 0-15,-5-12 0 0,0 0 592 0,32 75 112 16,-32-75 16-16,23 77 16 0,-23-77-272 0,22 81-48 0,-22-81-16 15,20 83 0-15,-20-83-240 0,23 81-48 0,-23-81-16 0,24 76 0 16,-24-76-96-16,23 71-32 0,-23-71 0 0,21 59 0 16,-21-59-208-16,15 51 0 0,-15-51 0 0,0 0 0 15,18 74 0-15,-14-52 0 0,-4-22 0 0,0 0 0 32,9 63-464-32,-10-46-48 0,1-3 0 0,-4 0 0 15,2-2-1136-15,-3-3-224 0</inkml:trace>
  <inkml:trace contextRef="#ctx0" brushRef="#br0" timeOffset="36369.44">21719 1782 32255 0,'0'0'2864'0,"1"2"-2288"15,2-2-576-15,1 3 0 16,0-2-432-16,2 1-192 0,2 0-32 0,6 4-16 0,-14-6 1568 0,44 15 320 15,-44-15 64-15,60 18 16 16,-60-18 112-16,66 17 0 0,-66-17 16 0,64 14 0 0,-64-14-784 0,59 9-144 16,-31-7-48-16,-4-1 0 0,-1 2-448 0,-2-3-256 15,-2-3 16-15,-2 3 16 16,-2 0-1504-16,-2-3-288 0</inkml:trace>
  <inkml:trace contextRef="#ctx0" brushRef="#br0" timeOffset="36961">22458 1689 31327 0,'-3'-3'2784'0,"3"3"-2224"16,1 0-560-16,1 0 0 0,0 0 224 0,-1 0-64 0,2 0-16 0,2 0 0 0,1 0 720 0,3-2 144 0,2 2 16 0,2-3 16 0,3 3 320 0,1-4 64 15,2 2 16-15,1 2 0 0,3-1-704 0,0 1-144 16,1 0-16-16,0 1-16 0,-3 1-192 0,1 2-48 16,-3 1 0-16,0 1 0 0,-3 2-64 0,-3-1-32 15,-13-7 0-15,0 0 0 0,0 0-80 0,0 0-16 16,40 51 0-16,-38-38 0 0,0 3-128 0,-4-2 192 15,0 1-192-15,-4 2 192 0,-2-2-192 0,-1 2 0 0,-2-2 0 16,-2 2 0-16,0-2 0 0,-2 2 0 0,-2 0 0 0,-1 2 0 16,1 0-224-16,0 0 80 0,1-1 16 0,1-1 0 15,1 0 864-15,2 4 176 0,-1-4 48 0,3 2 0 32,2-2-1664-32,0 1-320 0,3-3-64 0,1-1 0 0,2 1 688 0,2-4 144 0,1 1 16 0,2-3 16 15,3 0 80-15,1-4 16 0,1 1 0 0,3-4 0 16,0 2-32-16,3-2 0 0,2-2 0 0,0 0 0 15,0-2-96-15,2-4 0 0,0 0-16 0,0-3 0 16,1 0-336 0,-1-2-64-16,-1-1-16 0,0 1 0 0,0-1-1504 0,-2-2-304 15</inkml:trace>
  <inkml:trace contextRef="#ctx0" brushRef="#br0" timeOffset="37244.18">22505 1923 22111 0,'-8'0'1968'0,"5"2"-1584"0,0-2-384 0,3 4 0 0,1-2 1984 0,0-2 320 0,1 2 64 0,3 0 16 0,0 2-976 0,4 2-192 0,3-2-32 0,3 1-16 0,1 1 192 0,1-5 48 15,1 3 0-15,1-3 0 0,1 2-672 0,1-3-128 16,0 0-32-16,0-3 0 0,2 2-384 0,-2-1-192 0,0 0 160 16,0-2-160-1,-2 1-256-15,-1-3-160 0,-2 3-32 0,1-3-11824 0,-2-2-2368 0</inkml:trace>
  <inkml:trace contextRef="#ctx0" brushRef="#br0" timeOffset="37618.51">23086 1762 33167 0,'-2'4'1472'0,"0"-3"304"16,2 5-1424-16,0-3-352 0,0 0 0 0,0-1 0 0,2 1 160 16,-2 3-32-16,1 5-128 0,-1 4 192 15,2 2 1264-15,-2 4 240 0,0-4 48 0,1 0 16 0,0-2-880 0,2 0-176 16,0-2-48-16,0 1 0 0,2-2-144 0,1-4-48 15,-1 1 0-15,2-3 0 0,1 0-176 0,1-3-32 16,0 0-16-16,3-1 0 0,0-4-112 0,2-1-128 16,1-2 176-16,0-1-176 0,0-3 0 0,1 3 0 15,1-5 0-15,-1 2 0 0,0-1-144 0,-1 2-48 16,-1 1 0-16,-2 1 0 0,0 2-16 0,-3 1-16 16,0 3 0-16,-1 0 0 0,0 0 96 0,-2 1 128 15,0 5-208-15,0-2 80 0,0 3 0 0,-2 1 0 16,1 4 0-16,-1-3 0 0,1 4 128 0,-2-1 0 15,0 0 0-15,0 0 0 0,1 1 0 0,-2 0 128 16,1 0-128-16,1 0 176 0,-1-2-176 0,0 0 0 16,1-2 0-16,-1 2 128 0,2-2-128 0,-2-3 0 0,1 2 0 0,-1-2 0 31,2-3-480-31,-3-1 32 0,1-1 0 0,1-1 0 16,-2-3-1456-16,1 0-272 0</inkml:trace>
  <inkml:trace contextRef="#ctx0" brushRef="#br0" timeOffset="38022.01">23602 1813 35935 0,'-3'5'1600'0,"2"1"320"16,1 0-1536-16,0-3-384 0,1 1 0 0,0-2 0 15,1 1-512-15,0 5-192 0,0 4-16 0,2 0-16 0,-4-12 2080 0,0 0 432 16,12 51 80-16,-7-33 0 0,0-6-928 0,0-1-192 15,1 3-32-15,-2-5-16 0,2 3-128 0,0-3-32 16,-1-1 0-16,0 1 0 0,0 1-224 0,0-3-48 16,0 2-16-16,-2-1 0 0,0-2-112 0,0-1 0 15,-1 1-128-15,0-3 192 0,-1 3-192 0,2-4 0 16,-2 2 0-16,0-2 0 0,0-1 0 0,1-1 0 16,-1 0 0-16,2 0 0 0,-2-3 0 0,1 3 0 15,0-4 0-15,0 0 0 0,2 0 0 0,-2-2-192 16,2-2 192-16,0 0-160 0,0 1 160 0,1-5-160 15,0 3 160-15,0-2-160 0,-1-3 160 0,2 0 0 16,0-1 0-16,-1-1-128 0,2-2 128 0,0 0-128 16,0 1 128-16,0 0-128 0,-1 0 128 0,1-1-208 0,0 1 80 15,-1 0 128-15,1 2-256 0,-1 1 80 0,1 2 16 16,-1 1 0-16,0 1-144 0,-1 0-16 0,1 1-16 0,-1 1 0 31,0-1-448-31,0 2-96 0,0-1-16 0,0 2-11136 0,0 1-2240 0</inkml:trace>
  <inkml:trace contextRef="#ctx0" brushRef="#br0" timeOffset="38500.67">24038 1833 17503 0,'0'0'768'0,"0"0"176"0,0 0-752 0,0 0-192 0,0 0 0 0,0 0 0 0,0 0 2000 0,42 44 368 0,-42-44 80 0,0 0 16 0,43 26 528 0,-43-26 96 0,0 0 32 0,52 19 0 0,-36-18-1600 0,-1-1-320 15,0-1-64-15,-1-3-16 0,-1-2-544 0,1-1-96 16,-1-1-32-16,1-1 0 0,1-2-160 0,-1-1-32 16,0 1-16-16,0 2 0 0,-3-5-240 0,2 3 0 15,-3 0 128-15,-1 1-128 0,0-1 0 0,-3 4 0 16,0-1 0-16,-3-1 0 0,-2 3 0 0,-1 0 0 15,-2-2 0-15,-4 3 0 0,1 1 0 0,-3 1 0 16,-1 1 0-16,-3-1 0 0,2 6-192 0,-3-1 64 16,0 1 128-16,-2 3-208 0,0 0 208 0,0 3 0 15,1-1 0-15,-2 3 0 0,2 2 0 0,-1-2 0 16,3 4 0-16,-2 1 0 0,2-1 0 0,-1-1 160 0,2 1-160 0,0-1 128 16,3 1 0-16,2-2 0 0,-1 0 0 0,1 1 0 15,2-2 48-15,0 2 0 0,1-1 0 0,2 0 0 16,-1 1-32-16,4-2 0 0,0 2 0 0,0-2 0 15,-2-12 0-15,0 0 0 0,0 0 0 0,30 49 0 16,-30-49-144-16,0 0 0 0,0 0 0 0,45 37 128 16,-45-37-128-16,0 0 0 0,41 14 0 0,-26-11-176 15,-1-2-144-15,0-1-48 0,0-1 0 0,0-4 0 16,1 0-288-16,-2-5-64 0,2-2-16 0,0-4-18400 16</inkml:trace>
  <inkml:trace contextRef="#ctx0" brushRef="#br1" timeOffset="47659.76">6705 1657 23039 0,'-1'-5'2048'0,"0"5"-1648"0,2-1-400 0,0-1 0 0,1 2 848 0,0 0 96 0,2-4 16 0,0 0 0 0,4 0-192 0,3 1-48 15,1 1 0-15,2 2 0 0,3 2 512 0,5 5 112 16,4 4 0-16,-26-11 16 0,66 38-352 0,-66-38-80 15,83 53-16-15,-83-53 0 0,99 68-240 0,-99-68-48 0,106 75-16 16,-106-75 0-16,99 71-224 0,-99-71-32 0,86 66-16 0,-86-66 0 16,75 64-192-16,-75-64-144 0,73 58 192 15,-73-58-192-15,67 48 128 0,-67-48-128 0,60 41 0 0,-60-41 0 16,0 0 0-16,66 58 0 0,-49-41 0 0,-5-3 0 16,0-2 0-16,-4 0 0 0,-3-1 0 0,-2 0-192 31,-3 1-1312-31,-4-3-256 0</inkml:trace>
  <inkml:trace contextRef="#ctx0" brushRef="#br1" timeOffset="47909.46">6649 2537 31327 0,'-6'-4'2784'0,"3"-1"-2224"15,3 2-560-15,2 2 0 0,2-3 800 0,0-2 48 16,4-9 16-16,6-8 0 0,9-8-160 0,7-13-16 16,6-2-16-16,1-1 0 0,4-4 448 0,4-2 96 15,4-1 0-15,1-3 16 0,4-1-640 0,2 0-128 16,2 1-16-16,-2-1-16 0,-3 1-176 0,-4 4-48 16,-3 4 0-16,2 3 0 0,2-3-208 0,0 3 0 15,-1 9 0-15,-4 3 0 0,0 7 0 0,-6 5 0 16,-3 1-176-16,-2 4-12704 15,0 8-2544-15</inkml:trace>
  <inkml:trace contextRef="#ctx0" brushRef="#br0" timeOffset="54472.27">9393 5459 27647 0,'-8'-9'2448'0,"3"1"-1952"0,2 5-496 0,0-1 0 0,3 2 832 0,0 2 80 0,0 0 16 0,-1 0 0 0,1 0 800 0,0 2 176 16,-1 4 16-16,1 3 16 0,-1 6-896 0,1 2-176 16,1 6-32-16,1 3-16 0,1 3-480 0,1 8-80 15,1 3-32-15,-1 1 0 0,1 4-224 0,-2 0 176 16,1-2-176-16,-2 0 160 0,0 0-160 0,1 0 0 15,0-5 144-15,-1-1-144 0,1-2 0 0,0-4 0 16,-1-2 0-16,0-2 0 0,1-2-208 0,-1-4-112 16,0 1-32-16,2-5 0 15,-2-1-1696-15,1-5-352 0</inkml:trace>
  <inkml:trace contextRef="#ctx0" brushRef="#br0" timeOffset="54710.47">9418 5900 31327 0,'-11'3'688'0,"6"-1"144"0,0 2 16 0,4-2 48 0,2-2-720 0,0 1-176 0,3 2 0 0,0 0 0 16,5-1 976-16,3 4 176 0,3 0 16 0,2-1 16 15,2-1 80-15,1-2 16 0,2 0 0 0,2-4 0 16,1 0-688-16,1 1-128 0,3-4-16 0,-2 2-16 0,-1-1-272 15,0 0-160-15,-1 2 192 0,0-2-192 0,-1 1 0 16,-1-1 0-16,0 1-192 0,-4-3 48 16,1-2-880-16,-2 2-192 0,-2-2-16 0,-4-1-16032 15</inkml:trace>
  <inkml:trace contextRef="#ctx0" brushRef="#br0" timeOffset="54971.66">9883 5410 32255 0,'-8'6'2864'0,"4"0"-2288"0,1-1-576 16,3 1 0-16,3 0 640 0,-3 3 0 0,-3 8 16 0,1 9 0 16,0 12 336-16,1 7 64 0,1 2 16 0,1 1 0 15,2-2-160-15,3 1-16 0,0 1-16 0,1-4 0 16,0 2-528-16,1-5-96 0,2-4-32 0,-4-3 0 15,1 1-224-15,0-6 128 0,-1 2-128 0,1-1 0 16,-1-4 0-16,2-1-288 0,0-1 32 0,0-4 16 16,0 0-1664-1,0-3-336-15,1-5-64 0,-1-2-13936 0</inkml:trace>
  <inkml:trace contextRef="#ctx0" brushRef="#br0" timeOffset="55215.55">10129 5960 34095 0,'-2'6'3024'0,"2"-1"-2416"16,1-1-480-16,1-1-128 0,1 0 448 0,0 2 80 15,1 3 16-15,3 5 0 0,4 6 192 0,0-1 32 16,1 2 16-16,0-6 0 0,0 1-80 0,0-3 0 15,0-1-16-15,1-5 0 0,-1 2-384 0,0-5-80 16,-1 1-16-16,-1-2 0 0,-1 1-208 0,1-3-192 16,-2 0 48-16,-2-2 0 15,1 1-1440-15,-2-1-272 0</inkml:trace>
  <inkml:trace contextRef="#ctx0" brushRef="#br0" timeOffset="55436.78">10392 6001 27647 0,'-10'11'2448'0,"2"1"-1952"0,1-3-496 0,2 1 0 15,3-3 1600-15,1 2 240 0,-2 2 32 0,-4 11 16 16,-5 13-544-16,-4 14-128 0,-2 9 0 0,-1 3-16 16,-2-3-288-16,3-1-48 0,0-3-16 0,2-1 0 15,1-4-400-15,3 0-64 0,2-4-32 0,0-2 0 16,2-2-208-16,3-3-144 0,0-4 192 0,2-2-192 15,0-4-176-15,3-1-144 0,0-3-16 0,2-2-16 16,-1-1-1120-16,1-5-208 0</inkml:trace>
  <inkml:trace contextRef="#ctx0" brushRef="#br0" timeOffset="55725.83">10507 6073 38703 0,'-2'8'1712'0,"2"-1"352"0,1 1-1648 0,0 1-416 16,1-1 0-16,1-2 0 0,-1 5 144 0,2 5-144 15,2 14 160-15,1 8-160 0,0 7 480 0,-2 2 0 0,-1 2 0 0,-2-6 0 16,-2-2-64-16,0-3-16 0,0-1 0 0,-1-2 0 15,0-5-192-15,-1-2-32 0,-1 0-16 0,1-5 0 16,1-3-160-16,-1-3 0 0,1-2-192 0,-2-3 192 31,2-4-848-31,-1-3-48 0,0-1-16 0,-2-2 0 16,3-2-1552-16,-1-6-304 0</inkml:trace>
  <inkml:trace contextRef="#ctx0" brushRef="#br0" timeOffset="56009.94">10591 6035 18431 0,'3'-11'1632'0,"-2"3"-1312"0,2-1-320 0,-1 3 0 0,1 3 1152 0,-1 0 144 15,1 0 48-15,3-3 0 0,3-2-32 0,1-1 0 16,3 0 0-16,-1 1 0 0,0 2 784 0,-2 3 144 16,1 3 48-16,1 0 0 0,-1 3-784 0,-1 2-160 15,2 0-16-15,-2 0-16 0,-1 3-736 0,-2 1-160 16,1-1-32-16,-3 1 0 0,-1 3-64 0,-2-3-32 15,0 5 0-15,-4-1 0 0,1 0-32 0,-3 1-16 16,-3 4 0-16,-1-1 0 0,-3-3-96 0,-2 4-16 16,-2-1 0-16,-1 2 0 0,-1-3-128 0,-2 1 0 15,1-3 0-15,-3-2 128 0,3 0-128 0,0-2-176 16,2-3 48-16,1-2 0 16,2 0-384-16,2-4-64 0,1 1 0 0,1-4-12224 0,2 2-2432 15</inkml:trace>
  <inkml:trace contextRef="#ctx0" brushRef="#br0" timeOffset="56416.6">10864 6037 26719 0,'5'4'2368'15,"1"-1"-1888"-15,-1 0-480 0,-1-2 0 16,-1 1 224-16,3 0-48 0,4 5-16 0,5 1 0 15,-15-8 1040-15,0 0 208 0,60 29 32 0,-60-29 16 16,0 0 16-16,0 0 0 0,67 3 0 0,-51-9 0 0,-1 1-448 16,-1-5-96-16,-2 1-16 0,2-1 0 0,-3-2-464 0,0 0-112 15,-2 1-16-15,-2-3 0 0,-1 2-96 0,-2 0-32 16,-1 1 0-16,-3 2 0 0,-1-1-192 0,-2 3 128 16,-4-1-128-16,-1 4 0 0,-3-1 0 0,-3 2 128 15,-2 3-128-15,-2 0 0 0,-2 3 0 0,1 2 0 16,1 1-144-16,-2 3 144 0,1 2-144 0,1 1 144 15,0 3-128-15,2-1 128 0,0 4 0 0,2-1 0 16,3 0 0-16,1-3 128 0,3 6-128 0,2-3 128 16,3-2-128-16,1 2 128 0,2 0-128 0,3 0 0 15,4-1 0-15,2 1 128 0,0 0-128 0,1 0 0 16,2-2 0-16,-13-15 128 0,0 0-128 0,0 0 128 16,58 43-128-16,-58-43 128 0,0 0-128 0,0 0-192 0,71 14 64 0,-52-16 0 31,-1-4-368-31,-1 0-64 0,1-3-16 0,-2-2 0 15,1-1-1792-15,-1-5-352 0</inkml:trace>
  <inkml:trace contextRef="#ctx0" brushRef="#br0" timeOffset="56742.66">11359 5958 35935 0,'-5'11'1600'0,"3"-2"320"16,1-1-1536-16,1 0-384 0,1-2 0 0,0-3 0 15,1 1 192-15,0 7-48 0,2 10 0 0,-1 1 0 16,2 5 864-16,-1-1 160 0,1-3 48 0,-2-3 0 16,2-3-592-16,1-3-112 0,-1-3-32 0,1-2 0 15,1-1-32-15,0-2-16 0,1 0 0 0,-2-3 0 0,0 3-112 0,0-5-32 16,-1 1 0-16,0-4 0 0,0 2-96 0,-1-4 0 16,0 1-16-16,0-3 0 0,0-2-48 0,-2 3-128 15,1-4 192-15,-1-3-64 0,2 1-128 0,-2-1 0 16,0-2 144-16,1-1-144 0,-1 0 128 0,0-2-128 15,1 0 160-15,-2-3-160 0,1 2 0 0,-1-1 128 16,1 2-128-16,1-4 0 0,0 4 0 0,-1-1 0 16,1 1-192-16,0 2 192 0,-1-1-368 0,-1 1 48 15,2 3 0-15,-2-2 0 16,1 2-320-16,-1 0-64 0,2 2-16 0,-1 1 0 16,0 0-1600-16,2 3-320 0</inkml:trace>
  <inkml:trace contextRef="#ctx0" brushRef="#br0" timeOffset="57053.89">11859 6037 35935 0,'-4'-2'1600'0,"3"0"320"0,1 2-1536 0,1-3-384 0,0 3 0 0,1-3 0 0,2 3-144 0,0-1-112 0,4-1 0 0,2-2-16 0,3 2 272 0,1-1-160 0,2-2 160 0,-2 4-128 0,2-1 128 0,-16 2 0 16,0 0 0-16,54-3 0 15,-54 3-1472-15,0 0-224 0</inkml:trace>
  <inkml:trace contextRef="#ctx0" brushRef="#br0" timeOffset="57496.5">12384 5571 34095 0,'-5'3'3024'0,"2"3"-2416"0,3-3-480 0,1 3-128 16,2-3 784-16,-1 5 144 0,0 6 32 0,2 9 0 15,0 9-688-15,3 6-128 0,1 2-16 0,1 0-128 16,2-2 832-16,1-3 48 0,0-3 16 0,1 0 0 16,-13-32-336-16,29 51-64 0,-29-51-16 0,29 43 0 15,-29-43-208-15,0 0-32 0,40 47-16 0,-40-47 0 16,0 0-96-16,0 0 0 0,0 0-128 0,58 37 192 0,-47-34-64 0,2-6 0 16,-1 2-128-16,1-7 192 0,-1 1-192 0,3-6 144 15,0-1-144-15,1-1 128 0,1-3-128 0,0-4 0 16,0 2 0-16,-1-3 128 0,1-1-128 0,-1 2 0 15,0-5 0-15,-1 1 0 0,0-2 128 0,-2-1-128 16,0 1 128-16,-1 2-128 0,0-1 128 0,-2 4-128 16,-1 0 128-16,-1 0-128 0,-1 6 0 0,0 0 0 15,-1 2 0-15,-1 4 0 0,-2 2-272 0,1-1-48 16,-2 2 0-16,-1 0 0 16,2 5-512-16,-2-3-96 0</inkml:trace>
  <inkml:trace contextRef="#ctx0" brushRef="#br0" timeOffset="58334.63">14373 5545 16575 0,'-7'-8'1472'0,"3"2"-1168"0,0 2-304 0,3 0 0 0,3 4 3648 0,-1 0 688 0,2 0 128 0,-1 0 16 0,2 0-2752 0,2 0-576 0,3 8-96 0,0 3-32 0,2 4-64 0,0 6-32 0,0 5 0 0,2 4 0 0,-1 5-432 0,2 0-96 16,1 2-16-16,-1 1 0 0,0 0-96 0,-14-38-32 15,28 66 0-15,-28-66 0 0,25 49 16 0,-25-49 0 16,0 0 0-16,38 54 0 0,-38-54-16 0,0 0-16 16,0 0 0-16,61 40 0 0,-61-40-80 0,0 0-16 15,52 7 0-15,-34-10 0 0,1-3 16 0,0-3 0 16,-1-3 0-16,1-1 0 0,1-6 16 0,-1-3 0 16,1 1 0-16,-1-5 0 0,1-5-48 0,1-1 0 15,-1-2 0-15,0 1 0 0,-1-3-128 0,-1 2 128 16,-1 1-128-16,-2 1 128 0,-2 1-128 0,-3 3 0 15,0 1 0-15,-1 5 0 0,0-1-304 0,-1 5-32 16,-1 1-16-16,-1 2 0 16,-2 3-480-16,2 3-112 0,-2-1-16 0,0 4-18096 0</inkml:trace>
  <inkml:trace contextRef="#ctx0" brushRef="#br0" timeOffset="59017.47">15453 5468 35007 0,'-4'-18'1552'0,"1"7"320"0,2 3-1488 0,0 2-384 0,1 6 0 0,1 0 0 0,-1 0 448 0,1 0 0 0,1 2 16 0,-1 4 0 0,0 5 304 0,-1 4 48 0,-1 5 16 0,0 1 0 0,-1 6-256 0,1 3-64 16,1 2 0-16,-1 2 0 0,0 0-208 0,1 2-48 15,0-1-16-15,0-1 0 0,0-3 16 0,0-5 16 16,1-2 0-16,-1-3 0 0,1-2-64 0,0-5-16 15,2-2 0-15,-2-3 0 0,1-3-192 0,0-2 0 16,-1 0 0-16,1-4 0 0,0-3 0 0,0-2 0 0,0-1 0 16,1-3 0-16,0-3 0 0,-1 0 0 0,1-5-144 0,-2-4 144 15,0-1-128-15,-1-1 128 0,-1 0 0 0,-1-3-144 16,0 3 144-16,-1-3 0 0,1 0 0 0,-2-3 0 16,0 1 0-16,0-2 0 0,0-1 0 0,-1 2 0 15,2 0 0-15,1 6 0 0,0 1 0 0,1 4 0 16,2 4 0-16,1 5 0 0,0 3 0 0,0 3 0 15,0 3 0-15,0 3 0 0,0 3 0 0,0 2 128 16,0 1 0-16,2 2 16 0,-1 2 0 0,1 3 0 16,0-1-144-16,1-1 0 0,0 3 144 0,1-2-144 15,1-1 128-15,1-2-128 0,1-4 128 0,2 2-128 16,2-6 192-16,1 0-48 0,3-4 0 0,1-3 0 0,2 0-16 16,2-5 0-16,0-1 0 0,-1-3 0 15,1 1-128-15,-2 0 0 0,1-2 0 0,-3-1 128 0,0 5-128 0,-1-2 0 16,-1 5 0-16,0 1 0 0,-1 1 0 0,-1 4 0 15,-2 1 0-15,0 5 0 0,-1 2 0 0,-3 3 0 16,0 4 0-16,-1 2 0 0,-3 3 0 0,0 1 0 16,-2 8 0-16,-1-1 0 0,0 4 0 0,-2 0 0 15,1 2 0-15,-1 0 0 0,0-2 0 0,0 0 0 16,0-3 0-16,1 0 0 16,1-1-352-16,0-1-48 0,0-5-16 0,1-1 0 15,2-2-304-15,-1-1-64 0,2-3-16 0,-2 1-18064 0</inkml:trace>
  <inkml:trace contextRef="#ctx0" brushRef="#br0" timeOffset="59821.57">16497 5658 26719 0,'-7'-3'2368'0,"2"1"-1888"0,0 1-480 0,2-2 0 0,1 3 1856 0,-1 3 288 0,0-3 48 0,-4 1 16 0,-5 1-960 0,-2 1-192 0,-5 5-32 0,-1 1-16 0,-2 3-144 0,2 2-32 0,-1-2 0 0,3 2 0 15,2-2-528-15,2 2-112 0,2-3-32 0,2 1 0 16,2 0-32-16,1-2-128 0,2 2 192 0,2-3-64 15,2 2-128-15,2-2 0 0,1 3 0 0,3-1 128 0,3 2-128 0,0-2 0 16,-8-11 0-16,0 0 0 0,48 51 0 16,-48-51 0-16,0 0 0 0,46 36 0 0,-46-36 0 15,0 0 0-15,0 0 0 0,55 43 0 0,-55-43 128 16,0 0-128-16,0 0 128 0,43 37 32 0,-36-26 0 16,-1-2 0-16,-4 0 0 0,-1-1 96 0,-2 1 0 15,-3 0 16-15,-2 1 0 0,-1-1-16 0,-3 1-16 16,-2-1 0-16,-1-1 0 0,-1 0-240 0,0-2 0 15,-3-1 0-15,-1 1 0 16,-1-3-512-16,-4 0 0 0,1-3 0 0,1 0-12480 16,-1 0-2496-16</inkml:trace>
  <inkml:trace contextRef="#ctx0" brushRef="#br2" timeOffset="62148.35">7371 5721 17503 0,'0'-2'1552'0,"0"-2"-1232"0,0 4-320 0,1-2 0 0,0 2 1488 15,0 0 240-15,2 0 64 0,-1 0 0 0,4 0 464 0,-2 6 112 0,1 2 0 0,0 4 16 0,1 5-496 0,0 0-96 16,-1 8-32-16,2 5 0 0,0 4-896 0,0 4-176 16,-4-1-48-16,0 3 0 0,0-1-384 0,-1 3-96 15,1-3-16-15,-1-1 0 0,2-5-144 0,2-4 128 16,2-3-128-16,3-5 128 0,2-4-128 0,3-6 192 15,2-3-192-15,5-8 192 0,3-2-64 0,5-7 0 16,4-8 0-16,4-10 0 0,2-1 96 0,7-12 16 16,8-7 0-16,9-4 0 0,5-4 16 0,0 0 0 15,4-3 0-15,-2-2 0 0,-2 2-64 0,-2 0 0 16,-1 1 0-16,-1 5 0 0,0 5-192 0,-7 4 128 16,-6 1-128-16,-7 7 0 0,-2 1 0 0,-5 4 0 15,-1 1 0-15,-3 7-160 16,-3 5-736-16,-5 5-128 0</inkml:trace>
  <inkml:trace contextRef="#ctx0" brushRef="#br0" timeOffset="126705.09">9789 8263 20271 0,'-1'-8'1792'0,"1"2"-1424"0,0 3-368 0,1 1 0 0,-1 2 1360 0,0-1 208 0,1-5 32 0,-1 0 16 0,0 1 128 0,-2-1 32 0,0 4 0 0,-2 6 0 16,0 3-224-16,-3 4-32 0,-1 6-16 0,-3 4 0 15,1 5-608-15,-2 5-128 0,-6 6-32 0,1 8 0 16,0 3-432-16,0 2-96 0,1 1-16 0,-2 0 0 15,2-1-192-15,-3-1 0 0,2-1 128 0,0-4-128 16,3-6 0-16,1-4 0 0,3 0 0 0,2-8 0 16,3-3-256-16,1-2-80 0,3-4-32 0,1-2-11664 15,1-1-2320-15</inkml:trace>
  <inkml:trace contextRef="#ctx0" brushRef="#br0" timeOffset="126990.9">9786 8243 30399 0,'0'-8'2704'0,"2"2"-2160"15,0 3-544-15,0 3 0 0,3 0 1392 0,-2-3 160 16,3 2 48-16,4-5 0 0,4 2-608 0,1 0-112 16,0 8-32-16,0 4 0 0,-2 3-256 0,-2 4-48 15,-1 2-16-15,1 6 0 0,-1 0-208 0,1 1-32 16,2 4-16-16,0 0 0 0,1 2-128 0,1 1-16 15,0 1-128-15,-2 0 192 0,1-1-192 0,1-1 0 16,-3-2 0-16,-1-1 0 0,0-5 0 0,-1 3 0 16,0-3 0-16,1 0 0 0,-1-2 0 0,-1-2-192 15,2-2 48-15,-1-1 0 16,-1-3-624-16,-1-3-112 0,1 0-16 0,-2-1-11008 16,-1-1-2176-16</inkml:trace>
  <inkml:trace contextRef="#ctx0" brushRef="#br0" timeOffset="127197.71">9731 8474 33167 0,'-11'-6'1472'0,"7"4"304"0,2 1-1424 0,3-2-352 0,1 3 0 0,1 3 0 15,3-3 320-15,3-3 0 0,5 3 0 0,5 0 0 16,3 3-160-16,2-2-32 0,0 1-128 0,-2 1 192 15,4 0 32-15,-4 0 0 0,0-1 0 0,1 2 0 16,-1-2-224-16,2 2 0 0,0-4 0 0,0 0 0 16,1 2-1616-16,-1-2-320 0,0 0-64 0,-1 2-11760 15</inkml:trace>
  <inkml:trace contextRef="#ctx0" brushRef="#br0" timeOffset="127596.12">10450 8368 30399 0,'-8'-4'1344'0,"4"3"288"0,1-1-1312 0,2 2-320 15,2-2 0-15,0 2 0 0,2-1 384 0,-1-2 16 16,3 0 0-16,0-2 0 0,4 2 304 0,0-3 48 16,2 4 16-16,0-1 0 0,0-1-48 0,2 2 0 15,2-2 0-15,0 2 0 0,-1 1 32 0,0-1 0 0,0 2 0 0,-2 3 0 16,1-1-320-16,-3 4-64 0,-1 1-16 0,-2 1 0 15,1 1-160-15,-5 2-48 0,1 4 0 0,-2 1 0 16,-1 1-16-16,-2 1-128 0,-1 3 192 0,-3 2-64 16,0 2-128-16,-3-1 128 0,0 2-128 0,-2-1 128 15,0-3-128-15,2 0 0 0,-2 1 0 0,1-2 0 16,1 0 0-16,0-3 0 0,2 2 0 0,-1-4 0 16,3 0 0-16,2-2 0 0,-1 1 0 0,3-3 0 15,1-1 0-15,2-2 0 0,1-1 0 0,2 1 0 16,0-3 0-16,1 0 0 0,0 2 0 0,3-5 0 15,0 3 0-15,2-4-224 0,2-1 80 0,1 1 16 16,2-2 0-16,0-2 0 0,1 1 0 0,2-1 0 16,-2-4-240-16,0 3-32 0,0-2-16 0,-1-1 0 15,-1 1-1088-15,-2-2-224 0,1 1-32 0,-3-2-14176 16</inkml:trace>
  <inkml:trace contextRef="#ctx0" brushRef="#br0" timeOffset="127828.07">10563 8606 35007 0,'-8'-3'1552'0,"6"3"320"0,-1 0-1488 0,3 0-384 0,1 0 0 0,2 0 0 0,-1-2 272 0,1 2-16 0,4-1 0 0,2 2 0 0,2-2 96 0,0 1 16 0,0 0 0 0,2-2 0 0,1 2-160 0,-1-4-16 0,2 2-16 0,0-1 0 15,1 0-176-15,-1-2 0 0,2-1 0 0,-1-1 0 32,1-1-400-32,0-1-112 0,0 1-32 0,-1-1 0 15,0-2-2256-15,0 2-448 0</inkml:trace>
  <inkml:trace contextRef="#ctx0" brushRef="#br0" timeOffset="128164.34">10991 8385 18431 0,'-4'4'816'0,"2"0"160"15,1-1-784-15,0 0-192 0,1-1 0 0,0-1 0 16,-1 1 1952-16,1 4 352 0,-1 3 64 0,-1 2 0 16,1 3-64-16,0-1 0 0,1 4-16 0,1-2 0 0,0-2-1008 0,1 0-192 15,-1-2-32-15,1 0-16 0,0 1-480 0,2-4-112 16,0 1 0-16,1-3-16 0,2-1-240 0,-2-1-64 16,3 0 0-16,-1-3 0 0,2-1-128 0,0-3 192 15,2 1-192-15,-1-2 192 0,2 1-192 0,0-3 192 16,0 1-192-16,0-1 192 0,-1-2-192 0,0 2 0 15,0 3 0-15,-2-3 128 0,-1 4-128 0,0 1 0 16,-1-2 0-16,-1 3 0 0,1 4 0 0,-1 0 0 16,-2 2 0-16,2 1 0 0,-1 2 0 0,0 2 0 15,0 1 0-15,-1 1 0 0,1 0 0 0,-2 1 0 16,1-3 0-16,-1 1 128 0,2 0-128 0,-2-1 0 16,2-1 0-16,1-3 0 0,-2 1 0 0,2-1 0 15,-2-1 0-15,2-2 0 0,0 0-160 0,-1-2-16 16,1-1 0-16,0-1 0 15,-1 0-1040-15,1-1-192 0,-1-1-64 0,0-4-15376 0</inkml:trace>
  <inkml:trace contextRef="#ctx0" brushRef="#br0" timeOffset="128538.89">11435 8396 23039 0,'-2'-1'2048'0,"2"1"-1648"0,1 1-400 0,0-1 0 15,1 0 1424-15,0 3 208 0,2-1 32 0,0 1 16 16,2 3-400-16,1 3-96 0,0 0-16 0,0 3 0 16,-2 1 16-16,0 0 0 0,-1 0 0 0,0 2 0 0,-1-1-352 0,1 1-64 15,-1-1 0-15,-2 0-16 0,1-1-336 0,-2-2-64 16,2-1-16-16,-2-1 0 0,1 0-96 0,0 1-32 16,0-2 0-16,0 0 0 0,0-2-80 0,0 0 0 15,2 0-128-15,-2-3 192 0,1 2-192 0,-1-4 0 16,1 1 0-16,-2 0 0 0,2 0 0 0,-2-2 0 15,1 0 0-15,-1 0 0 0,1 0 128 0,-1-4-128 16,0 2 0-16,1-2 0 0,0-1 192 0,0-1-64 16,2-3-128-16,-1 0 192 0,0-1-192 0,2-5 128 15,-1 0-128-15,0-2 0 0,1 0 0 0,0-4 128 16,1 2-128-16,-1 1 0 0,1-2 0 0,0 0 0 16,0 3 0-16,1-1 0 0,1 1 0 0,-2-1 0 15,1 4-192-15,-1 0 192 16,0 3-512-16,1-1 0 0,0 3 0 0,-1 0 0 15,2 3-1696-15,0-2-336 0,0 3-64 0,0 1-13088 0</inkml:trace>
  <inkml:trace contextRef="#ctx0" brushRef="#br0" timeOffset="129147.43">11726 8379 6447 0,'4'8'272'0,"-1"0"80"0,0-2-352 0,0-3 0 0,-1 0 0 0,0-2 0 15,1 1 1424-15,1 1 224 0,3 3 32 0,2 0 16 16,2 2 160-16,-1-3 48 0,-1-1 0 0,-1-1 0 15,0-3 80-15,-3 3 32 0,2-3 0 0,-1 0 0 16,0-3-96-16,-2 2-32 0,2-1 0 0,-2 2 0 16,0-2-480-16,-2 2-112 0,0-2-16 0,-1 2 0 15,1 0-480-15,-2 0-96 0,1 2-32 0,-2-2 0 16,1 0-320-16,-2 2-64 0,2 0-16 0,-1-1 0 0,2 2-48 16,-2-1-16-16,0 1 0 0,1-1 0 0,0 0 0 0,0 0 0 15,0 1 0-15,0 0 0 0,1-2-32 0,0 1-16 16,1 0 0-16,-2-1 0 0,1-1-160 15,-1 0 128-15,1 0-128 0,0 0 128 0,0 0-128 0,0 0 160 16,0 0-160-16,1 0 160 0,-1 0-32 0,0 0 0 16,0 0 0-16,-1 0 0 0,1 0-128 0,0 0 192 15,-1 0-192-15,1 0 192 0,-1 0-192 0,1 0 0 16,-1 0 0-16,2 0 128 0,-2 0-128 0,1 0 0 16,-1 0 0-16,1 0 0 0,-1 0 0 0,1 0 0 15,0 0 0-15,0 0 0 0,2-1 0 0,-1-1 0 16,0-1 0-16,0 0 0 0,2 0 0 0,-1 1 0 15,1-4 0-15,-1 0 0 0,2 1 0 0,-2-1 0 16,2-3 0-16,-1 0 0 0,0 1 0 0,0-1 0 16,0-1 0-16,-1 0 0 0,-1 1 0 0,-1 0 0 0,1 0 0 15,-4-1 0-15,1 3 0 0,-2-1 0 0,-1 1 0 16,0-1 0-16,-3 2 0 0,0 3 0 0,0 1 0 16,-2-1 0-16,1 3 0 0,-1 0 0 0,-1 5 0 0,-1-2 0 15,-1 6 0-15,0-1 0 0,-2 5 0 0,1 1 0 16,1 0 0-16,-1 1 0 0,1 2 0 0,1 3 0 15,-1 0 0-15,2 1 0 0,1 1 0 0,2 3 0 16,0-1 0-16,1 3 0 0,2-2 0 0,0-2 0 16,2 0 128-16,1 1-128 0,1-1 0 0,1-3 128 15,3 0-128-15,0-3 0 0,3-5 0 0,1 0 0 16,1-2 0-16,4-3 0 0,3-1 128 0,2-3-128 0,2-1 0 0,4-4 0 16,2-1 0-16,3-3 0 15,2-3-336-15,0-5-112 0,4 2 0 0,0-6-12704 16,2-1-2528-16</inkml:trace>
  <inkml:trace contextRef="#ctx0" brushRef="#br0" timeOffset="129896.14">13186 7854 31327 0,'-16'-20'2784'0,"7"9"-2224"0,2-1-560 0,2 6 0 0,4 5 0 0,1-1-256 0,0 2 32 0,-1-2 0 0,1 1 832 0,-1 2 160 0,1 4 48 0,0 9 0 0,1 7-384 16,0 7-80-16,1 10-16 0,-1 3 0 0,1 8 96 0,-1 2 16 15,-1 1 0-15,-3-3 0 16,1-2-16-16,-2-5 0 0,0-5 0 0,0-5 0 0,0-5 16 0,1-5 16 15,2-1 0-15,0-8 0 0,1-3-224 0,1-2-48 16,0-5-16-16,1-3 0 0,0-2-176 0,2-4 0 16,-1-1 0-16,2-7 128 0,0 0-128 0,2-7-192 15,-1-2 32-15,1-3 16 16,0-2-304-16,-2-3-48 0,1-1-16 0,-1 0 0 16,-2 0 32-16,-3-3 0 0,-2-1 0 0,-2 0 0 0,-1 2 352 0,-1-3 128 15,-2-1 0-15,1 4-144 0,1 2 144 0,1 4 0 16,2 4 0-16,3 4 0 0,2 8 0 0,-1 4 0 15,1 4 0-15,-1 4 128 0,0 3 96 0,0 0 32 16,1 3 0-16,-1 6 0 0,2 2 48 0,1 3 16 0,-1 1 0 0,1 4 0 16,1 0-112-16,0 3-16 0,0-1 0 0,1-2 0 15,-1-1 192-15,1-4 16 0,5 2 16 0,-1-2 0 16,1-4-96-16,1-2-32 0,0-5 0 0,2-3 0 16,1-3-128-16,1-1-32 0,2-5 0 0,1 1 0 15,0-4-128-15,1-3 0 0,-1-1 0 0,-1 0 128 16,-1-1-128-16,-2 1 0 0,0 0 0 0,-2 2 128 15,-2 2-128-15,0 1 0 0,0 2 0 0,-2 4 128 16,0 2-128-16,0 4 0 0,-1 3 0 0,-1 5 0 16,1 5 0-16,-1 0 0 0,-2 9 0 0,1-1 0 15,0 2 0-15,-3 2 0 0,2 3 0 0,-3 0 0 0,1-4 0 16,0 0 0-16,0 1 0 0,-1-5 0 16,0 1 0-16,2-2-256 0,-1 1 64 0,2-2 16 15,1-1-880-15,-1-1-176 0,3 3-48 0,-1-2-10288 16,1-4-2064-16</inkml:trace>
  <inkml:trace contextRef="#ctx0" brushRef="#br0" timeOffset="130113.03">14030 8139 41471 0,'-5'6'1840'0,"2"-1"368"0,3 5-1760 0,0-5-448 0,1-1 0 0,1 0 0 0,-1 3 0 0,0 4 128 0,1 6-128 0,-1 6 0 0,-1 6 0 0,-1-3 0 0,0-2 0 0,-2-4 0 0,0-3 0 0,1-1 0 0,1-5 0 0,0 0 0 15,1-5 0-15,0-1 0 0,0-2 0 0,0-1 0 32,1-4-432-32,0-1-64 0,1 0-16 0,1-3-11456 0,1-2-2304 0</inkml:trace>
  <inkml:trace contextRef="#ctx0" brushRef="#br0" timeOffset="130314.27">13990 7785 29487 0,'-14'-15'2624'16,"1"4"-2112"-16,6 5-512 0,5 4 0 16,1 2 1536-16,-4-6 192 0,-5-3 32 0,-6-6 16 15,-2-2-1264-15,1 0-256 0,3 6-64 0,3 4 0 0,4 2-192 0,2 4 0 16,3 2-192-16,2-1 192 15,0 5-720-15,2-2-48 0,2 5 0 0,0-1 0 16,3 1-1136-16,1 1-224 0,4 3-48 0,-1-1-10512 16</inkml:trace>
  <inkml:trace contextRef="#ctx0" brushRef="#br0" timeOffset="130737.76">14375 8246 14735 0,'4'3'1312'0,"0"2"-1056"16,0-4-256-16,-2-1 0 0,-1 0 1328 0,1 0 208 16,4 2 32-16,2 1 16 0,1-2 560 0,-1-1 112 0,0 0 32 15,-3-4 0-15,-3 1-720 0,-1-3-144 0,-2-2-16 0,-1-1-16 16,-2 1-128-16,0-3-32 0,-2-1 0 0,-1 1 0 16,-1 1-464-16,-1-4-112 0,-1 3-16 0,-1-3 0 15,0 2-384-15,1 0-64 0,-2 3-32 0,2 1 0 16,1 2-160-16,1 5 0 0,1 2 0 0,2 2 0 15,-1 0 0-15,1 3 0 0,1 3 0 0,2-1 0 16,-1 3 0-16,3 4 0 0,1 0 0 0,1 2 0 16,1 0 0-16,2 0 0 0,-1 1 0 0,3 2 0 15,2-1-144-15,1-1 144 0,2 3 0 0,-1-2 0 16,2 2 0-16,-2-1 0 0,1 3 0 0,0 0 0 16,0-1 0-16,0 2 0 0,0 1 0 0,0-3 0 15,-1 1 0-15,0 0 0 0,0-3 0 0,-2-1 0 0,0 0 0 0,-1 0 0 16,-1-2 0-16,-2 1 0 0,1-1 0 0,-3 0 0 15,0 0 0-15,-3-2 0 0,-1 0 128 0,-2-1 0 16,0-1-128-16,-2 0 192 0,0-2-48 0,-1 1-16 16,0-3 0-16,-1-1 0 0,-1-1-128 0,1-2 0 15,-3 0 144-15,0-5-144 0,1 0 0 0,-1-2 0 16,0-4 0-16,-1-2 0 16,1-1-640-16,0-4-160 0,0-3-32 0,0-2-16944 0</inkml:trace>
  <inkml:trace contextRef="#ctx0" brushRef="#br0" timeOffset="131077.32">14629 7981 25791 0,'6'-3'2304'0,"-2"3"-1856"0,1 3-448 0,-1-1 0 0,0-1 2128 0,0 4 336 0,1-2 64 0,4 6 16 0,-9-9-1248 0,0 0-240 0,50 66-48 0,-50-66-16 16,30 63-288-16,-20-33-48 0,-3 1-16 0,-2-2 0 15,-1-1-304-15,-2-4-64 0,0 1-16 0,0-4 0 16,-1-1-16-16,0-3-16 0,0-2 0 0,0-1 0 16,0-5-48-16,0 0-16 0,1-1 0 0,-1-2 0 15,1-3-32-15,-1-1 0 0,0-1 0 0,0-1 0 16,1 0-128-16,-2-3 128 0,1 1-128 0,-1-2 128 16,0-1-128-16,0-2 0 0,0-1 0 0,0-4 0 15,1 1 0-15,-1-1 0 0,0-2 0 0,1-1 0 16,0-2 0-16,0-2 0 0,3-2 0 0,-2-2 0 15,2 3 0-15,2-1-256 0,1 1 64 0,0-1 16 16,2 2-208-16,0-1-64 0,0 3 0 0,1-1 0 16,1 4-560-16,-2 0-112 0,1 3-32 0,0 0 0 15,2 1-1536-15,-1 1-304 0</inkml:trace>
  <inkml:trace contextRef="#ctx0" brushRef="#br0" timeOffset="131575.32">15276 8274 19343 0,'-2'4'1728'0,"2"-2"-1392"15,0 2-336-15,2-2 0 0,-1-1 1920 0,0-1 320 16,0-1 64-16,1 1 16 0,1 0-768 0,-1-2-144 0,0-2-48 0,-2 1 0 16,0-2 32-16,-2-4 0 0,-2 1 0 0,0-3 0 15,-1-1-432-15,0 0-64 0,-2-2-32 0,-1-1 0 16,0 1-480-16,-3-1-112 0,0-2-16 15,0 3 0-15,-2-3-256 0,1 0 0 0,-1 2 128 0,1 3-128 16,0 0 0-16,2 3 0 0,2 5 0 0,0-2 0 16,3 6-272-16,-2 0 32 0,1 2 16 0,0 0 0 15,2 2 224-15,-2 3-144 0,2 3 144 0,-1 1-128 16,0 2 128-16,2 4 0 0,0 3 0 0,-1 0 0 16,1 0 0-16,-1 1 0 0,2 1 160 0,1-1-160 15,0-1 256-15,2 0-32 0,1-3-16 0,2-2 0 16,0-4-80-16,4 0-128 0,1-4 176 0,3-1-176 0,0-4 144 15,1 1-144-15,0-2 0 0,1-5 144 0,1 4-144 16,-3-3 0-16,2-2 0 0,-3 2 0 0,0 1 0 0,1-2 0 16,0 3 0-16,0-1 0 0,-1 2 0 0,0 0 0 15,-2 0 0-15,-1 3 0 0,0-1 0 0,-1 4 0 16,-1 1 0-16,0 1 0 0,0 1 0 0,-2 1-224 16,2 1 80-16,-1 0 16 0,-1 3 128 0,1-3-160 15,-1 1 160-15,0 0-160 0,0-1-96 0,-2 1-32 16,1-3 0-16,-1 1 0 0,0-3-16 0,-1 1 0 15,2-5 0-15,-2 2 0 16,0-4-656-16,0-1-144 0,1-1-32 0,0-2 0 16,-1-2-1856-16,1-1-368 0</inkml:trace>
  <inkml:trace contextRef="#ctx0" brushRef="#br0" timeOffset="131812.98">15471 7414 30399 0,'-1'-24'1344'0,"0"7"288"0,2 5-1312 0,0 6-320 0,2 3 0 0,-1 3 0 0,0 0 528 0,3 0 48 0,2 4 0 0,1 1 0 0,2 9 336 0,-1 7 80 0,1 8 16 0,-1 8 0 16,0 6-256-16,-1 6-48 0,1 7-16 0,-1 3 0 15,0-1-272-15,-1 0-48 0,-1 0-16 0,0-3 0 16,-2-1-112-16,1-2-32 0,-1-4 0 0,1-1 0 15,-1-4-208-15,0-5 0 0,2-2 0 0,-2-6 0 16,1-4-752-16,-1-3-240 0,1-6-48 0,-1-6-16 16,2 1-1600-16,-1-9-320 0</inkml:trace>
  <inkml:trace contextRef="#ctx0" brushRef="#br0" timeOffset="132022.79">15516 7879 31327 0,'-4'-2'2784'0,"3"2"-2224"16,4 0-560-16,-1 2 0 0,2 0 1264 0,1-2 144 15,2 2 16-15,2-2 16 0,5 3-1120 0,3 0-320 16,0 0 0-16,-1 2 128 0,-2-2-416 0,1 0-96 0,-1 0 0 0,0-3-16 31,-1 2-576-31,-1-1-112 0,0-1-32 0,-1-1 0 16,0-1-800-16,-1-1-176 0,-1 2-16 0,0-1-9616 0</inkml:trace>
  <inkml:trace contextRef="#ctx0" brushRef="#br0" timeOffset="132325.1">15901 7983 5519 0,'13'17'240'0,"-4"-4"64"0,-1-2-304 0,-1-2 0 0,-2-1 0 0,-1-2 0 16,1-1 1968-16,3 7 336 0,-8-12 64 0,0 0 0 16,51 58 304-16,-51-58 48 0,0 0 16 0,57 41 0 15,-41-35-400-15,-2-4-80 0,-2-2-16 0,-1-2 0 16,0-2-416-16,-3-1-96 0,-2-3 0 0,-1-2-16 15,0-1-640-15,-2 0-128 0,-1-1-32 0,-1 1 0 16,-2 1-512-16,-1-1-96 0,0 0-32 0,-3 2 0 16,-2 0-112-16,-2 1-32 0,-1 2 0 0,-3 0 0 0,0 3 0 0,-3 1 0 15,-1 4 0-15,0 1 0 0,0 3 0 0,-2 4 0 16,0 1 0-16,2 2 0 0,0 2-128 0,1 2 0 16,1 4 144-16,0-1-144 0,3 3 0 0,0 0 144 15,3 3-144-15,3-3 0 0,1 3 192 0,4-3-192 16,3-1 192-16,4-1-192 0,3-1 128 0,2 0-128 15,-11-20 0-15,0 0 0 0,46 45 0 0,-46-45-176 16,0 0 32-16,69 22 0 16,-69-22-496-16,66 0-80 0,-25-6-32 0,4-5-18080 0</inkml:trace>
  <inkml:trace contextRef="#ctx0" brushRef="#br0" timeOffset="133329.89">18199 7549 1839 0,'-5'-7'160'0,"3"2"-160"0,0 3 0 0,2 0 0 0,2 2 6256 0,-1 0 1216 0,2 2 240 0,0-2 48 0,3 4-5648 0,0-1-1152 0,4 4-208 0,-1 5-48 0,1-1 0 0,-2 6 16 0,0 4 0 0,0 4 0 0,-1 4 112 0,-2 3 32 15,-1-1 0-15,-2 3 0 0,1 1-96 0,0 1 0 16,-1 0-16-16,-1-2 0 0,1-1-400 0,0-1-80 15,0 1-16-15,0-6 0 0,2 2-128 0,-3-3-128 16,1-5 192-16,-1-2-192 0,1-2 128 0,-1-2-128 16,1-4 0-16,-2-2 0 0,0-3 0 0,0 0 0 15,0-4 0-15,-2-1 0 0,2-2 0 0,-2-1 0 16,2-2-144-16,-2-4 144 0,0-1-224 0,-1-2 32 16,0-4 16-16,0-4 0 15,-1-2-320-15,1-3-64 0,-1-1-16 0,0-1 0 0,0 0 240 0,0-3 32 16,-1-2 16-16,2-4 0 0,1 1 288 0,-2-1 0 0,3-3-128 0,-1 1 128 15,2-3 0-15,-1-1 0 0,2 1 0 0,1-1 0 16,3 1 0-16,1 5 0 0,5 1 128 0,0 5-128 16,4 3 160-16,1 6-16 0,1 0 0 0,1 6 0 15,-1 2 128-15,0 1 32 0,-1 4 0 0,0 1 0 16,0 2 48-16,-2 0 16 0,0 4 0 0,-1 0 0 16,1 4-176-16,-3 1-16 0,-2 1-16 0,-1 2 0 15,-2 0-32-15,-3 2-128 0,-2 2 192 0,-2 4-64 16,-3 0 0-16,-2 3-128 0,-1-2 192 0,-3 1-64 15,-2-1-128-15,0 0 128 0,-1 0-128 0,-1-2 128 16,0-1-128-16,1-2 0 0,1-1-160 0,1-5 160 16,0 2-1024-16,1-4-96 0</inkml:trace>
  <inkml:trace contextRef="#ctx0" brushRef="#br0" timeOffset="133662.38">18666 7779 40543 0,'0'14'1792'15,"1"-3"384"-15,3 1-1744 0,1-3-432 0,-1 0 0 0,0-3 0 0,2-1 256 0,3 10-48 0,-9-15 0 0,28 51 0 0,-28-51-208 0,25 62 0 0,-17-35 0 0,-3-5 0 0,-3-3 128 0,-1-4-128 0,-1-4 0 0,-1-2 144 16,0-1 48-16,-1-4 0 0,-1-2 0 0,0 0 0 15,-1-4 64-15,1 0 32 0,1-2 0 0,-2-1 0 16,2-1 32-16,0-2 0 0,0-3 0 0,0 0 0 16,1-2-320-16,2-1 160 0,-1-1-160 0,3 0 128 15,-1 2-128-15,0-2 0 0,2-2 0 0,-1 0 0 16,0-1-192-16,2 1 16 0,1-3 16 0,1 2 0 16,-1-1-112-16,3 0-32 0,2 2 0 0,-1 3 0 15,1-1-64-15,1 1-16 0,-1 3 0 16,0-2 0-16,1 3-1184 0,0-1-240 0,1 1-48 15,-2 2-14720-15</inkml:trace>
  <inkml:trace contextRef="#ctx0" brushRef="#br0" timeOffset="134004.26">19054 7837 32255 0,'-14'5'2864'0,"4"-4"-2288"15,2 5-576-15,3-4 0 0,5 1 1872 0,0 0 272 16,0 2 48-16,-1 1 16 0,0 5-880 0,-1 2-176 16,-2 4-48-16,2-2 0 15,1 2-1744-15,0-3-336 0,2-2-80 0,0-4-16 0,1 1 864 0,3-1 208 16,0-4 0-16,0 1 0 0,2-2 960 0,1-2 224 16,0-1 48-16,1 2 16 15,1-4-1616-15,-1 1-320 0,2-3-64 0,-2 0-16 0,1 0 768 0,0 2 192 0,-1-4 0 16,1 0 16-16,-3 1-208 0,1-1 0 0,-1 3 0 15,-2-3 0-15,-1 0 0 0,0 1 0 0,-2-1 0 0,-2 0 0 16,1 1 0-16,-2-1 128 0,0-1-128 0,-2 1 0 16,-2 1 0-16,-2-3 0 0,-1 1 0 0,-2-3 0 15,1 0 0-15,-1 1 0 0,-1 1 0 0,2 2 0 16,1-2 0-16,1 2-256 0,2 0 16 0,0 3 16 31,3 1-288-31,0 0-64 0,2 0-16 0,0 0 0 16,2 2-1376-16,1-4-272 0</inkml:trace>
  <inkml:trace contextRef="#ctx0" brushRef="#br0" timeOffset="134346.07">19458 7788 35183 0,'-7'11'768'0,"3"-5"176"0,-1 2 16 0,4 0 32 0,1-3-800 0,1 1-192 15,1 2 0-15,-1 5 0 0,2 8 304 0,-1 8 16 16,0 6 0-16,-1 2 0 0,2-3 16 0,-2-2 16 16,1 0 0-16,0-2 0 0,0-2 144 0,1-2 16 15,-2-1 16-15,1-4 0 0,-1 2-16 0,1-3-16 16,0 3 0-16,-1-5 0 0,0 4-208 0,0-2-32 16,0-2-16-16,-1 2 0 0,2-2-64 0,-1-1-16 15,-1-3 0-15,0 0 0 0,-1-2-160 0,-1-1 192 16,0-4-192-16,0 1 192 0,-2-2-192 0,1-1 0 15,0-1 144-15,-2 0-144 0,1-2 0 0,-2-2 0 0,0 0 0 16,0-4 128-16,0 2-128 0,-1-4 0 0,1 0 0 0,-1-3 0 16,-1-2 0-16,1-2 0 0,1-3 0 0,0-2-128 31,0-2-288-31,2-5-48 0,-1-1-16 0,2-3-18208 0</inkml:trace>
  <inkml:trace contextRef="#ctx0" brushRef="#br0" timeOffset="134537.28">19482 7418 37775 0,'-10'2'1664'0,"4"0"368"16,3-2-1632-16,1 3-400 0,4-1 0 0,0 1 0 0,1-2 0 0,2 1 128 16,0 4-128-16,3 0 0 15,2 2-416-15,-3-2-160 0,-1 0-48 0,0 0 0 16,-3-1-976-16,1-1-192 0,-1-2-32 0,1-2-12192 15</inkml:trace>
  <inkml:trace contextRef="#ctx0" brushRef="#br0" timeOffset="134862.38">19771 7721 20271 0,'2'6'1792'0,"2"0"-1424"16,-1-3-368-16,1 0 0 0,1-3 1520 0,0 3 224 15,4 0 48-15,3 5 16 0,4 0-192 0,1-2-32 0,-2-3-16 16,-2-3 0-16,-3 0-448 0,-3-6-96 0,-1 1 0 0,-2-1-16 16,-1-2-64-16,-1-3-16 0,-1 2 0 0,-1 0 0 15,-3 1-416-15,0-2-96 0,-1 1-16 0,-2 4 0 16,-1-1-240-16,-2 0-160 0,0 1 192 0,-3 1-192 16,1 2 192-16,0 2-192 0,-2 0 192 0,1 6-192 15,0 2 176-15,0 1-176 0,-1 3 160 0,2 5-160 16,1 0 160-16,-2 0-160 0,5 4 160 0,3-1-160 15,-1 0 128-15,4-3-128 0,1 3 0 0,3-3 144 16,3 2-144-16,1-3 0 0,2-4 0 0,1 3 0 16,2-4 0-16,0 1 0 0,2-2 0 0,1-3 0 15,2-2 0-15,1-1 0 0,2-2 0 0,1-4 0 16,3 1-384-16,-1-7-48 0,1 1-16 16,1-3 0-16,0-3-2416 0,0-4-480 0</inkml:trace>
  <inkml:trace contextRef="#ctx0" brushRef="#br0" timeOffset="135097.97">20294 7653 34095 0,'-20'11'1504'0,"5"-3"320"0,2 1-1456 0,2-1-368 16,7-1 0-16,0-2 0 0,-1 2 224 0,-7 4-32 15,-5 9 0-15,-4 5 0 0,-1 5-16 0,2-1-16 16,3-3 0-16,3-1 0 0,5-5-160 0,4 1 0 15,3-4 0-15,3 0 0 0,4-5 144 0,0 2 0 16,4-5 0-16,2-1 0 0,0-2 64 0,4-3 16 0,1-3 0 0,0 0 0 31,2-3-608-31,0-5-128 0,1 1-32 0,1-7 0 16,-1 2-1488-16,1-5-288 0</inkml:trace>
  <inkml:trace contextRef="#ctx0" brushRef="#br0" timeOffset="135325.46">20562 6897 27647 0,'-11'6'2448'0,"3"2"-1952"0,1-2-496 0,2 6 0 16,4-3 1504-16,1-1 208 0,0 7 32 0,-2 8 16 15,0 12-1200-15,-2 18-240 0,2 8-64 0,0 2 0 0,-1-1-256 0,2-2 0 16,2-2 0-16,-2 1 0 0,1-3 208 0,-1-1-16 15,1-6 0-15,0 0 0 0,0-6 336 0,1-3 64 16,0-5 16-16,-1-3 0 0,0-1-608 0,0-5-256 16,0-2 0-16,0-2 16 15,-1-7-2384-15,0-1-496 0</inkml:trace>
  <inkml:trace contextRef="#ctx0" brushRef="#br0" timeOffset="135505.67">20350 7546 35935 0,'0'-9'3200'0,"3"1"-2560"0,2 1-512 0,3 2-128 15,0 2 512-15,1 0 96 0,4-3 16 0,7-2 0 16,13-3-624-16,13-7 0 0,6 0 0 0,3-1 0 31,-5-2-1968-31,-2 1-400 0,0-1-96 0,-5-5-16 0</inkml:trace>
  <inkml:trace contextRef="#ctx0" brushRef="#br0" timeOffset="144632.59">18402 8882 35935 0,'-5'-4'3200'0,"2"0"-2560"0,1 1-512 0,2 3-128 0,3 0 0 0,-1 1 128 0,1 4-128 0,3 0 128 0,2 5 64 0,3 4 32 0,2 9 0 0,0 3 0 0,-1 8 32 0,-2 2 16 16,2 0 0-16,-4-1 0 0,1-3-16 0,-1 2-16 15,1-2 0-15,-2 0 0 0,-1-3-240 0,0-7 0 16,1 2 128-16,-1-4-128 0,-1-2 0 0,0-4-288 16,-1 0 64-16,1-5 16 15,-3 3-1760-15,1-4-336 0</inkml:trace>
  <inkml:trace contextRef="#ctx0" brushRef="#br0" timeOffset="144893.98">18057 8903 38703 0,'-20'-11'1712'0,"9"3"352"0,4 4-1648 0,5 2-416 0,2 2 0 0,2 0 0 15,3 0 208-15,0 0-32 0,6 0-16 0,5 2 0 16,6 0 128-16,4 0 32 0,3 0 0 0,3 1 0 16,3 0 80-16,4-3 32 0,4 0 0 0,0-3 0 15,2 0-128-15,-2-1-32 0,-2 0 0 0,0 0 0 0,0-1-128 0,-1-1-16 16,-2 3-128-16,0-1 192 0,-2 0-192 0,0-2 0 16,0 3 0-16,-3-1 0 0,-1 0 0 0,-5 0-256 15,-3 2 48-15,-2 1 16 16,-3-2-1152-16,-3 3-208 0,0-2-48 0,-3 4-15760 15</inkml:trace>
  <inkml:trace contextRef="#ctx0" brushRef="#br0" timeOffset="145393.47">19552 8770 28559 0,'-4'-5'2544'0,"0"5"-2032"0,1-1-512 0,1 1 0 0,0 1 1104 0,-3-1 128 0,-3 2 32 0,-7 2 0 0,-4 2 368 0,-4 5 80 0,-3 3 16 0,1 4 0 0,1 2-896 0,0 3-192 16,2 3-16-16,3 5-16 0,2 3-288 0,1 1-48 16,2 6-16-16,3-3 0 0,2 0-96 0,3-2-32 15,3-4 0-15,3-3 0 0,3-1-128 0,3-7 0 16,2 1 0-16,2-6 0 0,3 1 0 0,3-6 0 16,-2 1 0-16,3-4 0 0,1-3-288 0,1-1-32 15,1-4-16-15,1-2 0 16,2 0-944-16,-1-2-176 0,3-5-32 0,2 0-15520 0</inkml:trace>
  <inkml:trace contextRef="#ctx0" brushRef="#br0" timeOffset="145960.34">20175 8808 21183 0,'0'-9'944'0,"-1"1"192"0,0 5-912 0,0 0-224 16,0 0 0-16,-1 3 0 0,1 0 1376 0,-1 0 224 0,-4 0 64 0,-1 0 0 0,-2 4 80 0,-3 4 32 0,-2 3 0 0,-1 6 0 0,-1 4-560 0,-1 5-96 15,0 2-32-15,0 6 0 0,1 2-448 0,3 3-80 16,1 2-32-16,2-1 0 0,1 1-208 0,2-1-64 15,3-5 0-15,0 0 0 0,4-5 0 0,4-3 0 0,0-4 0 16,3-2 0-16,1-5-128 0,3-4-128 0,-11-12 144 0,0 0-144 16,0 0 0-16,69 17 0 0,-48-19 0 0,1-5 0 15,1-1 128-15,0-3-128 0,0 0 0 0,-2-4 0 16,-2 0 128-16,0-2-128 0,0-4 0 0,-2-1 0 16,0-1 144-16,-2 0-144 0,-2-1 128 0,0 1-128 15,-4 1 160-15,-2-2-160 0,-2-1 192 0,-2 2-192 16,-3-1 208-16,-4-1-64 0,-1-1-16 0,-3 0 0 15,-3 3-128-15,-1-1 128 0,-3 1-128 0,0 6 128 16,-1 0-128-16,-2 5-224 0,1 1 48 0,-1 2 16 16,-2 3-608-16,1 3-128 0,-1 3-32 0,-1 0-17008 15</inkml:trace>
  <inkml:trace contextRef="#ctx0" brushRef="#br0" timeOffset="174728.38">9766 12382 38703 0,'-5'3'3440'0,"3"3"-2752"0,3 0-560 0,2-2-128 0,0 0 576 0,0 4 64 0,2 2 32 0,2 9 0 0,4 10-432 0,3 5-96 0,2 5-16 0,-1 0 0 15,-2 8-128-15,0-4 0 0,-2 1 0 0,-2 1 0 16,1 4 0-16,0 2 0 0,0-1 0 0,0 2 0 16,0-2 0-16,-2-5 0 0,1-1 0 0,0-8 0 15,-1-6 0-15,2-4 0 0,0-1 0 0,2-5 0 16,1-1-960-16,-1-6-128 0,2-1-32 0,-1-3-16192 16</inkml:trace>
  <inkml:trace contextRef="#ctx0" brushRef="#br0" timeOffset="175323.05">10678 13085 28559 0,'-2'-6'1264'0,"0"1"272"0,1-1-1232 0,2 3-304 0,-1 0 0 0,0-2 0 16,-1 0 1024-16,0-5 160 0,-1-5 32 0,-2-3 0 16,-1-1 480-16,-2 2 96 0,-1 0 32 0,-1 2 0 15,0 1-992-15,-2 2-208 0,0 0-48 0,-1 1 0 16,-2 2-320-16,-1 0-64 0,-1 1 0 0,-2 0-16 16,1 4-176-16,-2 2 160 0,1 2-160 0,1 5 160 15,0 0-160-15,1 4 0 0,3 1 144 0,0 3-144 16,2 0 0-16,1 4 0 0,2 0 0 0,0 3 128 15,3 1-128-15,3-2 0 0,0 2 0 0,3 14 0 0,1-19 0 16,2-4 0-16,1-4 0 0,2-2 0 0,1-2 0 16,0-2 0-16,2-6 0 0,0 0 0 0,2-3 0 15,0-3 0-15,1-2 0 0,0 0 0 0,2-3 0 16,0-1 0-16,1 1 0 0,-2 1 0 0,-2 0 0 16,2 1 0-16,-2 2 0 0,0 3 0 0,0 5 0 15,1 0 0-15,-1 6 0 0,1 2 0 0,-2 1 0 16,2 5 0-16,-2 2 0 0,0 1 0 0,0 0 0 15,-1 1 0-15,-1-1 0 0,0 1-128 0,-1-4 0 16,1 3 0-16,0-3 0 0,2-2-208 0,-2 0-48 16,2-1 0-16,0-1-11888 15,2-2-2384-15</inkml:trace>
  <inkml:trace contextRef="#ctx0" brushRef="#br0" timeOffset="175828.52">11261 13120 21183 0,'-5'-6'944'0,"2"0"192"0,2 3-912 0,-1 1-224 0,1-2 0 0,1 1 0 0,-1-5 1728 0,-1-4 288 0,-2-5 64 0,0-7 16 0,-2-2 80 0,0 1 0 0,0 1 16 0,-2 1 0 0,1 1-1008 0,-2 2-208 16,0 0-32-16,-2-1-16 0,0 1-432 0,-2-3-96 16,1 3-16-16,-2 0 0 0,1 2-192 0,0 1-32 15,3 6-16-15,1 3 0 0,2 2-144 0,0 3 160 16,1 3-160-16,1 2 160 0,1 3-160 0,0 2 128 16,0 4-128-16,2-1 128 0,0 7-128 0,1 0 0 15,0 6 0-15,-1-3 0 0,2 5 0 0,2-2 0 16,0 1 0-16,1 1 0 0,2-1 0 0,2-1 0 15,1-3 128-15,1 0-128 0,1-5 0 0,0 1 128 16,2-3-128-16,-2-5 128 0,2-2 64 0,0-1 0 16,0-5 0-16,2-2 0 0,1-4-64 0,-2 1-128 15,1-2 192-15,-1-3-64 0,-2 0-128 0,0-1 128 16,0 2-128-16,-2-2 128 0,-1 1-128 0,1 0 0 0,-1-2 0 0,-1 4 0 16,0-1 0-16,0 1 0 0,0 4 0 0,-1 2 0 15,1 1 0-15,-2 2 0 0,2 1 0 0,-1 4 0 16,1 2 0-16,-2 1-224 0,0 3 32 0,1 2 0 15,-2 0-128-15,2-2-32 0,-2 3 0 0,2-1 0 32,0-1-112-32,0 0-32 0,-1-2 0 0,1 1 0 0,1-3-880 15,-2-1-176-15,2 1-48 0,-1-1-9408 0,1-1-1872 0</inkml:trace>
  <inkml:trace contextRef="#ctx0" brushRef="#br0" timeOffset="176674.48">12172 12283 20271 0,'-1'-10'1792'0,"0"4"-1424"0,1 0-368 0,-1 3 0 0,0 1 1664 0,-1-2 272 0,-3-5 48 0,-2-5 16 0,-4-3 352 0,-3 3 64 16,-5 2 16-16,-2 3 0 0,0 7-928 0,-3 2-176 16,-1 2-48-16,0 6 0 0,1 1-752 0,1 2-144 15,0 2-48-15,2 1 0 0,1 0-144 0,2 1-16 16,1 2-16-16,1 0 0 0,4 0-160 0,0-2 0 16,3 2 0-16,3-2 128 0,3 0-128 0,3-1 0 0,2 0 0 15,3 0 0-15,2 1 0 0,3 0 0 0,4-2 0 0,-14-13 0 16,0 0 0-16,58 40 0 0,-58-40 0 0,0 0 0 15,77 38-144-15,-77-38 144 0,61 24 0 0,-61-24 0 16,61 22 0-16,-61-22 0 0,0 0 0 0,73 41 0 16,-73-41 0-16,0 0 0 0,51 40 0 0,-39-26 0 15,-1-2 0-15,-3 3 0 0,-3 2 0 0,-2 0 0 16,-3 3 192-16,-4 0 0 0,-2 4 0 0,-4-1 0 16,-2 3 176-16,-4 3 16 0,-1-3 16 0,-3 0 0 15,-1 2-96-15,-3-1-32 0,-2-2 0 0,-3-3 0 16,0 0-272-16,-2-3 160 0,0-2-160 0,2-5 128 15,1-1-128-15,1-2 0 0,0-5 0 0,2-2-176 16,1 0-528-16,1-6-128 0,2-2 0 0,4-3-18656 16</inkml:trace>
</inkml:ink>
</file>

<file path=ppt/ink/ink4.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5-04-16T09:36:33.087"/>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4169E1"/>
    </inkml:brush>
  </inkml:definitions>
  <inkml:trace contextRef="#ctx0" brushRef="#br0">21976 3623 17503 0,'-3'-9'1552'0,"1"4"-1232"0,2 2-320 0,0 1 0 0,2 2 0 0,0 0 0 0,0 0 128 0,2-2-128 0,0 0 704 0,2 2 96 16,2-2 16-16,-1 2 0 0,2-1 448 0,-1-2 80 16,0 3 32-16,1 0 0 0,0 0 0 0,2 0 0 15,4 0 0-15,0 3 0 0,3-2-112 0,0 1-32 16,4 2 0-16,-3-2 0 0,-1 1-336 0,2-1-80 15,3 2-16-15,0-2 0 0,4 2-224 0,0-2-64 16,3 0 0-16,0-1 0 0,2 2-128 0,1-3-48 0,1 0 0 0,3 0 0 16,-1 0-112-16,3 0-32 0,4-3 0 0,0 2 0 15,0-1-48-15,2 0-16 0,4 2 0 0,1 0 0 16,-1-2 0-16,0 0 0 0,-1 0 0 0,0 2 0 16,-1-4 0-16,2 2-128 0,3 1 192 0,-1-1-64 15,1 2-128-15,1-2 192 0,-3 2-192 0,1 0 192 16,2 0-192-16,2-2 0 0,2 2 144 0,0 2-144 15,1 0 0-15,0 0 128 0,0 1-128 0,-3 1 0 16,-4-2 0-16,2 2 144 0,2-2-144 0,0 1 0 16,0 3 144-16,0 0-144 0,-1-1 0 0,-2 1 144 15,0-3-144-15,3 3 0 0,1 0 0 0,1 0 128 16,0 2-128-16,-2-3 0 0,0 2 0 0,-3-2 128 0,2-2-128 0,-1 3 0 16,0-3 0-16,-1 3 0 0,3 2 0 15,-2-3 0-15,1 1 0 0,-4-2 0 0,1-1 0 0,-2-1 128 16,1 2-128-16,-1-2 0 0,1 4 128 0,-2-1-128 15,-1-1 0-15,-3 0 128 0,0-3-128 0,-3-1 0 16,0 0 144-16,0 0-144 0,-2 0 144 0,0 0-144 16,-2 0 192-16,0 3-192 0,-1-2 192 0,-3 1-64 15,-1-2 0-15,-3 0-128 0,-1 2 176 0,-3-2-176 16,-1-2 160-16,-2 2-160 0,-1 0 128 0,-3 0-128 16,0 2 0-16,-4-2 0 0,-1 2 0 0,-2 0 128 15,1-2-128-15,-2 2 0 0,-2-1 0 0,-2-1 0 16,1 3 0-16,-2-3 0 0,0 2 0 0,-2-1 0 15,-1-1 0-15,1 0 0 0,-1 2-192 0,-1-2-16 16,0 0-16-16,0 0 0 16,-1 0-288-16,-1 3-64 0,-1-3-16 0,0 0-12368 0,-3-3-2464 0</inkml:trace>
  <inkml:trace contextRef="#ctx0" brushRef="#br0" timeOffset="1027.52">22236 3403 5519 0,'1'-2'496'0,"-1"0"-496"0,0 2 0 0,1-2 0 0,-1 2 224 0,1 2-48 0,-1-2-16 0,1-2 0 0,0 2 1008 0,2-2 208 15,-2 2 32-15,0-2 16 0,0 2 880 0,0 0 160 16,0-1 32-16,-1-2 16 0,0 3-32 0,0-2-16 16,0 2 0-16,0 0 0 0,0 0-512 0,-1 0-96 0,-1 0-32 0,0 0 0 15,-1 2-624-15,0-2-128 0,-2 3-32 0,1 0 0 16,-1-1-528-16,-2 2-96 0,1 2-32 16,-2-1 0-16,-3 1 624 0,1 1 112 0,1-2 32 15,-2 3 0 1,-2 2-1680-16,-1-2-336 0,2 1-64 0,-1 2-16 0,2-3 816 0,-2 1 128 0,1 2 0 0,-2 1 128 15,2 0-128-15,0 0 0 0,3-1 128 0,0 1-128 16,1-1 0-16,0 0 128 0,2 1-128 0,2-1 0 16,2 0 0-16,-1-1 0 0,2 1 0 0,1 1 128 15,0 0-128-15,1-2 0 0,2-1 0 0,0 4 0 16,2-3 0-16,-1-1 0 0,2 2 0 0,1-1 0 16,2-1 0-16,-1-1 144 0,2 1-144 0,1-1 0 15,1-3 128-15,0 2-128 0,2-1 0 0,-1 0 0 0,0-1 0 16,0 1 0-16,-1 0 0 0,0-2 0 0,0 0 0 0,0 1 0 15,-2-1 0-15,-1 1 0 0,1 1 0 0,-1 0 0 16,0 0-192-16,-1-1 48 16,0 1-320-16,0-3-64 0,-1 3-16 0,-2 0-11584 15,-1-1-2320-15</inkml:trace>
  <inkml:trace contextRef="#ctx0" brushRef="#br1" timeOffset="7592.39">27019 2286 1839 0,'-2'0'160'0,"-1"3"-160"0,2-1 0 0,0-1 0 0,2 4 1904 0,0-4 336 0,1 1 80 0,-2 1 16 0,1 5-1056 0,0 2-192 0,1-1-64 0,-1 2 0 16,0 0 64-16,0 1 16 0,1-3 0 0,-1 2 0 15,0 1-80-15,0-1-32 0,1 0 0 0,1 1 0 16,0 3-16-16,-1-2 0 0,1 2 0 0,-2 0 0 16,1 0-112-16,-1 2-32 0,0 0 0 0,0 3 0 15,1 0-176-15,0 0-32 0,0 3-16 0,0-3 0 16,2 5-96-16,-2-3-32 0,0 1 0 0,1 0 0 16,-1-1-48-16,0 1-16 0,-1 0 0 0,0-1 0 0,1 0-16 0,-2 1 0 15,1 2 0-15,-1-1 0 0,0-1-48 0,0 1-16 16,1 1 0-16,-1 1 0 0,1 0-16 0,-1 0 0 15,1 1 0-15,1 1 0 0,-2-2-96 0,0 3-32 16,-1-3 0-16,1 2 0 0,0 1-64 0,-1 0 0 16,0 0-128-16,1 2 192 0,0 0-32 0,0 1-16 15,0 2 0-15,0-1 0 0,0-1-16 0,0-1-128 16,0 1 192-16,0 0-64 0,-1-3 16 0,1 2 0 16,-1-1 0-16,1-2 0 0,-1 3-16 0,1-1-128 15,0-2 192-15,1 2-64 0,-1 1-128 0,0-2 128 16,1 3-128-16,1 0 128 0,-1-2-128 0,2 2 0 15,-2 4 144-15,0-5-144 0,0 4 0 0,0-4 128 16,0 6-128-16,-2-4 0 0,1 3 0 0,0 2 144 16,1 0-144-16,-1-3 0 0,0 2 144 0,1 0-144 0,-1-2 0 15,0 3 144-15,-1-4-144 0,1-2 0 0,-1 0 0 0,1-2 128 16,-1 0-128-16,0 2 0 0,-1 0 0 0,0-2 128 16,1 0-128-16,1 2 0 0,-1-1 0 0,0-2 128 15,1 3-128-15,-1-1 0 0,0-2 0 0,0 3 0 16,-2 0 0-16,2 1 0 0,-1 0 0 0,0 1 0 15,2 0 0-15,-2-2 0 0,1 4 128 0,0-4-128 16,1 2 0-16,-1-2 0 0,0 2 0 0,0-2 0 16,0-1 0-16,0 0 0 0,-1 1 0 0,1-2 0 15,0-2 0-15,0 1 0 0,0 0 0 0,0 2 0 16,2 1 0-16,-1-3 0 0,1 3 0 0,-1-1 0 0,1-1 0 0,-1-2 0 16,1 2 128-16,0-2-128 0,1 1 0 0,0-3 0 15,-1 0 0-15,0 0 128 0,0-1-128 0,1 1 0 16,0 1 0-16,0-1 0 0,1-1 0 0,1 3 0 15,-1-2 128-15,1 1-128 0,-1 1 0 0,0-2 0 16,1 3 0-16,-1-5 0 0,-1-2 0 0,1 5 0 16,-1 1 0-16,0 2 0 0,1 2 0 15,-2-2 0-15,0 0 0 0,-1-2 0 0,1 3 0 0,0-1 0 16,0-2 0-16,0 1 0 0,-1-3 0 0,2 0 0 16,-2 2 0-16,1-1 0 0,-1 2 0 0,1 0 0 15,0 0 0-15,1 2 0 0,-2-3 0 0,1-1 0 16,-1 1 0-16,2-2 0 0,-1 3 0 0,0-5 128 15,0 2-128-15,0-1 0 0,1 1 0 0,-1-2 0 16,2 1 128-16,-2-1-128 0,1-1 0 0,-2 2 0 16,1-1 0-16,0 1 0 0,-1-1 0 0,2-2 0 0,-1 5 0 15,0-1 0-15,0 2 0 0,-1-2 0 0,1 3 0 0,-1-1 0 16,0-2 0-16,0 1 0 0,-1 1 0 0,0 2 0 16,1-4 0-16,-2 1 0 0,0 1 128 0,0 0-128 15,0 0 0-15,1 2 0 0,0-1 0 0,-2-1 0 16,2 4 0-16,0 0 0 0,1 0 128 0,-1-1-128 15,1 4 0-15,-1-3 0 0,0-1 0 0,1 1 0 16,-1-1 0-16,1-1 128 0,-2-2-128 0,1 1 128 16,0-1-128-16,0-1 0 0,1 2 144 0,-1-1-144 15,1 1 0-15,0 3 128 0,1-4-128 0,-1 2 0 16,1-2 0-16,0 1 128 0,0-1-128 0,-1-1 0 16,3 2 0-16,-2-3 144 0,0 0-144 0,0 1 0 15,1 1 128-15,-1 0-128 0,1 1 0 0,0 0 0 0,-1 0 144 0,1-1-144 16,1 2 0-16,-1-2 144 0,0 3-144 0,0-4 0 15,1 2 144-15,-1-1-144 0,-1 1 0 0,1-3 0 16,0 0 0-16,-1 0 128 0,1 3-128 0,-1-3 0 16,0 0 0-16,0 3 0 0,1-1 0 0,-1 1 0 15,0 0 0-15,1 0 0 0,-1 0 0 0,0-4 128 16,0 5-128-16,1-4 0 0,-1 2 144 0,1 3-144 16,-1-2 192-16,1 0-192 0,0 1 160 0,0-2-160 15,-1 4 128-15,1 0-128 0,-1-3 128 0,2 2-128 16,-1 1 0-16,-1 0 128 0,1 2-128 0,1-2 0 15,-2 0 0-15,1 2 128 0,-1-5-128 0,0 3 0 16,2 2 0-16,-2 1 128 0,0 1-128 0,1-3 0 16,-1 2 0-16,0-1 128 0,1 0-128 0,-2-1 0 0,2 1 0 0,-1-2 0 15,0 4 0-15,0-3 0 0,0 4 0 0,1-3 0 16,-2 1 0-16,1 1 0 0,-1 1 128 16,0 0-128-16,1-2 0 0,-2 2 128 0,1 1-128 15,0 0 128-15,-1-1-128 0,1 3 0 0,-2-2 144 16,1-1-144-16,0 3 128 0,0-2-128 0,-1 1 160 0,1 0-160 15,-1 1 176-15,1-3-176 0,0 1 192 0,0 2-192 16,0 0 160-16,-1 1-160 0,0-1 128 0,0 1-128 16,0-4 128-16,-1 3-128 0,0 1 0 0,1 2 128 15,-1 0-128-15,-1 0 0 0,1-2 0 0,-1 0 128 16,1-4-128-16,-1 3 0 0,1 2 144 0,0-1-144 16,0 0 128-16,0-1-128 0,0 3 128 0,0-2-128 15,0 2 0-15,1-3 144 0,-2 4-144 0,1-7 0 0,0 1 128 0,0-1-128 16,1 6 0-16,-2 1 0 0,2-1 0 0,0 0 0 15,0-1 0-15,-2 2 0 0,2-3 0 0,-2 2 0 16,0 0 0-16,0 3 0 0,0 0 128 0,-1 1-128 16,2 2 0-16,-2-3 0 0,2 0 0 0,-2 0 0 15,3 0 128-15,0 0-128 0,0-3 0 0,-1 3 160 16,1-2-160-16,1 2 128 0,0-1-128 0,1-2 128 16,0-2-128-16,1 2 128 0,1-2-128 0,-1 0 192 15,0-2-192-15,1 2 192 0,-2-3-192 0,1 2 128 16,-1 0-128-16,0 1 128 0,1 1-128 0,0-4 0 15,-1 2 0-15,1 0 128 0,-1-1-128 0,0 3 0 16,0-3 0-16,0 3 0 0,0-1 0 0,0 2 0 0,0-1 0 0,1-1 0 16,0 2 0-16,2-2 0 15,-2 1 0-15,0-3 0 0,-1-1 128 0,1 2-128 0,1-3 0 0,-2 3 128 16,3 0-128-16,-1-1 128 0,0-2-128 0,2 1 128 16,-1 2-128-16,0-3 0 0,2 3 0 0,0 1 0 15,0 2 0-15,-1 0 0 0,0 3 0 0,1-3 128 16,-2 1-128-16,2 1 0 0,-2-1 0 0,1 2 0 15,0 1 0-15,0-2 0 0,-1 2 0 0,-1-2 0 16,2-1 0-16,-2 1 0 0,1 2 0 0,2 0 0 16,-2-4 0-16,1 2 0 0,-2-1 128 0,1 2-128 15,1 0 0-15,-1 3 0 0,2 0 0 0,-2 0 0 16,2 2 128-16,-3-2-128 0,3-2 0 0,-3-1 128 16,1 3-128-16,0 0 0 0,0 0 144 0,0 0-144 15,1 3 0-15,-2 0 144 0,2-3-144 0,-2 3 0 16,1-1 128-16,1 4-128 0,0 1 0 0,1 1 0 0,-1-3 0 0,1 3 0 15,1 2 0-15,-2-2 0 0,1-2 0 0,-1 3 0 16,1-1 0-16,-1-1 0 0,2-2 144 0,0 1-144 16,-1-2 0-16,0-2 144 0,-1-3-144 0,0 4 0 15,0-6 0-15,0 1 0 0,-1-4 0 0,1 1 0 16,-2-1 128-16,1-3-128 0,1-3 0 0,-2 1 0 16,1-2 0-16,1 0 0 0,-3-2-192 0,1 1-32 15,1-3 0-15,-2-6 0 16,0 1-288-16,0-6-64 0,0-3-16 0,0-4 0 15,-1-3-400-15,0-5-80 0,0-5-16 0,-1-4-18816 0</inkml:trace>
  <inkml:trace contextRef="#ctx0" brushRef="#br0" timeOffset="22870.39">21771 666 30399 0,'-1'-1'2704'0,"1"1"-2160"0,0 1-544 0,0-1 0 0,1 3 560 0,0 0 0 0,-1 3 0 0,1 3 0 0,-1 5 336 0,2 6 64 0,0 8 0 0,0 4 16 0,0 6-208 0,-1 5-32 0,1 6-16 0,-1-2 0 0,-2-2-192 0,-2 1-32 16,-1 1-16-16,-1-1 0 15,2 0-224-15,-2-9-32 0,2 0-16 0,-1-8 0 0,1-2-208 16,1-7 0-16,1-3 0 0,-2-5 0 0,2-5 0 0,1-3 0 15,0-2 0-15,0-4 0 16,1-2-640-16,-2-3-112 0,1-3-16 0,-1-3-10896 16,0-4-2176-16</inkml:trace>
  <inkml:trace contextRef="#ctx0" brushRef="#br0" timeOffset="23197.93">21598 784 19343 0,'-8'-3'848'0,"4"1"192"0,0 2-832 0,3 0-208 15,0 2 0-15,1-2 0 0,1 3 1856 0,-1 0 320 16,1 0 64-16,3 5 0 0,-1 5-16 0,4 1-16 16,1 5 0-16,1 1 0 0,1 3-912 0,2 1-176 0,0 5-32 15,2-1-16-15,-14-28 384 0,28 55 80 0,-14-31 0 0,-1 1 16 32,-13-25-1936-32,0 0-400 0,48 69-80 0,-48-69-16 0,0 0 880 0,53 50 0 0,-35-38 0 0,0-2 0 15,1-4 144-15,0-3-144 0,1-3 160 0,1-2-160 16,-3 1 144-16,1-7-144 0,-1 0 128 0,2-4-128 15,-2-3 128-15,1-2-128 0,0-3 128 0,0-3-128 16,0-1 128-16,-2-2-128 0,2-1 0 0,-4 0 128 16,0 4 1584-16,-1-2 304 0,-2-2 64 0,-1 5 16 15,-3-2-1648-15,0 1-448 0,-2 0 128 0,-1 0-128 16,1 3 0-16,-2 3 0 0,0 2 0 0,-1 0 0 16,0 4-1600-16,1 2-384 0,-2 1-80 0,0 2-16 15,1 3 1312-15,-1 0 272 0,0 2 48 0,1 1 16 16,-1 1-1136-16,1 2-224 0</inkml:trace>
  <inkml:trace contextRef="#ctx0" brushRef="#br0" timeOffset="23496.32">22569 798 27647 0,'-1'0'2448'0,"1"0"-1952"0,0 0-496 0,0 3 0 0,0-2 752 0,-1-1 48 0,0 4 16 0,0 1 0 0,-1 5 1232 0,-1 3 256 0,0 6 64 0,-1 2 0 16,1 4-1376-16,-2 1-272 0,1 0-48 0,-1 4-16 15,2 0-304-15,-1 0-64 0,0 2-16 0,1 0 0 16,1-4-272-16,2 1 160 0,1-5-160 0,2-2 128 15,-1-1-128-15,2-5 0 0,2-1 0 0,0-4 0 16,-1-2-192-16,1 0-80 0,0-3-16 0,1-2-12192 16,0 0-2432-16</inkml:trace>
  <inkml:trace contextRef="#ctx0" brushRef="#br0" timeOffset="24622.54">23316 759 16575 0,'-5'-4'1472'0,"1"2"-1168"0,0 1-304 0,2-2 0 0,1 3 1968 0,1-2 336 0,-2 2 64 16,-2-3 0-16,-1 1-176 0,-5-2-32 0,-2 1-16 0,-2-2 0 0,-1 4-288 0,0-1-48 0,-1-1-16 0,-1 6 0 15,-1-3-912-15,0 2-192 0,0 1-48 0,0 1 0 16,0 2-288-16,-1 1-64 0,1 1-16 0,0-1 0 0,1 2-80 0,-1 2-32 15,2-2 0-15,0 2 0 0,1-2-160 0,1 3 128 16,3-3-128-16,0 1 128 0,0-1-128 0,3 0 0 16,1 3 0-16,3-3 0 0,2 1 0 0,1-1 0 15,2 0 0-15,1 0 0 0,2 3 0 0,3-2 0 16,0-1 0-16,3 0 0 0,2-1 0 0,1-1 0 16,3 1 0-16,1 0 0 0,2-1 0 0,-1 1 0 15,2-2 0-15,-1 0 0 0,-1 2 0 0,0 1 0 16,-18-9 0-16,0 0 0 0,0 0 0 0,71 43 0 15,-57-29 0-15,0-1 0 0,-1 0 0 0,-2 2 0 16,-2 0 0-16,-1-1 0 0,-2-3 0 0,-2 2 0 16,0 0 0-16,-4 2 0 0,-1-1 0 0,-3-2 0 15,-2 2 0-15,0-2 128 0,-3 2 64 0,-3 1 16 16,0-2 0-16,-3 0 0 0,0-2-32 0,-1 1-16 0,0-4 0 16,0 1 0-16,1-1-160 0,-2-5 0 0,1 3 0 15,-1-4 128-15,-1-2-128 0,0-2 0 0,2 0 0 0,0-2 0 16,1 2-304-16,2-4-32 0,1 1-16 0,2 0 0 31,2-3-272-31,2 2-48 0,2 1-16 0,1-3 0 16,3-1-1680-16,2-1-320 0</inkml:trace>
  <inkml:trace contextRef="#ctx0" brushRef="#br0" timeOffset="24962.71">23921 757 35007 0,'2'-2'3120'0,"0"0"-2496"0,-1 2-496 0,0 0-128 0,0 2 0 0,0-2 192 0,3 0-64 0,-1 4 0 0,3-2 960 0,0 4 208 0,-2 3 48 0,1 2 0 0,-2 3-704 0,-1 1-144 16,0 3-32-16,-1 4 0 0,0 1-80 0,-1 1 0 15,0 5-16-15,-1-3 0 0,2-1-144 0,-2-1-32 16,1-1 0-16,0-1 0 0,0-1-192 0,0-1 144 16,0 0-144-16,0 0 128 0,0-1-128 0,0-4 0 15,0 0 0-15,1 0 0 0,-1-4-304 0,1 0-32 0,0-2-16 0,-1-3 0 31,1 0-352-31,-1-1-64 0,0-2 0 0,0-3-11456 0,0 2-2304 0</inkml:trace>
  <inkml:trace contextRef="#ctx0" brushRef="#br0" timeOffset="25247">23597 834 31327 0,'-8'-7'1392'0,"5"2"272"0,2 0-1328 0,1 1-336 16,3 2 0-16,-1 1 0 15,3-1 352-15,0 0 0 0,7-2 0 0,4-2 0 0,5-1 1392 0,4-1 288 16,5 0 48-16,1 2 16 0,0-2-1056 0,3 2-208 16,2-1-32-16,3-1-16 0,-2 2-112 0,3 1-32 15,0 1 0-15,1 1 0 0,0 1-256 0,-2 2-64 16,-1 0-16-16,-3 2 0 0,-5-1-176 0,-4 1-128 15,0-1 144-15,-6 2-144 0,-2 0 0 0,-2-1 0 16,0 2 0-16,-3-2 0 16,-2 2-736-16,-1-4-32 0,0 2-16 0,-2-2-12512 15,0-2-2496-15</inkml:trace>
  <inkml:trace contextRef="#ctx0" brushRef="#br0" timeOffset="27122.42">22381 1943 28559 0,'1'-4'2544'0,"2"0"-2032"0,-1 0-512 0,0 2 0 0,1 1 256 0,1-4-64 0,2-2 0 0,4-4 0 0,3-4 1424 0,1-2 288 0,2 0 48 0,0 0 16 16,0 3-784-16,0 2-160 0,0 0-16 0,0 3-16 15,0 1-400-15,0 3-80 0,0 1 0 0,0 2-16 16,-3 2-192-16,1 0-48 0,0 3 0 0,-2 0 0 16,1 2-32-16,-3 1-16 0,1 2 0 0,-2-1 0 15,1 1-48-15,-4 3-16 0,1 1 0 0,-2 0 0 16,-2 2-144-16,-2 1 192 0,0-1-192 0,-3 3 192 15,-2 3-192-15,-3 0 192 0,-1 1-192 0,-2 2 192 16,-2-1-192-16,2-1 192 0,-1-1-192 0,-1 1 192 16,0 2 688-16,-1-1 144 0,3-1 16 0,0-1 16 15,1 0-1648-15,2-6-336 0,0 4-64 0,2-6-16 0,2 2 816 16,2-5 192-16,0 2 0 0,1-3 0 16,1-1 0-16,1 1 0 0,0-2 0 0,3-3 0 0,2 3 0 15,0-4 0-15,-1 1-160 0,5-3 160 0,1 3-160 0,3-6 160 16,1 3-208-16,1-3 80 0,1 0-48 0,2-3 0 15,-1 1 0-15,1-1 0 0,1-2-144 0,-1-2-48 16,0 2 0-16,-1-1 0 16,-1 0-528-16,-2-1-96 0,-1 1-32 0,-1 2-16864 15</inkml:trace>
  <inkml:trace contextRef="#ctx0" brushRef="#br0" timeOffset="27528.8">23062 1809 32255 0,'-8'4'2864'0,"2"-1"-2288"0,3 1-576 0,1-2 0 0,1 1 0 0,-2 0 0 0,-2 5-160 0,-5 3 160 0,0 4 1280 0,-1 5 384 0,1 3 80 0,0 1 16 16,5-1-832-16,0-1-160 0,3 5-48 0,1-5 0 15,2 5-336-15,1-5-64 0,3 2 0 0,0-2-16 16,3 0-304-16,2-3 128 0,1-2-128 0,-11-17 0 16,0 0 128-16,0 0-128 0,61 50 0 0,-61-50 0 15,0 0 128-15,55 14-128 0,-33-17 0 0,0 0 0 0,1-5 0 0,0-1 0 16,2-4 0-16,0 0 0 0,-1-4 0 0,-1 0 0 16,-3-2 0-16,-2-1 0 0,2-2 0 0,-4 2-144 15,-1-3 144-15,-4 2 0 0,-2 4 0 0,-2-1 0 16,-4 1 0-16,-3 3-128 0,-3 2 128 0,-4-2 0 15,-1 3 0-15,-4 0 0 0,-3 1 0 0,-2-1 0 16,-4 0 0-16,-3-2 0 0,-2 2 0 0,-2-1-256 16,-2 1 64-16,2 2 0 15,0 1-608-15,4 4-128 0,2 2-32 0,2 2 0 16,3 2-896-16,3 2-192 0,1 5-48 0,1-1-12624 0</inkml:trace>
  <inkml:trace contextRef="#ctx0" brushRef="#br0" timeOffset="28144.4">23654 2084 10127 0,'-7'5'896'0,"3"-1"-704"0,0-1-192 0,2 0 0 0,1-1 3008 0,1-2 560 0,-1 1 112 0,1-1 32 0,-3 2-1584 0,2 0-304 0,0 0-64 0,2-4-16 0,1 0 336 0,3-3 64 16,2-1 16-16,3-6 0 0,1 3-928 0,2-4-176 15,3-2-32-15,2-2-16 0,3 0-528 0,-2 1-96 16,1-4-32-16,1 3 0 0,-3 0-96 0,2 0 0 16,-2 2-16-16,0 1 0 0,-1 0-48 0,-1 3-16 0,-2 1 0 0,-1 4 0 15,0 0-16-15,-1 1 0 0,-1 2 0 0,-1 1 0 16,0 1-32-16,-2 2 0 0,0-1 0 0,-1 2 0 16,0 1-128-16,0 3 160 0,-2 0-160 0,1 2 160 15,0-1-160-15,-1 1 0 0,1 1 0 0,0 1 0 16,-1-1 0-16,1 2 0 0,-1-2 0 0,-1 3 0 15,2-1-256-15,-3 2 0 0,2-2 16 0,-1 1 0 16,1-1-208-16,-1 0-64 0,1 1 0 16,0-1 0-16,-1-2-1024 0,0 3-192 0,-2-3-64 0,0 2-15280 15</inkml:trace>
  <inkml:trace contextRef="#ctx0" brushRef="#br0" timeOffset="28496.45">24249 2063 25791 0,'4'-5'1152'0,"-1"-1"224"0,2 0-1104 0,-2 2-272 16,1 0 0-16,-1 1 0 0,1-3 704 0,4-2 96 15,5-4 16-15,3-8 0 0,4 0 1568 0,1-3 320 16,1 2 64-16,-3 2 16 0,-1 3-1584 0,-1-1-320 15,-1 1-64-15,0 4-16 0,0-2-288 0,-1 1-48 16,0 2-16-16,-2 0 0 0,1 3-64 0,0-1 0 16,-2 3-16-16,-1 0 0 0,-1 3-112 0,-1-1-32 15,0 2 0-15,-2 2 0 0,-1 0-80 0,0 2-16 0,1 2 0 0,-1-1 0 16,-1 5-128-16,1-1 192 0,0 1-192 0,-1 3 192 16,2 1-192-16,-1 0 0 0,0 4 0 0,2-1 128 15,-2 2-128-15,0 0 0 0,0-1 0 0,-2 1 0 16,2 0 0-16,-1-2 0 0,0 2-160 0,1-3 160 15,-1-3-384-15,0 2 32 0,1-2 0 0,-2-1 0 16,2-1-256 0,-1 1-48-16,-2-1-16 0,2-1 0 0,-2-3-944 0,-1 3-192 15</inkml:trace>
</inkml:ink>
</file>

<file path=ppt/ink/ink5.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5-04-16T09:38:41.797"/>
    </inkml:context>
    <inkml:brush xml:id="br0">
      <inkml:brushProperty name="width" value="0.05292" units="cm"/>
      <inkml:brushProperty name="height" value="0.05292" units="cm"/>
      <inkml:brushProperty name="color" value="#FF0000"/>
    </inkml:brush>
  </inkml:definitions>
  <inkml:trace contextRef="#ctx0" brushRef="#br0">18248 1056 28559 0,'-1'-1'2544'0,"1"1"-2032"0,1 0-512 0,-1 1 0 0,0-1 208 0,0 0-48 0,1 0-16 0,0 0 0 0,-1 2 1264 0,0 1 256 15,-1 2 64-15,1 2 0 0,-1 1-576 0,0 4-96 16,1 2-32-16,-1 3 0 0,-1 1-448 0,0 5-80 15,-1 3-32-15,-1 6 0 0,0 2-208 0,0 3-32 16,1-2-16-16,1 3 0 0,-1-4-208 0,2 0 128 16,0-1-128-16,0-2 0 0,0 0 128 0,1-2-128 15,0-2 0-15,0 1 0 0,1-5 0 0,1 0 0 16,3 1 0-16,-2-1 0 0,3-3 0 0,0 0 0 16,0-3 0-16,2 0 0 0,2-2 128 0,-2 0-128 0,1-1 0 15,1 0 144-15,0-3-144 0,3 1 160 0,-1-3-160 0,2 0 160 16,-1 1-160-16,3-3 160 0,1 1-160 0,2-1 160 15,-1 1-160-15,2-3 128 0,2 1-128 0,0 0 128 16,0 0-128-16,3-3 160 0,1-1-160 0,0 2 160 16,-2 1 1568-16,2-1 320 0,2-2 64 0,2 4 16 31,-1-3-3280-31,2 2-672 0,0-2-128 0,0 1-32 0,-2 1 1648 0,1-2 336 0,-2-1 0 0,1-1 0 16,-1-1 912-16,0 0 112 0,-2 0 0 0,0 0 16 15,1 0-832-15,-1-1-208 0,1-1 0 0,-2 2 0 16,0-3-832-16,-4 3-192 0,0-3-64 0,-3 1 0 0,-1 0 560 0,-2 0 96 15,-3 0 32-15,-2 1 0 16,-1-2-1328-16,-4 0-272 0</inkml:trace>
  <inkml:trace contextRef="#ctx0" brushRef="#br0" timeOffset="448.13">18211 1104 25791 0,'-2'-16'1152'0,"2"6"224"0,4 1-1104 0,-1 4-272 0,2 2 0 0,-2 0 0 0,3-3 0 0,5-2 160 0,6-2-160 0,8-6 128 0,5-1 1488 0,2-1 304 0,2 4 48 0,-1 3 16 16,1 1-384-16,2 2-80 0,3 0-16 0,2 4 0 16,1 2-608-16,3 2-112 0,0 2-16 0,2 2-16 15,-2 1-448-15,-3 1-96 0,-2 2-16 0,-3-2 0 16,-4 1-192-16,-3-2 176 0,1 1-176 0,-2 2 160 16,-3-2-160-16,0 3 128 0,-1-1-128 0,-1 3 128 15,-1 2-128-15,-23-13 0 0,0 0 144 0,61 45-144 16,-61-45 0-16,0 0 144 0,47 66-144 0,-47-66 0 15,0 0 128-15,29 82-128 0,-24-48 0 0,-2 4 0 16,0-1 128-16,-4 5-128 0,-1 3 0 0,-1-2 0 0,-2-1 0 0,0-1 0 16,-1-1 0-16,-1-2 0 0,3-6 0 15,0 2 0-15,1-2 0 0,-1-1 0 0,2-1 0 0,0-1-272 16,2-3 16-16,-1-4 16 16,2-2-912-16,1-5-176 0,0-4-32 0,3 0-16032 15</inkml:trace>
  <inkml:trace contextRef="#ctx0" brushRef="#br0" timeOffset="1167.02">19860 764 28559 0,'2'-1'2544'0,"0"-1"-2032"0,2 2-512 0,-2 0 0 0,-1 2-192 0,1-2-128 0,2 1-16 0,2-1-16 0,2 4 720 0,1 1 144 0,1 6 16 0,-1 0 16 15,-1 4 448-15,0 2 96 0,1 1 0 0,0 5 16 16,-9-23-352-16,0 0-80 0,29 75-16 0,-20-52 0 16,1 2 0-16,-1-4 0 0,0-1 0 0,-1-2 0 15,1-1-112-15,0-3-32 0,-1-2 0 0,0 0 0 16,0-4-160-16,0 1-32 0,0-4-16 0,0-2 0 16,1 0-128-16,-1-3-32 0,0 0 0 0,-1-2 0 15,1 1-16-15,-1-5 0 0,1 3 0 0,0-5 0 16,0 2 0-16,0-3 0 0,1-1 0 0,-1 0 0 15,0-1-128-15,0 0 0 0,0-2 144 0,-1 2-144 16,-2-3 0-16,2 2 0 0,-1-3 0 0,-1-1 0 16,1 1 0-16,1 0-208 0,-1 2 48 0,-2-2 16 15,2 0-432-15,0 4-64 0,-2-1-32 0,1 4-11360 16,0-1-2256-16</inkml:trace>
  <inkml:trace contextRef="#ctx0" brushRef="#br0" timeOffset="1830.34">20571 759 21183 0,'1'-4'1888'0,"1"2"-1504"15,-1 2-384-15,1 2 0 0,-1-2 224 0,0 0-32 0,0 2 0 0,2 0 0 16,0 2 1152-16,-1 3 240 0,-2 4 32 0,0 3 16 16,-1 2 48-16,0 3 16 0,-1 2 0 0,-2 2 0 15,2-1-544-15,-1 2-96 0,0-1-32 0,0 0 0 16,1-3-352-16,-1-3-80 0,2 0-16 0,1-2 0 16,-1-1-224-16,1-5-48 0,1 0-16 0,0-1 0 15,1 0-288-15,-1-5 0 0,1 1 128 0,-1-1-128 16,1-3 0-16,2 0 0 0,-2 0 128 0,0-3-128 15,2-1 0-15,-2 1 0 0,1-2 0 0,0-1 0 16,-1-2-288-16,0 0 32 0,-1-1 16 0,1-3 0 16,-1 0 16-16,0-2 0 0,-1 3 0 0,1-4 0 15,-2 1 64-15,0-3 16 0,0 1 0 0,-2-3 0 0,1 1 144 16,0-2-192-16,-1 1 192 0,2 3-192 0,0 0 192 0,1 4 0 16,0 0 0-16,0 4-128 0,1-1 128 0,-1 3 0 15,1 3 0-15,-1-2 0 0,2 2 176 0,-1 3 64 16,-1 0 16-16,0 0 0 0,0 3 0 0,1 3 0 15,-1 0 0-15,0 4 0 0,-1 3 0 0,1-2 0 16,0 4 0-16,0 2 0 0,0 0-64 0,0-2 0 16,0 2 0-16,0-2 0 0,1-2-32 0,1-1-16 15,2-3 0-15,0 0 0 0,2-3 16 0,1-4 0 16,1 1 0-16,1-3 0 0,1 0-160 0,1-3 192 16,2-1-192-16,1 0 192 0,-1-3-192 0,1-1 0 15,2-1 0-15,0-2 0 0,1 1 0 0,0 0 0 16,-1 1 0-16,-1 2 0 0,-1-1 0 0,1 3 0 15,-1-1 0-15,-2 2 0 0,1 2 0 0,-3 2 0 0,0 2 0 0,-2 2 0 16,-1 2 0-16,-1 3 0 0,-2 2 0 0,1 0 0 16,0 3 0-16,-2 1 0 0,-1 0 0 0,2 2 0 15,-2 0-160-15,-1-2 160 0,1 2 0 0,-2 0-144 16,2 1 0-16,-4-1 0 0,2 0 0 0,-1 0 0 31,0-2-592-31,0 2-112 0,0-2-32 0,-1 2-16960 0</inkml:trace>
  <inkml:trace contextRef="#ctx0" brushRef="#br0" timeOffset="6620.37">16480 3533 7359 0,'-1'0'656'0,"1"0"-528"0,0-2-128 0,1 2 0 0,-1 0 736 0,0-3 112 0,0 3 32 0,0-3 0 0,-1 1 592 0,1-2 112 15,1 1 16-15,-1-2 16 0,1 2 304 0,0-3 48 16,2 3 16-16,-1 1 0 0,0-2-160 0,0 2-32 16,3-2 0-16,-2 2 0 0,3 1-496 0,0-1-96 15,-1 2-32-15,1-3 0 0,3 3-320 0,1 0-64 16,4 3-16-16,1-1 0 0,3-1-256 0,2 4-48 15,0-2-16-15,3 3 0 0,1 1-64 0,3-2-32 0,3 3 0 0,0-2 0 16,0 0-80-16,4-1-16 0,7-1 0 0,6 1 0 16,4-1-32-16,4 0-16 0,2-2 0 0,2 0 0 15,1 0-80-15,5-2 0 0,1-2-128 0,6 0 192 16,6 0-32-16,2 0-16 0,3-1 0 0,2 0 0 16,6 0-16-16,3 0-128 0,4 0 192 0,1 1-64 15,1-1-128-15,5 3 0 0,2 0 0 0,0 0 128 16,-3 0 1600-16,5-3 304 0,2 3 64 0,2 0 16 15,1 0-1616-15,-1-1-320 0,4 1-176 0,-2-2 192 16,-5 2-864-16,3 0-160 16,3 0-48-16,-2 2 0 0,-1-2-16 0,0 1 0 0,0 2 0 0,-3-3 0 15,-3 2 896-15,-1-1 0 0,0-1 0 0,-6 0 192 0,-4 2 720 16,1-4 160-16,2 2 16 0,-7 0 16 0,-5 0-848 16,-3 0-256-16,-5-3 128 0,-4 0-128 15,-1 2-736-15,-5-3-224 0,-6 0-32 0,-2 1-16 0,-4-2 800 0,-4 0 208 16,-2-2 0-16,-4 1 0 15,-6 0-480-15,-5 1-16 0,-3-3 0 0,-4-1 0 16,-3 0-848-16,-3-3-160 0</inkml:trace>
  <inkml:trace contextRef="#ctx0" brushRef="#br0" timeOffset="7750.99">22651 3346 8287 0,'-4'-9'736'0,"1"1"-592"0,2 2-144 0,2 3 0 0,0 1 4400 0,2 2 848 0,-1-2 160 0,0 0 32 0,4-3-3248 0,0 1-656 0,0 0-128 0,1 0-16 15,-1 2 176-15,-2 2 32 0,1 2 16 0,1 4 0 16,-2 0-768-16,2 5-144 0,-1 2-48 0,0 6 0 16,1 4-320-16,0 1-64 0,-1 4-16 0,-5-28 0 15,14 60-64-15,-8-28-32 0,-6-32 0 0,12 58 0 16,-12-58-32-16,13 52 0 0,-13-52 0 0,0 0 0 15,25 58-128-15,-17-45 128 0,2-4-128 0,0 1 128 16,2-3 0-16,-2-1-128 0,2-2 192 0,0-4-64 16,-1 0 0-16,0-3 0 0,1 0 0 0,-1-1 0 15,1-3 0-15,0-3-128 0,2-1 192 0,-1-4-64 16,2 2-128-16,-1-6 128 0,0 0-128 0,-1-2 128 0,1 1-128 0,-3-3 0 16,-2 3 0-16,1-3 0 0,-1 2 0 0,-3-1 0 15,1 2 0-15,-1-1 0 0,0-1 0 0,-2 2 0 16,1-1-224-16,-2 4 80 15,1 2-272-15,-2 0-48 0,-1 2-16 0,0 4 0 16,0 1-608-16,0 2-112 0,1 0-16 0,-2 3-16512 16</inkml:trace>
  <inkml:trace contextRef="#ctx0" brushRef="#br0" timeOffset="8501.9">23341 3343 26719 0,'1'-10'1184'0,"1"4"240"0,1 2-1136 0,-2 1-288 0,1 1 0 0,-1 2 0 0,0 0 448 0,3-2 48 0,-1 0 0 0,3 2 0 0,-2 4 1104 0,1 1 240 0,-2 3 32 0,0 2 16 0,-1 3-688 0,-1 3-144 15,0 1-32-15,-1 6 0 0,1 2-448 0,-1 1-80 16,-1 4-32-16,0-2 0 0,-1 4-272 0,-2-3-48 15,2 0-16-15,-1-4 0 0,0-1-128 0,1-4 0 16,2-2 144-16,0-5-144 0,0 1 0 0,1-5 0 16,1-2 0-16,1-1 0 0,-1-2 0 0,1-3 0 15,1 2 0-15,-2-3-192 16,2-3-368-16,-2 0-80 0,0-3 0 0,2-2-16 16,-2-1-336-16,1 0-64 0,1-5-16 0,-2 2 0 15,0-3-640-15,-2-1-128 0,1-2-16 0,-2-1-16 16,0-2 576-16,-1 1 112 0,0-3 32 0,-3 0 0 0,2-1 800 0,-2 4 160 15,2 0 48-15,-1-2 0 0,1-1 144 0,0-1 0 16,1 5 0-16,1 1 0 0,-1 4 0 0,1 2 144 0,1 3-16 0,0 1-128 16,0 5 1152-16,0-1 128 15,1 4 32-15,0 0 0 0,0 4-16 0,0-2 0 16,3 4 0-16,-1 1 0 0,2 1-224 0,0 3-48 0,2 0-16 0,-1 2 0 16,1 0-352-16,2 2-64 0,0 0-16 0,0 2 0 15,1 0-160-15,0-2-32 0,-10-15-16 0,0 0 0 16,0 0-112-16,44 60-32 0,-34-48 0 0,0-3 0 15,2 2-64-15,-1-3-16 0,0 0 0 0,0-4 0 16,-1 1-16-16,-1-1-128 0,0-2 192 0,-1-2-64 16,0 0 0-16,-1-2-128 0,0 1 192 0,1-5-64 15,-2 1 0-15,2-4 0 0,-1 4 0 0,1-5 0 16,0-1-128-16,0-3 160 0,1 2-160 0,-1-4 160 0,0 1-160 16,0 0 0-16,-1-2 0 0,1-1 128 0,-1 1-128 15,0 0 0-15,-2 0 0 0,0 0 0 0,1 2 0 0,-1-2-272 16,0 2 64-16,0-2 16 0,0 3-176 0,0 0-16 15,-1 2-16-15,1 1 0 16,0 2-1120-16,0 3-208 0,1 0-64 0,-1 3-14656 16</inkml:trace>
  <inkml:trace contextRef="#ctx0" brushRef="#br0" timeOffset="9042.61">23843 3502 16575 0,'0'0'736'0,"0"0"160"0,0 0-720 0,1 2-176 0,1 0 0 0,-1 0 0 0,2 0 656 0,-1 2 112 0,3 1 0 0,1 7 16 0,2-1 1296 0,1 2 256 0,1 0 48 0,-1-1 16 15,1-3-624-15,1 2-128 0,2-3-32 0,-1-2 0 16,1-3-272-16,1-1-64 0,-2 0-16 0,1-4 0 16,-2 0-400-16,2-1-80 0,-1-2-16 0,1-2 0 15,-2 2-384-15,0-3-96 0,0-1-16 0,-2 1 0 0,0-1-96 0,-2 1-32 16,-2-2 0-16,-1 1 0 0,-2 1-144 0,-2 3 0 15,-1-2 144-15,-3-1-144 0,0 2 0 0,-3 1 128 16,-2 1-128-16,-2 1 0 0,-2 0 0 0,-2 1 0 16,-2 2 0-16,2 2 0 0,1-2-192 0,-2 6 64 15,0-2 0-15,-1 3 0 0,1 0 128 0,1 4-160 16,0-2 160-16,1 2-160 0,3 0 160 0,0 1 0 16,0 0-144-16,2 2 144 0,2-1 0 0,3 4 0 15,1-4 0-15,0 4 0 0,2-2 0 0,1 0 0 16,2 0 0-16,2-2 0 0,0 2 0 0,3-3 0 15,1-1 0-15,2-2 0 0,3-1 0 0,1-1 0 16,1-1 0-16,3-1 0 0,0-2 0 0,0 0 0 0,0-3 0 16,0 0 0-1,1-1-448-15,0-4 16 0,1 0 16 0,-1-1 0 16,-1-1-752-16,1-1-160 0,-1 1-16 0,0-4-15232 0</inkml:trace>
  <inkml:trace contextRef="#ctx0" brushRef="#br0" timeOffset="9329.79">24419 3047 30399 0,'-3'-2'1344'0,"0"2"288"0,2 2-1312 0,1-2-320 0,1 3 0 0,-1 0 0 15,1 0 304-15,1 3-16 0,-1 4 0 0,0 5 0 0,1 5 976 0,-1 3 192 0,-1 3 32 0,1 3 16 0,-1-3-416 0,1 2-64 0,-1 1-32 0,0 0 0 0,0 3-496 0,-1 0-112 16,1 2 0-16,-1 0-16 0,0-1-112 0,0 4-32 16,-1-3 0-16,-1-1 0 0,1 1-224 0,0-5 176 15,1 0-176-15,0-6 160 0,-1 0-160 0,2-3 0 16,0-3 0-16,0-2 0 0,0-1-320 0,0-2 0 16,2-1 0-16,-2-5 0 15,1 0-496-15,-1 0-80 0,1-4-32 0,-1 1-10848 16,-1-3-2160-16</inkml:trace>
  <inkml:trace contextRef="#ctx0" brushRef="#br0" timeOffset="9594.43">24206 3375 32255 0,'-6'-5'1424'0,"4"4"304"0,2-1-1392 0,1 2-336 0,2 0 0 0,0-3 0 16,1 3 288-16,3-1-16 0,4 1 0 0,2-2 0 16,3 2 944-16,1-1 176 0,0 1 32 0,0 0 16 15,0 1-480-15,2-1-80 0,-1 0-32 0,-1 2 0 16,2-2-464-16,1 1-80 0,-1 4-32 0,-1-4 0 16,-1 4-272-16,-1-2-144 0,0 1 16 0,-1-2 0 15,0 3-1168-15,-2-1-240 0,-1-2-32 0,-1 0-15520 16</inkml:trace>
  <inkml:trace contextRef="#ctx0" brushRef="#br0" timeOffset="20515.16">20035 2392 31327 0,'-2'-3'2784'0,"1"-2"-2224"0,1 4-560 0,0-1 0 0,1 2 0 0,0 0 0 0,0 2-192 0,1-2 48 0,1 1 464 0,0 4 112 0,2 2 16 0,-2 2 0 0,2 4 640 0,-2 2 128 0,2 5 16 0,-2 3 16 0,0 3-608 0,0 0-112 0,-2 3-16 0,-1 0-16 0,0-1-224 0,0-2-32 16,0 1-16-16,0-5 0 0,1-1-224 0,0-2 176 16,-1-4-176-16,1 0 160 0,-1-4-160 0,0-2 0 15,-1-1 0-15,1-4 0 16,-1 0-512-16,0-3-96 0,0-1-16 0,-2 0 0 15,0-3-832-15,0 0-160 0,0-2-48 0,0-2 0 16,1-3-944-16,0 1-192 0,0-4-32 0,0-3-16 16,0 2-464-16,-2-4-80 0,2 4-32 0,-3-3 0 0</inkml:trace>
  <inkml:trace contextRef="#ctx0" brushRef="#br0" timeOffset="20826.4">20020 2601 3679 0,'-16'-62'160'0,"15"60"32"0,1 2-192 0,0-1 0 0,0-2 0 0,0-2 0 16,0-1 1296-16,0-5 224 0,0-4 32 0,3 1 16 15,-2-1 960-15,1 4 192 0,-1 2 32 0,1 3 16 16,1 0-224-16,-2 4-48 0,1 2-16 0,0 2 0 15,2 1-448-15,-1 0-96 0,2 5-16 0,0 1 0 16,1 0-624-16,2 5-128 0,0 1-16 0,2 0-16 16,1 2-560-16,0 0-128 0,0 1 0 0,2 1-16 15,-1 0-208-15,0-2-32 0,-1 2-16 0,0-4 0 16,1 2-176-16,-1-5 128 0,-1 2-128 0,1-3 128 16,-1-1-128-16,1-1 0 0,0-1 144 0,-1-3-144 15,0-1 128-15,0-2-128 0,1 0 160 0,-1-4-160 16,0 0 128-16,-1-4-128 0,1-1 0 0,1-2 144 15,-2-1-144-15,0-3 128 0,0 0-128 0,-1 0 128 0,-1-1-128 16,0 1 0-16,1-2 144 0,-2 0-144 0,0 0 0 0,0 1 0 16,-1-3 0-16,1 1 0 0,0 0 0 0,-2 0 0 15,2 1 0-15,-1 0 0 0,-1 4 0 0,1-1-192 16,-2 4 32-16,-1 2 0 16,1 0-416-16,-2 0-64 0,0 4-32 0,-1 2 0 15,0-1-464-15,-1 2-80 0,1-1-32 0,0 2-15136 0</inkml:trace>
  <inkml:trace contextRef="#ctx0" brushRef="#br0" timeOffset="21182.23">20569 2438 14735 0,'3'-8'1312'0,"0"2"-1056"0,1 0-256 0,-1 4 0 0,-1 1 1472 0,0-1 256 0,-1 2 32 0,3-3 16 0,0 2 832 0,2-1 160 0,0 0 48 0,-2 4 0 15,0 0-592-15,-2 2-112 0,1 5-32 0,-2-1 0 16,1 5-1088-16,-1 2-224 0,-1 2-32 0,0 2-16 0,0 1-400 15,0 2-96-15,0-1-16 0,0 2 0 0,1 0-80 0,0-3-128 16,1 1 176-16,-1-2-176 0,0-2 128 0,2 1-128 16,-2 0 0-16,0-5 0 0,1 0 0 0,1-2 0 15,-2-1 0-15,1-3-144 16,0-1-352-16,1 0-64 0,-2-3-16 0,0-1 0 16,0 2-1712-16,1-4-336 0</inkml:trace>
  <inkml:trace contextRef="#ctx0" brushRef="#br0" timeOffset="21663.35">21039 2435 18431 0,'2'-3'816'0,"0"-1"160"0,0 0-784 0,-1 2-192 0,0 2 0 0,0-1 0 16,-1-2 464-16,1 1 48 0,1-1 16 0,-1-3 0 15,-1 3 2096-15,-3-3 432 0,1 4 80 0,-2 2 0 0,-3 0-1216 0,-1 2-256 16,-1 0-64-16,-3 2 0 0,1 1-640 0,-1 1-144 16,0 1-32-16,-1-1 0 0,1 4-368 0,1-3-80 15,-1 1-16-15,1 4 0 0,-1-1-112 0,2 1-16 16,1 2-16-16,1-2 0 0,1-1-16 0,2 1 0 16,0 3 0-16,3-2 0 0,-1 4-160 0,2-2 128 15,2 0-128-15,1-1 128 0,1 3-128 0,3-3 0 16,-1 1 0-16,2 0 0 0,1-1 0 0,2-3 128 15,2 1-128-15,0-1 0 0,0-4 0 0,1 1 0 16,1-3 0-16,2-1 0 0,1-2 0 0,1-2-144 16,0-2 144-16,1-2-208 0,-2 1-160 0,-1-5-16 15,-1 0-16-15,-3-1-11968 0,-1 0-2400 16</inkml:trace>
  <inkml:trace contextRef="#ctx0" brushRef="#br0" timeOffset="23514.79">18688 2004 2751 0,'0'-1'256'0,"2"-1"-256"0,-2 4 0 0,0-4 0 0,0 2 576 0,0 0 80 0,0 0 16 0,0-3 0 0,0 2 416 0,-2-1 64 15,2 1 32-15,0-1 0 0,-1 2 160 0,1-3 48 16,0 3 0-16,0 0 0 0,0-1 16 0,0 1 0 15,0-2 0-15,0 2 0 0,1 0-16 0,1 0 0 16,-2 0 0-16,0 0 0 0,0 0-304 0,1 0-48 16,-1 0-16-16,1 0 0 0,-1 0-176 0,0 0-32 15,1 0-16-15,0 2 0 0,-1-2-64 0,1 0-16 16,-1 1 0-16,1 2 0 0,1-1-80 0,-2 1-32 16,1 1 0-16,0 1 0 0,-1 1-96 0,1 3-32 15,0 1 0-15,0 1 0 0,0 0-128 0,1 3-32 16,0 3 0-16,1 3 0 0,2 3-64 0,-1 1 0 0,3 4-16 15,-1 4 0-15,3 2-16 0,-2 4 0 0,1 3 0 0,0 1 0 16,0 1-80-16,-3 1-16 0,1-1 0 0,-1 1 0 16,-1 2-128-16,0 0 0 0,-1 0 0 0,0 1 128 15,2-2-128-15,0-3 0 0,0-3 0 16,2-1 128-16,-1-1-128 0,-1-3 160 0,1 0-160 0,-2-2 160 16,0 0-160-16,-2 0 192 0,2 0-192 0,-3-1 192 15,0-2-192-15,0-3 128 0,-1 1-128 0,0-5 128 16,0 1-128-16,-1-2 128 0,1-2-128 0,0-1 128 15,-1-1-128-15,1 0 160 0,-1-2-160 0,1-1 160 16,0-2-160-16,-1 2 192 0,1-3-192 0,0 1 192 16,0-1-192-16,0-2 0 0,-2-1 144 0,1-1-144 0,0-1 0 15,1 0 144-15,-1-3-144 0,1-1 0 0,0 2 160 0,-1-2-160 16,1 1 128-16,-1 0-128 0,1 0 0 0,0-1 0 16,-1 1 128-16,0-2-128 0,-1 1 0 15,2 0 0-15,-1 2 0 0,0-1 0 0,1-1 0 0,0 2 0 16,-1-2 0-16,1 1-176 0,0 0-64 0,0 0-16 15,1-1 0-15,0 0 0 16,0-2-352-16,1 0-80 0,-1 2-16 0,0-2 0 16,1 0-1872-16,0 0-384 0</inkml:trace>
  <inkml:trace contextRef="#ctx0" brushRef="#br0" timeOffset="25264.46">18872 3474 9215 0,'0'0'816'0,"-1"0"-656"0,1 0-160 0,-2 0 0 0,1 0 928 0,0 0 160 0,0 0 16 0,-1 0 16 0,-2 2 992 0,0 1 208 0,-2 0 48 0,2 0 0 0,0-1-192 0,1 4-48 16,0 0 0-16,0-1 0 0,2 2-784 0,0 1-144 16,1 1-48-16,0 2 0 0,1-2-352 0,0-2-80 15,2 1-16-15,1-3 0 0,2 1-128 0,-2-4-48 16,2-1 0-16,-1 2 0 0,2-3-144 0,0-3-16 16,0 2-16-16,-1-3 0 0,0-2-32 0,1 0 0 15,-1 1 0-15,0-1 0 0,-1-1-96 0,0-1-32 16,-2 1 0-16,1-1 0 0,-2 3-192 0,-1-1 176 15,-1 2-176-15,-1-1 160 0,-1-1-160 0,-2 3 0 16,1-2 144-16,-3 2-144 0,1 0 128 0,-3 2-128 0,0-1 160 0,-1 2-160 16,-1 2 128-16,0-1-128 0,1-1 0 0,-1 3 144 15,2 0-144-15,0 2 0 0,1-2 0 0,1 1 0 16,2 1 0-16,-1 1 0 0,1 2 0 0,0-2 0 16,2 0 0-16,1 0 0 0,1 2 0 0,0-1 0 15,2 1-128-15,-1 0 128 0,3-2 0 0,0-3 0 16,1 0 0-16,0 2 0 0,1-4 0 0,1-1 0 15,0 0 0-15,0 0 0 0,1-1 0 0,0-1 0 16,0-4 0-16,0 3 0 0,-2-3 0 0,2-2 0 16,-1 2 128-16,0-3-128 0,-1 1 0 0,-2 1 128 15,1-3-128-15,-2 3 0 0,-1-1 0 0,0 1 128 16,-2 2-128-16,-2-1 0 0,0 0 0 0,-2 1 0 16,-1 0 0-16,-2 2 0 0,-1-1 128 0,-2 2-128 15,1-1 0-15,-1 3 0 0,-1 0 0 0,-1 3 0 0,-1-1 0 0,1 2 0 16,1-1 128-16,-2 3-128 0,2-1 0 0,0 1 0 15,2 0 0-15,0 0 0 0,2 3 0 0,0-4 0 16,2 3-144-16,1 0 144 0,2-1 0 0,2 1 0 16,0 1 0-16,1 0 0 0,2-1 0 0,1 1 0 15,2-1 0-15,1-1 0 0,2 1 0 0,-1 0 0 16,3-2 0-16,-1-1 0 0,2-1 0 0,-1-1 0 16,2 0 0-16,-2-3 0 0,-1 0 0 0,2-3 0 15,-2 0 0-15,-1-3 144 0,1 0-144 0,-1-1 128 16,0 0-128-16,-2-2 128 0,1-2-128 0,-1 2 128 15,0-2-128-15,-1 2 128 0,-2-3-128 0,-2 4 0 16,0 2 0-16,-4-2 128 0,0 2-128 0,-1 0 0 0,-3 1 0 0,-1-1 0 16,0 2 0-16,-2 1 0 0,0 1 0 15,-2-1 0-15,-1 3 0 0,0 0 128 0,-2 0-128 0,1 0 0 16,0 0 0-16,0 3 0 0,1-1 0 0,1-1 0 16,0 4 0-16,1-2 0 0,1 3 0 0,1-1 0 15,2 1 0-15,1 1-144 0,1-1 144 0,2 2 0 16,3 1 0-16,-2 0-128 0,2 1 128 0,0-1 0 15,3 0 0-15,-1-1 0 0,2-1 0 0,0-1 0 16,3 2 0-16,-1-5 0 0,2 2 0 0,0-4 0 16,2 1 0-16,-1-2-128 0,2-2 128 0,-1-2 0 15,0 2 0-15,-1-3 0 0,0-1 0 0,0-1 0 16,0-1 0-16,-2 1 0 0,0-3 0 0,-1 3 0 16,-1-3 0-16,-2 3 0 0,0-1 0 0,-1 1 0 15,-2 2 0-15,-1-3 0 0,-1 2 0 0,-2 0 0 0,-1 3 0 0,-1-3 0 16,-2 4 0-16,-1-2 0 0,-2 2 0 0,1-1 0 15,-2 0 144-15,0 3-144 0,0-1 128 0,0-1-128 16,-1 4 0-16,0-2 128 0,2 1-128 0,-1-1 0 16,0 3 0-16,2-1 0 0,1-1 0 0,1 4 0 15,0-2 0-15,3 1 0 0,0 1 0 0,2-1 0 16,0 1-128-16,1 1 128 0,1 0 0 0,3 2-176 16,-1-3 176-16,2 4-128 0,1 1 128 0,1-2 0 15,1 0 0-15,1-2-128 0,1 2 128 0,0-2 0 16,0 1 0-16,0-3-128 0,1-2 128 0,0 0 0 15,-1-2 0-15,-1 0 0 0,0-2 0 0,-2 0-128 16,1-2 128-16,0-2 0 0,-1 3 0 0,-2-3 0 0,1 0 0 16,-2 0-128-16,1 0 128 0,-3-2 0 15,0 2 0-15,-1 0 0 0,-1 1 0 0,-3 1 0 0,1-1 0 0,0 2 0 16,-3 0 0-16,0 1 0 0,1-2 0 0,-3 2 0 16,0 2 0-16,0 0 0 0,0 0 0 0,-1 0 0 15,-1 0 0-15,1 2 0 0,1-2 0 0,0 3 0 16,2-2 0-16,0 1 0 0,0-2 0 0,3 2-128 15,1-1-64-15,2-1-16 0,-2 0 0 0,4 3 0 16,-1-3-720 0,2 2-144-16,1-1-16 0,0-1-10528 0,2 2-2096 0</inkml:trace>
  <inkml:trace contextRef="#ctx0" brushRef="#br0" timeOffset="30434.19">25474 801 22111 0,'-4'-3'1968'0,"-1"1"-1584"0,2 2-384 0,-1-1 0 0,3 1 880 0,-3-2 80 0,-6-1 32 0,-3 0 0 0,-8 0 1312 0,-5-2 256 0,-3 2 48 0,-2 0 16 16,0 0-1136-16,1 3-208 0,2-2-64 0,2 2 0 16,2 2-528-16,2-2-112 0,4 3-32 0,0 0 0 15,2 0-304-15,0-1-64 0,0 4-16 0,1-3 0 16,3 3-160-16,0-4 160 0,3 4-160 0,1-2 160 15,3-1-160-15,0 2 0 0,4 1 0 0,1 0 0 16,1 0 0-16,4 2 0 0,0 1 0 0,3-1 0 16,1 3 0-16,4-2 0 0,2 5 0 0,1-2 0 15,-16-12-176-15,0 0 176 0,55 40-128 0,-35-27 128 16,-1-2 0-16,0 1-160 0,0-2 160 0,-2 0 0 0,0 0 0 16,-2-1-128-16,-1 1 128 0,-2-1 0 15,-2 2 0-15,-2-3 0 0,-2 1 0 0,-3-1 0 0,-1 1 0 0,-2 0 0 16,-1 3 0-16,-2-2 0 0,-3 1 224 0,-1-2-48 15,-2 1-16-15,-1-1 0 0,1-1 16 0,-3 1 0 16,-1-1 0-16,-2-1 0 0,0 0-176 0,-1-1 160 16,1-2-160-16,0 0 160 0,1-3-160 0,0 2 0 15,2-3 0-15,0 0 0 0,1-3 0 0,2-2-176 16,1 1 48-16,1 1 0 16,1-2-352-16,2 2-64 0,0-3-16 0,2 3-11808 15,3-1-2368-15</inkml:trace>
  <inkml:trace contextRef="#ctx0" brushRef="#br0" timeOffset="30996.03">25793 1078 11967 0,'3'-9'528'0,"-2"4"112"0,2-1-512 0,-2 0-128 0,0 3 0 0,0 1 0 0,0-2 1392 0,-1-1 240 0,1-5 48 0,-1-3 16 0,0 1 1120 0,-3-2 240 15,0 2 32-15,-3 1 16 0,-1-1-1360 0,-2 3-272 16,0-2-48-16,-3 3-16 0,1 1-512 0,-1-1-96 15,-1 5-32-15,1-2 0 0,0 4-256 0,1 1-64 16,-1 0-16-16,2 3 0 0,0 3-240 0,0 2-64 16,-2-1 0-16,2 3 0 0,0-1-128 0,1 4 0 15,0-2 0-15,1 1 0 0,1 1 0 0,2 0 0 16,2-2 0-16,1 3 0 0,0-3 0 0,4 1 0 16,-1-3 0-16,2 0 0 0,3-1 0 0,1-3 0 15,1 1 0-15,2-5 0 0,2 2 176 0,2-3-48 16,0-3-128-16,0 0 192 0,2-3-192 0,0 0 0 15,1-3 0-15,0 1 0 0,-1 2 0 0,-1-5 0 16,-2 5 0-16,-1-2 0 0,0-2 0 0,-1 2 0 16,-1 3 0-16,-1-1 0 0,-1 3 0 0,0-1 0 15,-2 2 0-15,-1 2 0 0,-2 2 0 0,-1 2 0 0,1-1 0 0,-1 5 0 16,-2 1-256-16,1 3 16 0,-1 1 0 0,0 2 0 16,0 0-16-16,0 2-16 0,0-2 0 0,0 2 0 15,0 0-64-15,1-2-16 0,1 2 0 0,1-4 0 31,0 0-304-31,0-2-64 0,2 1-16 0,-2-3 0 0,2-1-464 16,0 0-80-16,0-5-32 0,1 1 0 0,1-2-944 0,0 0-192 0</inkml:trace>
  <inkml:trace contextRef="#ctx0" brushRef="#br0" timeOffset="31574.77">26105 891 19343 0,'0'-6'848'0,"0"4"192"0,1 1-832 0,-1-2-208 0,1 6 0 0,-1-2 0 0,1-1 448 0,0 2 32 0,1 4 16 0,0 2 0 0,-1 1 1456 0,-1 3 288 0,0 5 64 0,-1-2 16 0,0 2-656 0,-2 0-128 16,1 0-16-16,1 0-16 0,-2-2-336 0,3-1-64 15,0-2-16-15,1 0 0 0,1-4-448 0,0-3-80 16,3 2-32-16,0-4 0 0,1 0-288 0,1-3-64 15,1 0-16-15,0-3 0 0,1-1-160 0,0-2 128 16,1 1-128-16,1-1 128 0,-1-2-128 0,1 1 0 16,1-3 0-16,-1 1 0 0,-1 0 0 0,2 1 0 15,-2-1 0-15,0 0 0 0,-1 1 0 0,0-1 0 16,0 3 0-16,-2 0 0 0,0 3 0 0,0-2 0 0,-2 5 0 16,-1 0 0-16,2 2 0 0,-4-2 0 0,0 6 0 0,-1 0 0 15,-1 0 0-15,0 0 0 0,-1 5 0 0,-1-2 0 16,1 2 0-16,-1-2 128 0,-1 0-128 0,2 2 128 15,0-2-128-15,1-1 0 0,1-2 144 0,0 0-144 16,2 0 0-16,0 0 0 0,0-3 0 0,3-3 128 16,1 2-128-16,0-4 0 0,2-1 0 0,1 0 0 15,2-4 0-15,-1 2 0 0,1-3 0 0,2-1 128 16,0 1-128-16,-1-1 0 0,1 0-128 0,-1-1 128 16,0 0-176-16,-1-1 176 0,-1 2-208 0,0 2 80 15,0-1-32-15,-1 0 0 0,-1 4 0 0,-1-1 0 0,-1 5 160 16,0-2-128-16,-2 4 128 0,-1 1-128 0,0 2 128 0,-1 0 0 15,-1 2 0-15,-1 1 0 0,0 1 0 0,-1 3 0 16,0-1 192-16,0 1-64 0,-1 0-128 0,1 2 0 16,0-3 128-16,-1 2-128 0,1-2 0 0,1 0 0 15,0 0 0-15,1-2 128 0,1 0-128 0,-1-3 0 16,1 1 0-16,1-1 0 16,-1 0-480-16,1-3-64 0,-1 0-16 0,-1-2 0 15,2-1-1104-15,0-1-240 0,1-2-32 0,-1 1-13520 0</inkml:trace>
  <inkml:trace contextRef="#ctx0" brushRef="#br0" timeOffset="31966.73">26804 981 19343 0,'2'2'848'0,"0"1"192"0,2 0-832 0,-1-1-208 0,-1-1 0 0,2-1 0 0,-2 0 1072 0,3 0 160 0,3 2 48 0,3-1 0 0,0 2 448 0,3-3 80 0,-1 0 32 0,-1-4 0 16,2 2-176-16,-2-4-16 0,1 1-16 0,-2-5 0 16,2 3-688-16,-3-3-144 0,1 1-32 0,0-2 0 15,-2 0-432-15,-1 3-80 0,-1-4-32 0,-2 3 0 16,0 2-224-16,-3-1 0 0,-1 3 0 0,-1-1 0 16,-1 2 0-16,-2 0 0 0,-3 3 0 0,-1-2 0 15,-3 3-160-15,-2 3-32 0,0 0 0 0,-4 1 0 16,0 1 192-16,-2 3 0 0,-1 1 0 0,-1 3-128 0,1 1 128 15,-1 0 256-15,3 1-64 0,1 0-16 0,2 1 16 0,0 1 16 16,3 0 0-16,0-2 0 0,2 1-16 0,2-2 0 16,2 4 0-16,0-2 0 0,4 2 0 0,1-2-16 15,2 0 0-15,3 0 0 0,2-2-32 0,2-1 0 16,2-1 0-16,3-4 0 0,3 1-144 0,1-5 128 16,1-1-128-16,3-2 128 0,0-2-128 0,1-1-256 15,-1-5 64-15,1-1 16 16,1 0-736-16,0-5-160 0</inkml:trace>
  <inkml:trace contextRef="#ctx0" brushRef="#br0" timeOffset="33266.94">28000 631 25791 0,'5'-2'2304'0,"-3"-2"-1856"0,0 4-448 0,-1 0 0 0,2 3 608 0,-2-2 32 0,2-1 0 0,3 3 0 0,1 3 864 0,1 4 176 0,-1 5 48 0,-2 2 0 0,-1 6-704 0,-3 1-144 16,-1 6-32-16,0 0 0 0,-2 0-144 0,-1 0-16 0,1 2-16 0,-1-3 0 16,0-3-224-16,1-2-64 0,1-5 0 0,1-2 0 15,0-2-192-15,1-6-32 0,0 1-16 0,1-3 0 16,0-3-144-16,0-2 0 0,-1 0 144 0,0-4-144 15,1 2 0-15,0-6 0 0,-1 3 0 0,0-5 128 16,0 2-128-16,0-1 0 0,0-3 0 0,0-2 0 16,1 0 0-16,-1-1 0 0,-1-2-176 0,1-2 176 15,-1-2-144-15,0 0 144 0,1-4-128 0,0 3 128 16,0-3-176-16,0-1 176 0,3 1-208 0,-2-3 80 16,1 1-128-16,2 1 0 0,2-1-16 0,1 4 0 15,1 1 80-15,1 3 32 0,2 2 0 0,0 4 0 16,2 2 160-16,1 1 0 0,-1 2 0 0,2 0-128 15,-1 3 128-15,1 3 0 0,-2 0 128 0,-1 3-128 16,0 2 288-16,-3 2-16 0,1 2 0 0,-1 2 0 0,-4 1-80 16,0-2-32-16,-2 3 0 0,-3 0 0 0,0 0-32 0,-3 0 0 15,-2 2 0-15,-2-1 0 0,0-2-128 0,-2 0 160 16,-4-1-160-16,0 0 160 0,-2 1-160 0,-2-3 0 16,0-1 0-16,-1-2 128 0,1-1-128 0,-1-1 0 15,1-1 0-15,1-3 0 0,2 2 0 0,0-4 0 16,2-1 0-16,1-1 0 0,0 0-224 0,4-2 32 15,-1 0 0-15,2 0 0 0,2 0-160 0,1-2-32 16,0 2 0-16,2 1 0 0,0-1 80 0,2 2 16 16,0 2 0-16,1-1 0 0,1 3 144 0,0 0 144 15,1 3-208-15,0 2 80 0,2 2 128 0,1 0 0 16,0 5 0-16,2 0 0 0,1 2 224 0,-11-14 32 16,0 0 0-16,0 0 0 0,52 68 32 0,-52-68 16 15,0 0 0-15,42 58 0 0,-42-58-64 0,0 0-16 0,39 55 0 16,-39-55 0-16,0 0-224 0,0 0 176 0,44 52-176 0,-33-40 160 15,-2-3-160-15,-1-3 0 0,0 2 0 0,0-5 0 16,-2 3-192-16,1-4-64 0,-1-1 0 0,-2-2-16 31,2-1-1936-31,-2-1-384 0</inkml:trace>
  <inkml:trace contextRef="#ctx0" brushRef="#br0" timeOffset="33699.69">28481 856 28559 0,'2'3'2544'0,"1"0"-2032"0,1-1-512 0,-2 0 0 0,1 0 0 0,1-2-256 0,3 3 16 0,3 3 16 0,5 0 1360 0,1-1 272 0,2 1 48 0,-2-1 16 0,1-2-256 0,-1-3-32 16,0 0-16-16,0 0 0 0,-2-2-176 0,0-2-32 15,0-1-16-15,-2 1 0 0,1-4-560 0,-3 3-128 16,-1-1 0-16,0-2-16 0,-2 1-240 0,0 1 128 15,-3 1-128-15,0-3 0 0,-2 2 0 0,-2 3 0 16,-1-3 0-16,-1 3 0 0,-3-2 0 0,0 2-192 16,-2 3 48-16,-2-2 0 0,-2 2-64 0,-1 0-16 15,-1 2 0-15,0 0 0 0,-1 1 96 0,-1 3 128 16,0 0-208-16,2-1 80 0,-1 1 128 0,2 3 0 16,0-1 0-16,1 1 0 0,2 0 0 0,1 3 0 15,1-2 0-15,1-1 0 0,2 4 0 0,1-2 192 0,2-1-64 0,1-1 0 16,1 3 64-16,2-3 0 0,0 0 16 0,2 1 0 15,-1-1-208-15,1-2 176 0,2 3-176 0,-1-3 160 16,3 1-160-16,-1 0 0 0,3-1 144 0,-1-1-144 16,1-3 0-16,1 2 0 0,0-2 0 0,1-1 128 15,-1-1-128-15,1-1 0 0,0 0-128 0,-1 0 128 32,0-1-448-32,0-1-16 0,-1 0 0 0,0-2 0 0,1 2-1120 15,-1-4-208-15,1 1-64 0,-2 1-13952 0</inkml:trace>
  <inkml:trace contextRef="#ctx0" brushRef="#br0" timeOffset="34149.68">29035 968 8287 0,'7'-4'368'0,"-2"0"80"0,0 2-448 0,-2-2 0 15,1 4 0-15,-3-3 0 0,1 1 1280 0,3-2 192 16,1-1 16-16,2-3 16 0,-2 1 1232 0,-1-3 240 15,-2 3 48-15,-3-1 16 0,-1 1-816 0,-2-1-176 16,-3 2-16-16,-1 1-16 0,-1-1-576 0,-1 0-112 16,-1 3-32-16,-1-1 0 0,0 2-592 0,1 0-128 15,-1 2-32-15,0 0 0 0,2 2-336 0,0 1-64 16,1 3-16-16,1 0 0 0,1 0 0 0,1 2-128 16,0-2 192-16,3 6-64 0,1-3-128 0,1 2 0 15,2 1 0-15,3 1 0 0,1 0 0 0,2 0 0 0,1 1 0 16,1-1 0-16,-10-13 0 0,0 0 128 0,0 0-128 15,53 60 0-15,-53-60 128 0,0 0-128 0,47 49 128 0,-47-49-128 16,0 0 144-16,46 47-144 0,-46-47 160 0,0 0-160 16,0 0 192-16,42 57-64 0,-34-43-128 0,-4 1 192 15,1 1 0-15,-2-1-16 0,-2 0 0 0,-2-1 0 16,0 0-16-16,-2-1 0 0,-2-2 0 0,-2 0 0 16,2 1-32-16,-5-1 0 0,1 1 0 0,-2-3 0 15,0-4-128-15,-2 3 192 0,1-4-192 0,-2 1 192 16,0-1-192-16,3-4 0 0,-1 0 0 0,0 0 0 15,1-1 0-15,-1-4 0 0,1 2 0 0,1-1 0 16,0 0-256-16,2-1-48 0,2-3 0 0,0 3 0 16,0-3-592-16,3-1-112 0,2-1-16 0,1-1-10608 15,0 0-2112-15</inkml:trace>
  <inkml:trace contextRef="#ctx0" brushRef="#br0" timeOffset="34381.82">29402 816 20271 0,'5'0'1792'0,"0"1"-1424"0,-1 1-368 0,0 1 0 0,-1 0 1728 0,-1 0 256 0,1 2 64 0,0 1 16 0,4 6-368 0,-7-12-80 0,0 0-16 0,23 57 0 0,-23-57-464 0,8 41-112 15,-5-21 0-15,-2-3-16 0,-1 0-304 0,-1-3-48 16,0-1-16-16,-1-2 0 0,1-2-416 0,-1-3-96 0,1-1 0 0,0-2-128 31,0-3-272-31,1 0-176 0,0-3-16 0,1-2-16 16,0-2-1440-16,0-4-304 0</inkml:trace>
  <inkml:trace contextRef="#ctx0" brushRef="#br0" timeOffset="34574.5">29439 461 29487 0,'-4'-2'1296'0,"0"2"288"16,3 0-1264-16,0 0-320 0,2 2 0 0,0-2 0 16,0 3 464-16,0-2 48 0,3 1 0 0,-1 2 0 15,3-2-176-15,0 1-16 0,-1 2-16 0,0-4 0 0,1 1-32 0,-1 2 0 16,1-4 0-16,0 2 0 0,2-2-272 0,-3 3 0 16,1-3-208-16,1 3 80 15,0 0-1936-15,-1 0-384 0</inkml:trace>
  <inkml:trace contextRef="#ctx0" brushRef="#br0" timeOffset="34979.85">29787 675 16575 0,'0'5'736'0,"0"-2"160"16,0 1-720-16,0 2-176 0,0-4 0 0,0 1 0 0,-1 0 976 0,1 6 176 15,-1 2 16-15,-1 6 16 0,0 4 576 0,-1 4 112 0,1-1 32 0,1-2 0 16,0 1-544-16,1-2-96 0,1-2-32 0,-1-1 0 16,2-1-224-16,0-3-48 0,2-4-16 0,0 2 0 15,1-5-48-15,1-1 0 0,2 0 0 0,1-3 0 16,0 0-304-16,1-3-64 0,1 0-16 0,1-3 0 16,0 0-272-16,1-3-64 0,1 3-16 0,0-5 0 15,0 0-160-15,1-5 128 0,0 4-128 0,-3-4 128 16,1 1-128-16,-2 0 0 0,-1-2 0 0,-3 3 128 15,0-1-128-15,-4 1 0 0,-1-2 0 0,-4 2 0 16,0 0 0-16,-2 1 0 0,-4-1 128 0,0 0-128 16,-3-1 0-16,0 1 0 0,-2-1 0 0,1 3 0 15,-2 1 0-15,-1-1 0 0,2 4-144 0,-1 2 144 16,2 2-464-16,-1 1 16 0,2 1 0 0,-1 4 0 16,1-2-448-16,0 3-64 0,0 1-32 0,2 1 0 15,1 0-992-15,1-1-208 0,3 1-48 0,0-2-11584 16</inkml:trace>
  <inkml:trace contextRef="#ctx0" brushRef="#br0" timeOffset="35381.4">30263 629 24879 0,'5'2'1088'0,"-3"2"256"0,0-1-1088 0,1-1-256 0,-1 2 0 0,-1-2 0 0,0 1 816 0,0 2 96 0,3 2 32 0,-1 6 0 0,1 0 832 0,-2 3 160 0,0-1 48 0,-1-1 0 15,-1 3-720-15,0-2-144 0,-1 0-32 0,1-1 0 16,-1 1-384-16,1-4-96 0,0 0-16 0,0-2 0 16,0-1-256-16,2-2-48 0,1 0-16 0,1-3 0 15,1 1-144-15,1-2-128 0,2-4 192 0,3-2-192 16,-1 1 144-16,1-5-144 0,2 1 0 0,1-3 144 15,-1 1-144-15,2-3 0 0,0 3-160 0,-2-2 160 16,2 2-176-16,-1-2 176 0,1 1-192 0,-2 0 192 16,0 1 0-16,1 1 0 0,-2-1 0 0,1 3 0 15,-1 0 0-15,-1 1-128 0,1 1 128 0,-3 2 0 16,-1 2 0-16,-1 0 0 0,-2 5-128 0,0-2 128 16,-2 3 0-16,0-1-128 0,-2 4 128 0,0 1 0 0,0 1 0 15,0 0 0-15,-1 1 0 0,0 1 0 0,0 0 0 0,-1 1 0 16,2-2 0-16,0 2 0 0,1-3-144 0,-1 0 144 15,0-1-208-15,0-1 80 16,0 1-464-16,0-3-96 0,0-2-16 0,-1 1 0 16,2 0-1552-16,-2 0-320 0</inkml:trace>
  <inkml:trace contextRef="#ctx0" brushRef="#br0" timeOffset="47726.02">18774 1269 6847 0,'1'0'144'0,"-1"0"48"0,1 0 0 0,-1 0 0 0,0 0-192 0,0 0 0 0,0 0 0 0,-1-3 0 0,1 3 576 0,-2-1 64 0,1 1 32 0,-1-2 32 0,0 1 48 0,1 1 16 0,-1-2 0 0,1 2 16 16,-2-3 112-16,1 3 32 0,-1-3 0 0,0 3 32 16,0 0 48-16,-2-2 16 0,1 2 0 0,-1-2 16 15,1 0-32-15,-1 2-16 0,2-2 0 0,-1 2 32 0,1-1-272 0,-1-2-48 16,1 3-16-16,0-2 16 0,-1 2-176 15,1 0-32-15,-2 0-16 0,1 0 16 0,-2 0-192 0,0 0-48 16,1 2 0-16,-1 1 32 0,-1-2-288 0,1 1 160 16,0 2-160-16,-1-2 160 0,0 1-160 0,0 2 0 15,1-2 0-15,0 1 160 0,-1-2-160 0,0 1 0 16,0 3 0-16,1-3 0 0,0 3 0 0,0-4 0 16,0 4 0-16,0-3 0 0,1 2 0 0,0-2 0 15,1 3-128-15,-1-2 128 0,2 1 0 0,-2-1 0 16,2 0 0-16,0 0 0 0,0-1 0 0,0 3 0 15,0-1 0-15,0 0 0 0,1-2 0 0,-1 3 0 16,1 0 0-16,0-3 144 0,0 1 16 0,0 0 0 16,1 0 0-16,1-1 0 0,1-1-160 0,-1 2 192 0,2-2-192 15,0 1 192-15,0 0-192 0,0 2 0 0,2-1 0 0,-1-1 0 16,1 3 0-16,0-2 160 0,1 0-160 0,-1 2 160 16,1-3-32-16,1 2 0 0,0-2 0 0,1 0 0 15,0 0-128-15,1 0 0 0,-1 3 0 0,1-4 128 16,0 1 736-16,0 0 144 0,2 0 16 0,-1 1 16 31,0-2-1616-31,1 0-336 0,1-1-64 0,-1 1-16 0,1-2 1728 0,0 0 352 0,-1 0 64 0,0 0 0 16,1 0-832-16,0-2-160 0,0 1-32 0,0-1-128 15,1 0-656-15,-2-2-240 0,1-2-64 0,-1 4 0 16,0-4 816-16,-1 3 144 0,-1-3 0 0,1 3 0 16,-1-3 0-16,0 3 0 0,0-2 128 0,-1 0-128 15,-2-1 0-15,0 0 0 0,0 3 0 0,-1-3 0 16,0 0 0-16,-1 1 0 0,0 1 0 0,1-1 0 15,-2-1 0-15,0 0 0 0,1-2 0 0,-2 1 128 0,-1 2-128 0,0-1 0 16,0 3 0-16,-3-2 0 0,2 2 0 0,-2-3 0 16,-1 4 0-16,0-4 0 0,-1 3 0 0,0-1 0 15,-2 2 0-15,-1-2 0 0,0 2 0 0,-1-1 0 16,-1 0 0-16,-1 0 0 0,1 1 0 0,-1-2 0 16,-2 2 0-16,1 2 0 0,-1-3-336 0,-2 3 48 15,1 0 16-15,-4 0 0 16,3 0-608-16,-1 2-112 0,-2-1-32 0,0 1 0 15,2 4-832-15,-1-3-192 0,0 2-16 0,0 1-7856 0</inkml:trace>
  <inkml:trace contextRef="#ctx0" brushRef="#br0" timeOffset="48121.19">18498 1496 3679 0,'-1'-3'160'0,"1"1"32"0,0 0-192 0,-1 0 0 0,1 2 0 0,0-2 0 0,0 2 736 0,0 0 96 0,-1-1 32 0,1-2 0 0,-1 3 896 0,-2 0 176 0,1 3 48 0,0 0 0 0,1 1-496 0,-1-1-80 16,0 3-32-16,1 2 0 0,0 0-432 0,1 1-96 15,0 0-16-15,1 2 0 0,0 1-400 0,1-1-96 16,0 0-16-16,0-1 0 0,1 1-192 0,1-3-128 15,-2-1 160-15,2 1-160 0,-1 1-192 0,2-1-128 16,-2-1-16-16,2 1-6368 16,-1 0-1264-16</inkml:trace>
  <inkml:trace contextRef="#ctx0" brushRef="#br0" timeOffset="48432.86">18806 1435 2751 0,'1'-5'256'0,"0"4"-256"0,1-1 0 0,-1 2 0 15,1 0 1360-15,-1 0 240 0,0 0 32 0,1 2 16 16,1-1 80-16,1 2 32 0,0 2 0 0,0 1 0 15,0 0 112-15,0 0 32 0,-1 2 0 0,0 2 0 16,-1-3-1040-16,0 3-208 0,0-1-32 0,-1 1-16 0,1-1-192 16,-1-1-32-16,-1 1-16 0,0-2 0 0,2 1-128 15,-2-2-32-15,0 2 0 0,1-2 0 0,-1-1-208 0,0-2 0 16,0 1 0-16,0-1 0 16,0 2-944-16,-2-4-176 0,1 1-32 0,-3 2-9280 15</inkml:trace>
  <inkml:trace contextRef="#ctx0" brushRef="#br0" timeOffset="48758.08">18509 1658 4607 0,'-2'-3'192'0,"1"3"64"0,1 0-256 0,1-3 0 0,1 3 0 0,-1 0 0 16,0 0 768-16,1 0 128 0,3 0 0 0,0 3 16 15,2-3 880-15,1 3 160 0,0-1 32 0,1 2 16 16,1-2-128-16,1 1-16 0,0 0-16 0,2 0 0 16,0-1-416-16,1-2-80 0,1 1 0 0,0-2-16 15,2 1-432-15,-1 0-96 0,-4-2-16 0,2 1 0 16,1-1-272-16,-2-1-64 0,1 2-16 0,0-1 0 15,-2 0-432-15,-1-2 128 0,1 1-128 0,-2-2 0 16,1 2-128-16,0-3-128 0,-1 0 0 0,-2 1-16 16,0-1-1728-16,0 0-352 0</inkml:trace>
  <inkml:trace contextRef="#ctx0" brushRef="#br0" timeOffset="50073.58">15515 1024 11967 0,'-4'-7'1072'0,"2"2"-864"0,1 2-208 0,0 1 0 0,1 2 0 0,1 0 0 0,0 0 0 0,0 0 0 16,0 0 672-16,0 0 96 0,2 4 0 0,-2 2 16 0,1 3 176 0,-1 0 16 15,-1 6 16-15,1 2 0 0,1 4-224 0,-1 1-32 16,-1 3-16-16,1 2 0 0,0 2-80 0,0 3-32 16,0 2 0-16,0-2 0 0,-1 0-32 0,1-4-16 15,1-1 0-15,-1-2 0 0,-1-3-368 0,0-1-64 16,0-3 0-16,0-1-128 0,0 0 0 0,-1-2 0 16,-1-1 0-16,2-3 0 15,0 1-368-15,-1-3-80 0,1-1 0 0,0-2-6816 16,0 0-1360-16</inkml:trace>
  <inkml:trace contextRef="#ctx0" brushRef="#br0" timeOffset="50490.73">15455 1142 13823 0,'-4'-9'608'0,"2"3"128"0,1 1-592 0,-1 1-144 0,2 4 0 0,2-2 0 16,-1 2 464-16,0-1 64 0,0-4 16 0,2 2 0 16,1 0 928-16,1-3 176 0,2 0 32 0,2 0 16 15,2 1-448-15,0 1-96 0,3-1 0 0,2 0-16 0,1-1-448 0,2 5-96 16,2-1-16-16,2 2 0 0,1 3-80 0,1 3-32 16,0 4 0-16,-1-1 0 15,0 6-208-15,-4-3-32 0,-2-1-16 0,-2 2 0 0,0 0-16 0,0 1 0 16,0 2 0-16,-2 3 0 0,-1 1 0 0,-1 0 0 15,-1 1 0-15,-3 1 0 0,-3-1 48 0,0-1 0 16,-4 1 0-16,-1-2 0 0,-1 4 16 0,-5-3 16 16,0 4 0-16,-4-1 0 0,-2 0 16 0,-3 0 0 15,-2-1 0-15,-3-1 0 0,1-1-112 0,-2 1-32 16,0-4 0-16,2-3 0 0,3-3-144 0,-4-2 192 16,0 2-192-16,-2-1 192 0,2-1-192 0,0-4 0 15,3 1 0-15,0-4 0 0,2 2 0 0,3-4 0 0,1 0 0 16,1 0 0-1,4-3-464-15,0 2-128 0,1-1-32 0,3-1 0 16,2-1-1248-16,1 0-256 0,2 0-48 0,1 1-10464 0</inkml:trace>
  <inkml:trace contextRef="#ctx0" brushRef="#br0" timeOffset="50805.56">16018 1372 19343 0,'7'-5'848'0,"-3"1"192"0,1 4-832 0,-2-2-208 0,-1 4 0 0,0-2 0 0,-1 4 720 0,2-2 112 0,2 3 0 0,-1 2 16 0,2 5 624 0,-3 1 112 15,1 2 16-15,-2-1 16 0,0 1-640 0,-1-3-128 16,2 2-16-16,-1-1-16 0,1-2-240 0,0 0-32 16,-1 0-16-16,1 0 0 0,0-4-272 0,0 1-64 15,1-3-16-15,-2-1 0 0,1 1-176 0,1-2-224 16,-2-2 48-16,1 1 16 16,1-4-1232-16,-1 2-240 0,1-4-48 0,0-1-11344 0</inkml:trace>
  <inkml:trace contextRef="#ctx0" brushRef="#br0" timeOffset="51043.99">15978 1084 19343 0,'-10'-11'848'0,"4"5"192"0,2 3-832 0,1 0-208 0,3 2 0 0,1 1 0 16,1 0 256-16,-1-2 0 0,1 2 0 0,1-2 0 15,1 2-256-15,0-1 0 0,0-2 0 0,0 3 0 16,2 0 336-16,-1-2 80 0,0 2 16 0,2 0 0 16,0 0-304-16,0 0-128 0,0 0 128 0,1 0-128 15,-2 2-592-15,2-2-208 0,0 4-32 16,1-2-8112-16</inkml:trace>
  <inkml:trace contextRef="#ctx0" brushRef="#br0" timeOffset="51524.48">16440 1295 1839 0,'2'-7'160'0,"0"2"-160"0,0 0 0 0,-1 1 0 16,0 4 1312-16,-1 0 224 0,0-2 64 0,0 1 0 16,-1-1 80-16,-1-2 32 0,-3 2 0 0,-2-1 0 15,-1 3 320-15,-2 0 64 0,-1 3 16 0,-1-1 0 16,-1 4-576-16,-1-3-128 0,-1 5 0 0,-1-1-16 16,2-1-496-16,-1 2-112 0,1 0-16 0,0-1 0 15,3 1-128-15,1-2-48 0,2 0 0 0,0 0 0 16,3 2-272-16,2-3-64 0,1 1-16 0,0 1 0 15,2-1-240-15,2-1 0 0,0 1 0 0,0 0 0 16,4-1 0-16,0 1 0 0,1 0 0 0,3 2 0 16,0-1 0-16,1-2 0 0,1 1 0 0,0 2 0 15,2-2 0-15,-3 0 0 0,1 0 0 0,0 0 0 16,1 2 0-16,-1-3 0 0,0 1 0 0,-1 1 0 16,-2 1 0-16,0 1 0 0,-2-1 0 0,-1 0 0 0,-2-1 0 0,-2 1 0 15,0-1 0-15,-4 1 0 0,0-3 0 0,-1 3 144 16,-2-1-144-16,0-1 128 0,-1 2 176 0,-1-1 16 15,-1-2 16-15,1 1 0 0,2 0-192 0,-2-2-144 16,-2 0 192-16,-1 1-192 0,1-1 0 0,-1-2 0 16,1 1 0-16,0-3-192 15,1 0-896-15,0-2-192 0,2 1-16 0,2-1-7856 16,0-2-1584-16</inkml:trace>
  <inkml:trace contextRef="#ctx0" brushRef="#br0" timeOffset="52063.61">16534 828 14735 0,'1'-3'1312'0,"0"0"-1056"0,0 3-256 15,0 3 0-15,0-1 800 0,0-2 96 0,2 0 32 0,-1 1 0 0,1-1-160 0,0 5-16 0,0 1-16 0,-2 2 0 16,1 5 608-16,1 3 128 0,0 2 32 0,-1 3 0 16,2 4-400-16,-1 1-80 0,3 2 0 0,-2 2-16 15,2 1-240-15,0-2-32 0,-2 3-16 0,1 0 0 0,0-4-176 0,-2 4-32 16,0 2-16-16,0 1 0 0,0 0-224 15,-2-1-32-15,0 1-16 0,-1-3 0 0,1-3-80 0,-1-3-16 16,0-3 0-16,-1-4 0 0,1-1 32 0,0-4 0 16,-1 1 0-16,1-4 0 0,0 0 32 0,1-1 0 15,-1-5 0-15,0 1 0 0,1 0-192 0,1-3 192 16,0-1-192-16,-1-2 192 0,0 0-192 0,0-2 128 16,2-1-128-16,0-3 128 0,0 0-128 0,1-2 128 15,0-1-128-15,1 0 128 0,1-5-128 0,-2 2 0 16,2-2 0-16,0-1 128 0,-1 1-128 0,1 0 0 0,1-3 0 15,-2 2 0-15,2 0 0 0,0 2 0 16,-1-2 0-16,-1 2 0 0,1 0-192 0,1 1 192 0,-1 1-160 0,-1-1 160 16,0 1-352-16,1 2 32 0,-2 1 0 0,1-1 0 31,-2 2-560-31,2-1-96 0,-2 0-32 0,2 2 0 16,-1 1-656-16,0 1-144 0,1 1-32 0,-2-2-6640 0,0 4-1328 0</inkml:trace>
  <inkml:trace contextRef="#ctx0" brushRef="#br0" timeOffset="52282.51">16647 1479 18431 0,'0'5'1632'0,"1"-2"-1312"0,3 3-320 0,-1 0 0 0,1-3 160 0,-1-1-32 0,1 2-128 0,2 4 192 0,4 3 592 0,2 2 112 0,3 4 32 0,-3 0 0 0,-1-2 544 0,-1-4 96 15,-1 0 32-15,1-2 0 0,-2 3-640 0,0-3-112 16,-1-1-16-16,-1 1-16 0,-1-1-480 0,0 0-80 16,-1-4-32-16,0 4 0 0,0-2 416 0,0 0 64 15,-1-1 32-15,0 3-10560 16,-1-1-2112-16</inkml:trace>
  <inkml:trace contextRef="#ctx0" brushRef="#br0" timeOffset="53103.64">17156 1450 14735 0,'2'0'1312'0,"1"0"-1056"0,-1 0-256 0,-1 0 0 0,0 0 336 0,0-3 16 0,3 3 0 0,2 0 0 0,-1-1 0 0,2-1 0 0,0 2 0 0,0 0 0 0,-2 0 0 0,1 0 0 16,0-2 0-16,1 2 0 0,-2-1-352 0,0-2 128 15,1 3-128-15,-1-2 0 16,1 2-304-16,1-3-128 0,0 3-16 0,-2-4-4800 15,1 2-960-15</inkml:trace>
  <inkml:trace contextRef="#ctx0" brushRef="#br0" timeOffset="53286.64">17479 1421 12895 0,'7'4'576'0,"-2"0"112"0,1 0-560 0,-3-2-128 0,0-1 0 0,0-1 0 16,-1 0 160-16,4 2 0 0,2 2 0 0,2 0 0 15,0 0-32-15,1-1-128 0,0-1 192 0,-2-1-64 16,0-1 112-16,0-1 16 0,-1-1 0 0,0 2 0 16,-1-3 272-16,0 0 64 0,-1 3 16 0,0-3 0 15,0 3-608-15,0-2-208 0,-1 1 0 0,1-2 0 16,1 1-1552-16,-2 1-304 0</inkml:trace>
  <inkml:trace contextRef="#ctx0" brushRef="#br0" timeOffset="53568.81">17847 1451 2815 0,'4'4'0'0,"-1"0"128"0,0-2-128 0,-1-1 144 0,0-1-144 0,1 2 0 15,3 2 0-15,3 2 0 0,2 1 192 0,4-1 0 16,0-2 0-16,0-2 0 0,0-1 688 0,-1-2 144 16,2 1 16-16,0-2 16 0,-1-2 480 0,0 2 80 15,0-2 32-15,0 2 0 0,-2 2-336 0,1-1-64 16,-2-1-16-16,2 2 0 0,-1 0-208 0,-1-2-32 15,1 2-16-15,-1 0 0 0,1 0-208 0,-1 0-32 16,2 0-16-16,-2 0 0 0,1 2 48 0,-2-2 0 16,1 2 0-16,-1-1 0 0,-1 1-192 0,-1 2-48 15,-1-2 0-15,-1 0 0 0,0 2-112 0,-1-3-32 16,-1 1 0-16,-2 1 0 0,-1-2-240 0,0 1-144 0,-2-2 160 0,1 3-160 31,-2-3-592-31,0 3-224 0,0 0-32 0,-1-1-11680 0</inkml:trace>
  <inkml:trace contextRef="#ctx0" brushRef="#br0" timeOffset="65398.1">12669 903 17503 0,'-4'0'1552'0,"1"0"-1232"0,2 2-320 0,1-2 0 0,0 3 512 0,-2-3 64 0,-2 3 0 0,-2 3 0 0,0 2 512 0,-3 4 96 0,-1 3 32 0,1 4 0 0,-1 4 448 0,1 0 80 16,-1 1 32-16,1 4 0 0,-1 4-720 0,3 2-144 15,-3 6-16-15,2 1-16 0,2 6-240 0,0 1-32 16,1 0-16-16,3-1 0 0,3-3-160 0,1-5-48 15,4-3 0-15,2-2 0 0,2-4-384 0,1-4 0 16,0-1 128-16,3-2-128 0,2-3 0 0,-16-20-256 16,0 0 64-16,55 49 16 15,-33-40-1680-15,1-3-320 0,3-3-80 0,1-4-11680 0</inkml:trace>
  <inkml:trace contextRef="#ctx0" brushRef="#br0" timeOffset="66252.5">12966 1145 13823 0,'-7'-4'1216'0,"3"2"-960"0,0 0-256 0,2 0 0 0,1 2 384 0,0 0 48 15,-2 0 0-15,1 0 0 0,-3 0 1280 0,0 0 256 16,-2 0 48-16,0 2 16 0,1 0 160 0,2 1 48 15,-2 2 0-15,2-2 0 0,0 5-704 0,2-1-144 16,1 3-32-16,0 3 0 0,2 2-512 0,0 4-96 16,0 4-32-16,2 3 0 0,0 3-304 0,0 3-64 15,-1 3-16-15,-2-1 0 0,3-5-80 0,-4 0-32 16,-1-1 0-16,0-2 0 0,1-5-96 0,-1-1-128 16,1 0 176-16,1-5-176 0,0-4 128 0,0-2-128 0,1-1 0 15,0-2 0-15,0-3 0 0,1-1 0 0,1-2 128 0,-1 0-128 16,0-2 0-16,0-4 160 0,2 3-160 0,-2-5 128 15,2-1-128-15,-2-2 0 0,1-1 0 0,-1 0 0 16,1-2 0-16,0-3-176 0,-1 0 176 0,1-4-192 16,-1 1 192-16,-1-1-208 0,-1-1 80 0,0-1 128 15,-2 0-144-15,0-3 144 0,0 3 0 0,-1-1 0 16,1 1 0-16,-1 1-128 0,1 3 128 0,0 0 0 16,0 1 0-16,1-2 0 0,-2 6 0 0,2-1 0 15,-1 1 0-15,1 3 0 0,1 3 0 0,-1 1 0 16,1 5 0-16,-2-2 0 0,1 4 128 0,0 0-128 15,-1 0 208-15,1 4-48 0,0-2-16 0,-2 4 0 16,2-1-144-16,1 2 160 0,0 1-160 0,0 1 160 16,0-1-160-16,1 4 0 0,3 0 0 0,-1 2 0 0,2 0 0 0,-1-2 0 15,3-1 128-15,-1 1-128 0,1-4 0 0,1-1 0 16,0-2 0-16,2 1 0 0,0-3 128 0,1 0-128 16,1-3 0-16,0 0 128 0,-1-3-128 0,0 0 192 15,1 0-192-15,0-3 192 0,0 0-192 0,-1-2 0 16,-1 3 144-16,0-5-144 0,0 2 0 0,1-1 128 15,-3 0-128-15,0 1 0 0,1 3 0 0,-1-1 0 16,1 0 0-16,-2 3 128 0,0 3-128 0,-1 0 0 16,1 3 0-16,-1 3 0 0,-1 2 0 0,0 1 0 15,1 2 0-15,-2 4 0 0,2 2 0 0,-2 3 128 16,0 0-128-16,-1 1 0 0,1-1 0 0,-2-1 0 16,-1 0 0-16,1 0 0 0,0-4 0 0,0 2 0 0,-1-2 0 0,0 2 0 15,1-2 0-15,-1-2 0 0,2 0 0 0,-1-2 0 16,0 0 0-16,2 1-208 0,-2-3 16 0,3 1 16 31,-3-3-608-31,1 1-128 0,1-2-32 0,0 2 0 16,0-5-1600-16,0 1-320 0,1-2-64 0,-1-2-11152 0</inkml:trace>
  <inkml:trace contextRef="#ctx0" brushRef="#br0" timeOffset="66849.78">13513 1508 911 0,'3'0'0'0,"-2"-3"0"0,0 0 0 0,-1 3 0 0,1-3 1472 0,-1 0 192 0,2 0 64 0,1-3 0 0,0-3 1184 0,1-1 240 0,-3 1 48 0,0-3 16 0,0 3-720 0,-2 1-128 15,1-1-48-15,-2 1 0 0,-1 1-432 0,-1-2-96 16,0 1 0-16,-1 0-16 0,-1 1-656 0,-1 0-128 16,0-1-32-16,-2 1 0 0,-1 1-512 0,0 3-96 15,-1-2-32-15,1 2 0 0,0-1-192 0,1 2-128 0,0 0 160 0,1 2-160 16,1 0 0-16,1 2 0 0,1 1 0 0,0 3 0 15,2 0 0-15,-2-1 0 0,3 3 0 0,-1 2 0 16,1-1 0-16,1 2 0 0,1-1 0 0,0-1 0 16,1 0 0-16,1-1-128 0,1 2 128 0,-1-1 0 15,3-1 0-15,-1-2 0 0,1 0 0 0,-1 0 0 16,1 0 0-16,0-1 0 0,1-3 0 0,1 2 0 16,0-2 0-16,0-2 224 0,2-2-64 0,-1 2-16 15,0-4 48-15,0 1 0 0,1-1 0 0,-1-2 0 16,0 0-192-16,-1 0 128 0,0 0-128 0,0 0 128 15,0 0-128-15,0 3 0 0,-1-2 0 0,-1 5 0 16,0 0 0-16,-1 0 0 0,1 3 0 0,-2 2 0 16,2 1 0-16,-2 1 0 0,1 3 0 0,0-1 0 15,0 0-176-15,-1 3 176 0,1-3-128 0,-1 1 128 0,0-1 0 16,1 0-128-16,0 3 128 0,0-4 0 0,0-2 0 0,0 2 0 16,-1-2 0-16,2 0-128 0,-1-3-112 0,1 2-16 15,1-2 0-15,-2-2 0 16,1 2-720-16,-1-3-160 0,1 0-16 0,-2-3-16 15,1 2-864-15,-1-2-160 0,0-2-48 0,1-1-10560 16</inkml:trace>
  <inkml:trace contextRef="#ctx0" brushRef="#br0" timeOffset="67239.92">13707 1327 13295 0,'0'-4'288'0,"-1"4"64"0,1 0 16 0,0 0 16 0,0 3-384 0,0-2 0 0,1-1 0 0,0 2 0 0,0 4 1904 0,0-1 304 0,2 4 64 0,-2 1 16 0,0 1 336 0,0 0 80 0,0 3 16 0,0-3 0 15,2 2-1072-15,-1-2-224 0,1 0-32 0,0-2-16 16,0 2-544-16,0-4-128 0,2 1 0 0,-2-5-16 16,2 3-400-16,0-4-80 0,-2 2-16 0,0-2 0 15,2-2-64-15,-1 0 0 0,0-2-128 0,0-2 192 16,2 2-192-16,-1-4 0 0,0 3 128 0,1-3-128 15,1 0 0-15,0-2-160 0,1-1 32 0,-1 3 0 16,0-2-176-16,0-2-16 0,1 2-16 0,-2 3 0 16,0-1 144-16,-2 3 16 0,2 0 16 0,-3 2 0 15,2 1 160-15,-2 1 0 0,1 2 0 0,-1 0 0 16,-1 3 144-16,1-1-144 0,-1 1 192 0,0 3-192 0,-1-1 208 0,0 1-64 16,1-1-16-16,0 1 0 0,0 1-128 0,-1-3 0 15,2 1 144-15,-1-1-144 0,1 1 0 0,1-2 0 16,-1 0 0-16,1-3 0 15,0 3-464-15,0-3-112 0,0 3-32 0,-1-4 0 16,2 2-1248-16,0-2-256 0,-1 1-64 0,0-3-11904 16</inkml:trace>
  <inkml:trace contextRef="#ctx0" brushRef="#br0" timeOffset="67833.55">14163 1464 6447 0,'2'-3'576'0,"-1"1"-576"0,0-1 0 0,0 0 0 0,0 3 768 0,0-2 64 0,0 1 0 0,1-2 0 0,1-2 1152 0,-1-1 256 0,2 0 32 0,-2-3 16 16,0 3 144-16,-2-3 16 0,0 4 16 0,0-3 0 15,-1 1-624-15,-1-1-128 0,1 0-32 0,-3-1 0 16,2 0-752-16,-3 1-160 0,2-1-16 0,-2-3-16 16,1 3-352-16,-1 1-64 0,0-1 0 0,1 3-16 15,1 3-176-15,-1-2-128 0,1 5 192 0,0 0-192 16,-2 0 160-16,2 3-160 0,-2 0 128 0,-1 3-128 0,2 2 0 0,-1-3 0 16,1 7-144-16,0-3 144 0,1 2-192 15,-1 1 192-15,1-1-192 0,1 0 192 0,-1 2 0 0,1-2 0 16,1 1 0-16,1-1 0 0,0 1 0 0,1-3 0 15,1-1 128-15,2-3-128 0,-1 1 144 0,1-3-16 16,0 0 0-16,1-2 0 0,1-1 112 0,0 0 16 16,2-4 0-16,-1 2 0 0,1-4-64 0,-1 1-16 15,-1-2 0-15,0 1 0 0,1 1-176 0,0-3 0 16,1 1 0-16,-1-1 0 0,0 0-176 0,-2 1-64 16,2-1-16-16,-1 2 0 0,0 1 32 0,-1 1 0 15,0 1 0-15,-1 1 0 0,1-2 32 0,-3 4 16 16,2 0 0-16,-2 4 0 0,1-2-64 0,0 1-16 15,-1 3 0-15,-1 0 0 0,1-1 256 0,0 3-176 0,-1-1 176 0,0 1-160 16,0-1 160-16,0 1 0 0,1-2 0 0,1 2-128 16,0-2-16-16,-1 0 0 0,3 0 0 0,-2-1 0 31,2 3-400-31,-2-2-80 0,2 0-16 0,-1 1 0 16,1-2-448-16,-1 3-80 0,2-2-32 0,0 1 0 15,0-3-816-15,-2 3-160 0,1-1-48 0,0 2-7872 0</inkml:trace>
  <inkml:trace contextRef="#ctx0" brushRef="#br0" timeOffset="68324.31">14522 1455 8111 0,'-1'-5'176'0,"0"1"32"0,0 0 16 0,1 0 16 0,0 2-240 0,0-1 0 0,0 0 0 0,-2-4 0 0,0-3 1344 0,0-2 240 0,0-2 32 0,-2 1 16 0,0 2 640 15,0 3 128-15,1 1 32 0,-2 2 0 0,2 0-512 0,-2 2-80 16,2 3-32-16,-3-3 0 0,2 3-592 0,-1 3-128 16,1-3-32-16,-1 3 0 0,0-1-432 0,1 2-96 15,-1 1-16-15,2-2 0 0,1 0-288 0,-2 3-64 16,3-4-16-16,-1 2 0 0,2 1-144 0,-1 1 0 15,2 0 0-15,-1-1 128 0,2 4-128 0,0-1 0 16,2 4 0-16,0-3 0 0,0 2 0 0,-1 1 0 16,3 0 0-16,-2 0 0 0,3 1 192 0,-1-4-32 0,1 3-16 0,0-1 0 15,1 0 48-15,-2 1 0 0,2-1 0 0,-1-2 0 16,0 3 64-16,0-1 0 0,1 2 16 0,-2-2 0 16,-2-1-16-16,2 0-16 0,-1 4 0 0,1-2 0 15,0 2 16-15,-2-2 16 0,0 3 0 0,-1-4 0 16,0 3-128-16,-2-2-16 0,-1-1-128 0,-1 1 192 15,-1 2-192-15,-1-3 144 0,0 0-144 0,-2-2 128 16,2 1 0-16,-4-3-128 0,-1 5 192 0,0-5-64 16,0 1-128-16,0-3 0 0,0 1 0 0,0-3 128 15,1-3-128-15,-1 3 0 0,1-6-192 0,-1 1 192 16,2-1-928-16,-2-1-64 0,1-4-16 0,1 2 0 16,-1-5-1296-16,1-1-256 0,2 0-48 0,1-2-11120 15</inkml:trace>
  <inkml:trace contextRef="#ctx0" brushRef="#br0" timeOffset="68740.05">14631 1389 3679 0,'1'0'160'0,"-1"3"32"0,2-2-192 0,-2-1 0 0,1 2 0 0,-1-2 0 0,1 2 944 0,0-1 144 0,0 2 16 0,3 0 16 0,-2 0 1440 0,2 2 272 0,0-2 64 0,0 1 16 16,2-2-800-16,0-2-176 0,-1 0-16 0,2 0-16 16,1 0-592-16,-1-2-112 0,2 1-32 0,-2-4 0 15,1 4-336-15,-1-5-80 0,0 2-16 0,-1-1 0 16,1 0-176-16,-2-1-48 0,1 0 0 0,-3-2 0 16,0 5-176-16,1-3-32 0,-3 0-16 0,0 1 0 15,-1-1-288-15,0 0 128 0,-1 1-128 0,-1 2 0 16,-1 0 0-16,-1 3 0 0,-1-2 0 0,-2 1 0 15,1 2 192-15,-1-1-192 0,-1 4 192 0,-1 0-192 16,1 1 192-16,-1 1-192 0,1 2 192 0,0-1-192 16,1 2 144-16,0-1-144 0,0 1 0 0,3-1 144 15,-1 1-144-15,3 0 0 0,1-1 0 0,0 1 128 16,1 2-128-16,1-2 160 0,1-3-160 0,1 5 160 16,2-4-160-16,-1 3 0 0,1-3 0 0,2 1 0 15,0 1 0-15,1-4 0 0,1 1-192 0,1-3 192 16,0 3-720-16,2-4-32 0,-1 1 0 0,2-3 0 15,-1 0-480-15,2-3-112 0,-1 1 0 0,2-4-16 16,-2 3-560-16,0-5-96 0</inkml:trace>
  <inkml:trace contextRef="#ctx0" brushRef="#br0" timeOffset="69125.07">14940 1413 911 0,'-1'-1'0'0,"1"-1"0"0,0 2 0 0,-1-3 0 0,1 3 832 0,-2-1 96 0,2 1 16 0,-1-2 0 0,0-1 1504 0,-1-1 304 0,-2-1 64 0,2 0 16 0,-2-1-368 0,0 1-80 0,1 1-16 0,-2-1 0 15,1 1-768-15,-1 0-144 0,1 0-48 0,0 3 0 16,0-1-640-16,-2 2-144 0,2 0-32 0,0 0 0 15,-1 3 112-15,2-1 32 0,-2 2 0 0,1 2 0 16,-1-1-320-16,1 1-64 0,0 0-16 0,1 3 0 16,1-4-336-16,-1 3 128 0,2 1-128 0,0-3 0 15,2 3 0-15,-1-1 128 0,3 0-128 0,-1-1 0 16,1 2 240-16,-1-1-32 0,2 0 0 0,-1-1 0 16,2 1-208-16,-1-2 128 0,1 0-128 0,0-3 0 0,1 0 0 15,1-1 0-15,0-2-208 0,1-2 64 16,0 1-400-16,1-4-80 0,0-1-16 0,-1-2 0 15,0 1-256-15,-1-3-64 0,1-2-16 16,-1 3 0-16,-2-2-1136 0,1-1-240 0,-1 1-32 0,-1-2-8096 16</inkml:trace>
  <inkml:trace contextRef="#ctx0" brushRef="#br0" timeOffset="69389.39">14928 870 5519 0,'-2'-4'496'0,"1"2"-496"0,0 0 0 16,0 2 0-16,1 0 512 0,0 2 0 0,1 0 0 15,-1 2 0-15,0 3 720 0,0 3 160 0,-1 5 16 0,1 3 16 16,1 4 624-16,-1 2 128 0,2 1 32 0,0 2 0 16,2 2-480-16,-2 1-112 0,3 0-16 0,-2 4 0 15,2 0-64-15,-2-1-32 0,0 1 0 0,0 2 0 16,0-3-400-16,1-4-80 0,-2 1 0 0,0-5-16 15,0-1-688-15,1-5-128 0,-1-1-16 0,1-4-16 16,1 1-288-16,-1-6-64 0,1 1-16 0,-2-3 0 16,2-1-1088-1,-1-4-224-15,-1 1-32 0,0-3-7904 0,2-1-1568 0</inkml:trace>
  <inkml:trace contextRef="#ctx0" brushRef="#br0" timeOffset="69769.62">15034 874 15663 0,'0'2'688'0,"0"-1"144"0,4 1-656 0,-2 2-176 0,0-4 0 0,1 2 0 0,0 1 688 0,3 3 96 0,3 3 32 0,3 7 0 0,-12-16 1280 0,0 0 256 0,53 70 48 0,-53-70 16 0,33 58-384 0,-33-58-80 0,30 63-16 0,-16-28 0 16,-3-1-544-16,0 0-112 0,-3 1-32 0,-4 3 0 15,-2 2-608-15,0 1-112 0,-5 4-16 0,-2-2-16 16,-3-2-304-16,-3-1-64 0,-1 1-128 0,-4 2 192 16,-5 3-512-16,-5 3-128 0,-3 6 0 15,-3 0-17296-15</inkml:trace>
  <inkml:trace contextRef="#ctx0" brushRef="#br0" timeOffset="108784.76">24057 4168 21183 0,'-5'-1'1888'0,"2"-1"-1504"0,1 2-384 0,1 0 0 0,-1 0 656 0,0-3 64 0,-1 3 16 0,-5-3 0 0,-4 1 1328 0,-1-2 272 0,-3 1 48 0,0 1 16 16,-1 2-800-16,-1-3-176 0,0 6-16 0,3-3-16 16,-1 0-624-16,1 3-128 0,0-1-32 0,1 2 0 15,2 0-208-15,-1 0-32 0,2-1-16 0,0 3 0 16,1-2-192-16,0 1-32 0,1 1-128 0,0-1 192 16,1 1-192-16,2 0 128 0,1 2-128 0,0-3 0 15,2 1 0-15,-1 1 0 0,3 1 0 0,1 0 0 16,2-1 0-16,1 3 0 0,0-1 0 0,2 0 0 15,1 3 0-15,2-3 0 0,2 1 0 0,-1-1 0 0,1 0 0 16,0-3 0-16,1 3 0 0,2-3 0 0,2 2 0 0,1-3 0 16,1 4 0-16,0-3 0 0,0 2 0 0,-1-1 0 15,1-1 0-15,-2 2 0 0,-2-2 0 0,0 0 0 16,1 0 0-16,-3-1 0 0,-1 1 0 0,-2 2 0 16,-1-2 0-16,-1-1 0 0,-3 2 0 0,-1 1 0 15,-2 0 0-15,-1-1 0 0,-3 1 0 0,-2-2 224 16,-1 3-64-16,-3-1-16 0,-1 1 0 0,-3-1 0 15,-1 1 0-15,-3 0 0 0,0 0-144 0,-2-1 128 16,2-2-128-16,0 0 128 0,1-1-128 0,1-5 0 16,1 1 0-16,0-2 0 0,3-1 0 0,0-1-256 15,3 0 64-15,1-2 16 16,3 1-464-16,0-2-112 0,2 4-16 0,2-1 0 16,2 1-1856-16,1-2-384 0</inkml:trace>
  <inkml:trace contextRef="#ctx0" brushRef="#br0" timeOffset="109248.41">24166 4353 27647 0,'-2'0'1216'0,"0"0"256"0,2 0-1168 0,0 0-304 0,2 0 0 0,-2 0 0 0,1 2 224 0,-1 0-16 0,2-1 0 0,-1 5 0 0,1 0 1104 0,-2 3 224 0,0-1 32 0,0 3 16 0,1-2-400 0,0 3-80 15,-1-3-16-15,1 2 0 0,1-1-256 0,-1-1-64 16,3 1-16-16,0-5 0 0,1 3-368 0,1-4-80 16,1-1-16-16,0-1 0 0,4 1-112 0,-1-6-32 15,2 1 0-15,1-1 0 0,1-1-144 0,-1-1 0 16,3-1 144-16,-1-2-144 0,0 2 0 0,0-1 0 15,-2-1 0-15,0 3 0 0,-1-3 0 16,0 4 0-16,-1 1 0 0,-3-2-128 0,0 5 128 0,-1 0 0 16,0 5 0-16,-2-2 0 0,0 5 0 0,0-1 0 15,-1 5 0-15,-2-1 0 0,1 0 0 0,-2 4 0 16,0-1 0-16,0 1 0 0,-1-1 0 0,0 0 0 0,1-1 0 16,-1 0 0-16,2 1 0 0,0-4 0 0,-1 1 0 15,1 0 0-15,1-2 0 0,1-3 0 0,-1 0-144 16,1 0 144-16,-1-1-192 0,1-2 16 0,0 0 16 0,-1 0 0 31,2-1-352-31,-2-2-64 0,2 0 0 0,-2-2-16 16,2 2-1056-16,-2-4-208 0,3 2-32 0,-1-4-13696 0</inkml:trace>
  <inkml:trace contextRef="#ctx0" brushRef="#br0" timeOffset="109858.35">24737 4046 23039 0,'-2'-3'2048'0,"2"-2"-1648"0,2 4-400 0,-2 1 0 0,1 0 640 0,0-2 64 0,0 0 0 0,0-2 0 0,1 1 1280 0,2 1 256 0,-2 2 48 0,-1 2 16 0,1 1-560 0,0 3-96 0,-1 5-32 0,0 2 0 0,0 1-848 0,0 3-160 0,-1 3-32 0,1 1-16 0,-1-1-304 0,0 3-48 16,0 0-16-16,0 2 0 0,-2-1-64 0,2-2 0 15,-1 5-128-15,1-5 192 0,0 2-192 0,0-1 144 16,0 2-144-16,0-4 128 0,0 2-128 0,0-3 0 0,0-2 0 16,0-1 0-16,0 0 0 0,1-3 0 0,-1-2 128 15,2 0-128-15,1-4 0 0,-2-3 0 0,1-1 0 0,1-1 0 16,0-1 0-16,-1 1-144 0,0-3 144 0,-1 0-160 15,2-3 160-15,-2 1-160 0,1-1 160 0,0-1-160 16,2-1 160-16,-2-1-192 0,1 0 192 0,1-2-192 16,2 2 192-16,-2-5-128 0,2 2 128 0,-1-2-128 15,2 2 128-15,1-3-192 0,1 3 192 0,-1-1-192 16,1 1 192-16,1 2-160 0,0-1 160 0,0 2-160 16,0 1 160-16,1 1 0 0,-1 2-144 0,-1-1 144 15,1 3 0-15,-1 0 0 0,2 3 0 0,-1-1 0 16,-1 2 0-16,0-1 0 0,-1 2 0 0,0 0 0 15,0 1 0-15,-1 0 0 0,0 1 0 0,-2-2 0 16,0 3 0-16,-1-1 0 0,1 1 128 0,-3-2-128 0,0 3 192 0,0-1-64 16,-2 1 0-16,-2-1 0 0,0 1 48 0,-1-1 0 15,-2-1 0-15,-2 1 0 0,1-1 0 0,-4 0 0 16,-1 3 0-16,-1-2 0 0,-1-2-16 0,-2 2 0 16,-1 0 0-16,0-2 0 0,2 0 0 15,-2-1 0-15,-1-1 0 0,-1-1 0 0,1 0-160 0,3 0 128 16,0-3-128-16,1 0 128 0,2-1-128 0,2-1-272 15,1-2 64-15,2 0 16 16,1 2-512-16,1-2-80 0,2 0-32 0,2 1-17856 16</inkml:trace>
  <inkml:trace contextRef="#ctx0" brushRef="#br0" timeOffset="110653.18">25153 4370 7359 0,'0'-6'656'0,"1"3"-528"0,0-3-128 0,1 4 0 0,0 0 5136 0,-1 0 1008 0,1 2 192 0,1-2 32 0,2-4-3936 0,1 3-768 0,2-3-176 0,-1 3-16 16,-2 0-256-16,0 1-64 0,-2 2 0 0,1 2 0 15,-3 1-528-15,0 0-112 0,0 3-32 0,-1 2 0 16,0 1-160-16,0 2-16 0,-1 2-16 0,0 3 0 15,-1-1-128-15,2 3-32 0,-3-1 0 0,2 0 0 16,0-2 0-16,0 1-128 0,1-4 192 0,1 2-64 16,0-5-128-16,2 0 160 0,1-3-160 0,1-1 160 15,0-2-160-15,2-2 0 0,1 1 144 0,1-5-144 0,0 3 0 16,2-6 0-16,0 0 0 0,1 1 0 16,2-3-176-16,-1 1 176 0,-2-1-208 0,0 0 80 0,0 1 128 0,-1 1-208 15,-1 3 80-15,-1-2 128 0,-1 5-176 0,0 0 176 16,-2 3-128-16,0 2 128 0,-2 3-144 0,2 1 144 15,-2 3-160-15,1-1 160 0,-2 2-176 0,1 2 176 16,0-2-192-16,-1 2 192 0,0-1-224 0,1-2 64 16,-1 2 16-16,0-3 0 0,0 2-80 0,1-3-16 15,0-1 0-15,0-3 0 16,1-1-624-16,0-1-128 0,2-2-32 0,0-2-10384 16,1 0-2096-16</inkml:trace>
  <inkml:trace contextRef="#ctx0" brushRef="#br0" timeOffset="111068.6">25606 4416 29487 0,'-4'6'1296'0,"1"-4"288"0,2 2-1264 0,1 0-320 0,1-3 0 0,1 2 0 15,0-3-448 1,0 3-128-16,3 3-48 0,0 0 0 0,2-1 1216 0,1 1 240 0,0 0 64 0,0-6 0 15,1 0 80-15,1-3 32 0,1 0 0 0,1-3 0 16,0-1-48-16,0-3-16 0,1 1 0 0,-1-2 0 16,0-1-304-16,-1 3-64 0,-2-2-16 0,0 2 0 15,-1-3-304-15,-1 1-64 0,-4 2-16 0,1-1 0 16,-2 3-176-16,-2-1 0 0,-2 4 0 0,-4-1 0 0,0 2 0 0,-3 3 0 16,-1 0 0-16,-4 5 0 0,1-2 0 0,-2 4 128 15,0 3-128-15,-1 0 0 0,1 1 0 0,1 1 0 16,-1 2 0-16,2 1 0 0,1 2 0 0,0 0 0 15,3 0 0-15,1 4 0 0,3-1 176 0,0 1-48 16,3 0-128-16,1 0 192 0,3-3-64 0,-2-18 0 16,0 0-128-16,16 51 192 0,-16-51-192 0,0 0 144 15,0 0-144-15,44 43 128 0,-30-37-128 0,1 0 0 16,-1-4 0-16,2-1-176 16,1-2-288-16,-2-3-64 0,1 0-16 0,0-2 0 15,1-2-800-15,-1-3-176 0,0 1-16 0,0-4-14336 0</inkml:trace>
  <inkml:trace contextRef="#ctx0" brushRef="#br0" timeOffset="111317.69">26153 3819 34095 0,'0'0'3024'0,"0"1"-2416"0,1 1-480 0,0 2-128 16,0-2 320-16,1 3 64 0,2 1 0 0,0 6 0 15,3 6 448-15,-7-18 80 0,15 54 32 0,-15-54 0 16,12 66-304-16,-7-28-64 0,-2-2-16 0,1 0 0 16,-2-1-288-16,0-1-48 0,1 0-16 0,-2-2 0 15,0-3-80-15,-1 0 0 0,1 2-128 0,0-3 192 16,0 0-192-16,1-3 0 0,-1-1 128 0,0-3-128 0,0 0-176 0,0-3-80 16,0-3 0-16,0-1-16 15,0-1-1184-15,1-4-224 0,-2-2-48 0,0-1-9424 16,-2 0-1888-16</inkml:trace>
  <inkml:trace contextRef="#ctx0" brushRef="#br0" timeOffset="111546.01">26026 4197 35007 0,'1'2'3120'0,"2"-1"-2496"15,1-1-496-15,1 2-128 0,-1-2 144 0,3 0 16 0,5 0 0 16,6 0 0-16,8 0 480 0,6 0 80 0,4 0 32 0,3-2 0 16,-1 1-352-16,1-1-64 0,0-1-16 0,1-2 0 15,-1 1 0-15,-3-1 0 0,-3-1 0 0,-3 0 0 32,-3-1-960-32,-3-1-208 0</inkml:trace>
  <inkml:trace contextRef="#ctx0" brushRef="#br0" timeOffset="142460.41">8405 14962 10127 0,'-4'0'896'0,"3"2"-704"0,0-2-192 0,0 0 0 0,1 2 1920 0,-1-2 368 0,-1 1 64 0,0 2 16 16,0 0 688-16,1-3 144 0,3 2 16 0,3-2 16 0,3 0-928 0,2-5-192 16,5 1-48-16,4-2 0 0,4-4-896 0,4-1-176 15,3-4-32-15,4-2-16 0,2-1-512 0,3-2-112 16,1 0 0-16,3 2-16 0,1-2-112 0,2 1-32 16,2-2 0-16,0 1 0 0,2 0-160 0,-5 2 0 15,-2 1 0-15,1 0 128 0,-5 2-128 0,5 1 0 16,-2-1 0-16,-2 1 0 15,-3 3-752-15,-1 2-80 0,-1 1 0 0,-2 2-17344 0</inkml:trace>
  <inkml:trace contextRef="#ctx0" brushRef="#br0" timeOffset="143264.4">8438 15264 26719 0,'-3'3'2368'0,"2"-3"-1888"0,2 3-480 0,3-1 0 0,-1-2 1424 0,2 4 192 0,3 2 48 0,8 5 0 0,-16-11-528 0,58 36-112 16,-58-36 0-16,75 45-16 0,-75-45-304 0,82 54-64 15,-82-54-16-15,91 66 0 0,-43-30-240 0,-48-36-32 16,94 71-16-16,-94-71 0 0,89 66-112 0,-89-66-32 16,84 58 0-16,-84-58 0 0,81 46-192 0,-81-46 0 15,76 35 0-15,-76-35 0 16,76 29-832-16,-76-29-256 0</inkml:trace>
  <inkml:trace contextRef="#ctx0" brushRef="#br0" timeOffset="144384.62">10369 14154 36863 0,'-7'0'3264'0,"2"0"-2608"0,1 0-528 0,2 0-128 0,-1 0 960 0,-4 0 144 0,-5 3 48 0,-6 2 0 0,-7 2-496 0,-3 4-80 0,-2 1-32 0,2 5 0 16,0 2-224-16,3 2-64 0,1-1 0 0,2 7 0 0,1-2-80 0,2 1-32 16,2 0 0-16,1-2 0 0,4 2-144 0,3-1 192 15,4 1-192-15,2 1 192 0,2-1-192 0,2-1 0 16,3 1 0-16,0-3 0 0,3-3 0 0,3 3 0 15,-10-23 0-15,0 0 0 0,49 55-336 0,-49-55 48 16,0 0 16-16,62 29 0 16,-62-29-288-16,0 0-48 0,78 12-16 0,-78-12 0 15,58 0-1248-15,-58 0-256 0,58-4-48 0,-30 2-14016 0</inkml:trace>
  <inkml:trace contextRef="#ctx0" brushRef="#br0" timeOffset="144773.28">10596 14414 25791 0,'-12'6'1152'0,"7"-4"224"0,-1 1-1104 0,2 0-272 0,2 0 0 0,0 1 0 15,0 0 1024-15,-3 3 128 0,0 4 48 0,-3 9 0 16,1-2-112-16,1 1-32 0,3 4 0 0,2-3 0 15,2-1-416-15,2 0-64 0,2 2-32 0,0-4 0 16,2 1-32-16,1-1 0 0,1-1 0 0,0-4 0 16,2 0-48-16,-1-3-16 0,-10-9 0 0,0 0 0 15,0 0-192-15,56 8-64 0,-40-12 0 0,-1-1 0 16,3-3-64-16,-2 0-128 0,-2-1 176 0,-1-3-176 16,-1 1 176-16,0-2-176 0,-1 2 160 0,-2-3-160 15,-1 0 160-15,-1-1-160 0,-1 0 160 0,-4 1-160 0,0 2 144 0,-1-2-144 16,-3 0 128-16,-1 2-128 0,-3 1 192 0,-2-1-64 15,-1 1 0-15,-2-1 0 0,-3 3 16 0,-3 0 0 16,-3-1 0-16,-1 3 0 0,-1-1-144 0,1 6 0 16,-1 1 0-16,3 1 0 15,4 3-480-15,-1 3-32 0,2 3 0 0,2 1 0 16,0 2-816-16,2 0-160 0,3-1-48 0,0 4-14784 16</inkml:trace>
  <inkml:trace contextRef="#ctx0" brushRef="#br0" timeOffset="145384.4">10989 14435 23039 0,'-4'2'2048'0,"1"1"-1648"0,2-1-400 0,1-2 0 0,0 0 2496 0,-2 4 432 0,1-2 80 0,-1 6 0 0,-1-1-816 0,-2 4-160 0,2 1-48 0,0-1 0 16,2-2-1200-16,0 3-240 0,0-3-48 0,2 1-16 16,0-1-160-16,0-3-16 0,3 3-16 0,-2-3 0 0,3-1-64 0,-1-1-16 15,2-2 0-15,0 1 0 0,3-3-208 16,-1 0 176-16,2-3-176 0,0 1 160 0,3-4-160 0,-1-1 0 15,2-1 0-15,0-1 0 0,-1 1 0 0,0 1 0 16,-1-1 0-16,0-1 0 0,0 1 0 0,-2-1 0 16,2 3 0-16,-3 1 0 0,0 2-160 0,-2 0 160 15,0 3 0-15,-1 2-144 0,0 2 144 0,0 4 0 16,-2-1 0-16,1 4 0 0,-1 0 0 0,0 3 0 16,-1-2 128-16,0 3-128 0,-1 1 128 0,0-1-128 15,0 0 160-15,1-4-160 0,-1 1 0 0,0-3 128 16,3-1-128-16,-3-1 0 0,4-2 0 0,-2 0 0 15,3-4 0-15,0 1 0 0,2-4 0 0,-1 1-128 16,1-4 128-16,0 2-160 0,2-5 160 0,-1 1-160 0,1-1 160 0,1-3-160 16,0-1 0-16,-1 2 0 0,1-1 0 15,-1 0 0-15,1 0-64 0,-2 1-16 0,0-1 0 0,-1 5 0 16,-1 0 112-16,0 1 128 0,-1 2-208 0,0 3 80 16,-3 0 128-16,2 2 0 0,-1-1 0 0,-1 5 0 15,0 0 0-15,-1 2 192 0,2 1-64 0,-2 0 0 16,0 2-128-16,2 1 0 0,-1-1 128 0,1 1-128 15,0-3 0-15,-1-1 0 0,2 3-160 0,0 0 160 16,0-2-400-16,1 3 16 0,0-1 16 0,0-2 0 16,0-1-1104-16,-2-1-240 0,1-1-32 15,-1 0-14976-15</inkml:trace>
  <inkml:trace contextRef="#ctx0" brushRef="#br0" timeOffset="145863.01">11789 14480 26719 0,'-4'17'2368'0,"2"-3"-1888"0,0-2-480 0,1 0 0 0,3-4 2720 0,0-2 448 0,1 5 96 0,0 7 0 0,2 14-2400 0,0 8-480 0,0 9-112 0,-1 0-16 0,0-3 192 0,-3 0 48 0,0-2 0 0,-1-2 0 0,1-4-288 0,-1-4-48 16,2-2-16-16,-2-4 0 0,3 0-16 0,-2-3-128 16,1-1 192-16,0-5-64 0,1-1-128 0,-1-4 0 0,-1-2 0 0,1-1 0 15,0-5 0-15,-1 0 0 0,-1-4 0 0,0-2-176 16,0-2-96-16,0-4-32 0,0 0 0 0,-1-2 0 31,-1-4-976-31,1 1-208 0,0-4-48 0,-1-2 0 16,0-3-560-16,-1-3-112 0,2-3-32 0,-1-3 0 15,1-3 832-15,-2-2 144 0,2-5 48 0,1-3 0 0,0-1 1216 0,1-4 288 0,1 2 32 0,0 0 16 16,1 2 224-16,2 1 32 0,1 1 16 0,0 3 0 16,3 4 608-16,2 2 128 0,-1 6 32 0,0 3 0 15,0 4-144-15,0 4-16 0,-1 3-16 0,-1 0 0 16,0 7-32-16,-2-1 0 0,0 4 0 0,0 4 0 16,-3 0-528-16,-1 3-128 0,0 3 0 0,-4 3-16 15,1 1-224-15,-1 0-32 0,-1 2-16 0,-3 1 0 16,0 2-96-16,1 2 0 0,-3 2-128 0,0-1 192 15,0 3-192-15,0 1 0 0,0-3 0 0,0 0 0 0,1-3-288 0,0-1 0 16,3-2 0-16,-1-4 0 16,3 1-1584-16,1-4-320 0</inkml:trace>
  <inkml:trace contextRef="#ctx0" brushRef="#br0" timeOffset="146229.57">12210 14463 36863 0,'1'8'816'0,"-1"-1"160"0,0-2 48 0,0 1 0 0,1 0-832 0,0-4-192 0,1 4 0 0,-1 2 0 0,0 4 1040 0,1 3 176 0,-1 4 16 0,0-4 16 0,1 0-800 0,-2-4-144 0,1 1-48 0,0-4 0 0,1-1-128 0,0-2-128 0,2-2 192 0,0-1-192 15,1-2 240-15,1-2-64 0,0-1-16 0,1 0 0 16,0 1-160-16,0-4 160 0,0 3-160 0,1-3 160 15,-1 2-160-15,-1 1 0 0,0 1 0 0,0-1 128 16,-1 3-128-16,0-1 0 0,0 2 0 0,-1-1 0 16,1 3 0-16,-2-1 0 0,2 1 0 0,-1-1 0 15,2 2 0-15,-2 0 0 0,1 1 0 0,0 1 0 16,-1 0 0-16,2-1 0 0,1 4 0 0,-1-1 0 16,1 4 0-16,0-3 0 0,-7-9 128 0,0 0-128 15,0 0 128-15,34 35-128 0,-34-35 128 0,0 0-128 16,0 0 0-16,0 0 0 0,0 0 0 0,53 31 0 0,-44-30 0 0,-1-1-144 15,-1-1 144-15,-1 1-208 16,1-2-288-16,-2-2-48 0,-2 2-16 0,1-1-12000 16,0-3-2416-16</inkml:trace>
  <inkml:trace contextRef="#ctx0" brushRef="#br0" timeOffset="146499.79">12676 13846 38703 0,'-3'3'3440'0,"2"3"-2752"15,1 0-560-15,1-2-128 0,2 0 880 0,-2 4 144 0,2 4 16 0,1 11 16 16,1 9-592-16,0 5-112 0,-2 4-32 16,1 3 0-16,-3 3-112 0,-1 2-16 0,0 2-16 0,-1-3 0 15,0 4-176-15,-2-3 0 0,1 0 144 0,2-6-144 16,-2-3 0-16,-1-5 128 0,0 0-128 0,1-4 0 15,1-3 0-15,1-4 0 0,-2 1 0 0,2-6 0 16,2-2-544-16,-2-2-80 0,0-4-16 16,0-5 0-1,0-1-1024-15,0-5-192 0</inkml:trace>
  <inkml:trace contextRef="#ctx0" brushRef="#br0" timeOffset="146685.5">12640 14207 39615 0,'-1'11'1760'0,"0"-3"352"15,1-2-1680-15,2-3-432 0,2 2 0 0,-2-4 0 0,4 1 480 0,1 2 16 16,4 1 0-16,-11-5 0 0,0 0-496 0,0 0 0 16,61 29 0-16,-48-26 0 15,-3 1-704-15,0-2-96 0,0 0-16 0,-3-2-10912 16,0-2-2192-16</inkml:trace>
  <inkml:trace contextRef="#ctx0" brushRef="#br0" timeOffset="147044.76">12985 14521 23951 0,'7'8'2128'0,"1"-5"-1696"0,-2 0-432 0,-2-1 0 15,1-2 1344-15,1 0 192 0,-6 0 48 0,0 0 0 16,54 9-320-16,-54-9-64 0,49-2-16 0,-49 2 0 16,40-12-480-16,-22 3-112 0,-1-2-16 0,-2 0 0 15,-2-1 320-15,-2 0 48 0,-2-2 16 0,-1 3 0 16,-2-1-224-16,-3 3-32 0,-1 0-16 0,-3 1 0 16,0-1-272-16,-3 3-48 0,-2 1-16 0,-3 1 0 15,-1 0-64-15,-3 2-16 0,-3 2 0 0,-1 0 0 16,-1 4-80-16,-2 2 0 0,1 1-16 0,0 3 0 15,-1 4-176-15,1 3 0 0,1 1 0 0,1 2 0 16,1 1 0-16,1 4 0 0,1-2 0 0,4 4 0 16,3-2 144-16,0 3-144 0,5-2 160 0,1 1-160 0,3-4 144 0,3 3-144 15,2-6 128-15,-7-20-128 0,21 34 0 0,-21-34 0 16,0 0 0-16,47 32 0 16,-47-32-432-16,0 0-112 0,57 9-32 0,-57-9-12496 15,0 0-2512-15</inkml:trace>
  <inkml:trace contextRef="#ctx0" brushRef="#br0" timeOffset="147583.72">10142 15745 40543 0,'-3'6'3600'0,"3"0"-2880"0,1 0-576 0,1-1-144 0,0-2 224 0,2 6 16 0,1 6 0 0,2 12 0 0,3 11-240 0,1 8 0 16,3 7 0-16,-2-2 0 0,-1 1 0 0,0 0 0 0,0-3 0 0,-3-8 0 15,-1-4-272-15,0-6 0 0,0-7 0 0,-1-5 0 31,1-6-1040-31,-2-5-208 0,2-3-32 0,0-5-14800 0</inkml:trace>
  <inkml:trace contextRef="#ctx0" brushRef="#br0" timeOffset="147915.31">10202 15690 18431 0,'-2'0'1632'16,"2"0"-1312"-16,0 0-320 0,1 2 0 15,1 0 2608-15,0 0 448 0,2 1 80 0,4 3 32 0,-8-6-752 0,0 0-160 16,49 34-16-16,-49-34-16 0,0 0-1152 0,71 46-240 16,-71-46-32-16,52 35-16 0,-52-35-464 0,51 35-80 15,-51-35-32-15,49 38 0 0,-49-38-16 0,45 36-16 16,-45-36 0-16,40 41 0 0,-40-41 144 0,36 40 16 16,-36-40 16-16,27 40 0 0,-27-40 96 0,16 39 0 15,-12-20 16-15,0 1 0 0,-5 1-64 0,-5-1-16 16,-1 0 0-16,-4 3 0 0,-4-3-128 0,-1 1-16 15,-2-1-16-15,-3-3 0 0,0 4-224 0,-3-4 0 16,-1 0 128-16,-2-2-128 0,2-2 0 0,2-1 0 16,-1-3 0-16,1-1 0 0,2-1-192 0,2-5 0 15,1 1 16-15,1 0 0 16,2-1-288-16,1-1-64 0,4-1-16 0,2 0 0 16,4-1-256-16,0-1-48 0,4-1-16 0,2 0-18080 0</inkml:trace>
  <inkml:trace contextRef="#ctx0" brushRef="#br0" timeOffset="148152.2">10942 16048 37775 0,'3'5'3360'15,"2"1"-2688"-15,-2-3-544 0,1 0-128 16,-1 0 832-16,1 3 144 0,2 2 32 0,-6-8 0 15,0 0-560-15,39 56-96 0,-39-56-32 0,22 45 0 16,-17-27-144-16,1-1-48 0,-5-1 0 0,0-3 0 0,-2-4-128 0,-1-1 0 16,1 0 0-16,-3-2 0 0,1-5 0 15,1 1 0-15,-2-4-144 0,1-2 144 16,1-1-1088-16,0-4-96 0</inkml:trace>
  <inkml:trace contextRef="#ctx0" brushRef="#br0" timeOffset="148333.63">10971 15538 40543 0,'-5'3'3600'16,"0"2"-2880"-16,4-4-576 0,1 1-144 0,1-2 608 0,0 0 96 16,-1 3 0-16,0 3 16 0,0 0-512 0,0 0-208 15,3 1 176-15,-1-1-176 0,1 1-128 0,1-2-128 0,0 1-32 16,2 0 0-1,0 0-800-15,1 2-176 0,1-1-16 0,1 1-16272 0</inkml:trace>
  <inkml:trace contextRef="#ctx0" brushRef="#br0" timeOffset="148782.31">11614 15958 34095 0,'-6'1'1504'0,"1"-1"320"0,2-1-1456 0,-2 1-368 15,3-3 0-15,0 3 0 0,-2 0 1424 0,-4-2 224 16,-3 1 32-16,-4-1 16 0,-4-1-752 0,-1 3-160 16,0 3-16-16,1-1-16 0,0 1-368 0,1 3-80 15,0 0-16-15,2 3 0 0,1-1-96 0,2 1 0 16,0 2-16-16,2 1 0 0,3-1 0 0,-1-2 0 15,3 3 0-15,3-4 0 0,3 1-48 0,1-2 0 16,2 1 0-16,2 0 0 0,1-2-128 0,2 2 0 16,3-1 0-16,-2 1 0 0,-9-8 0 0,0 0 0 15,0 0 0-15,0 0 0 0,65 26-144 0,-65-26 144 16,0 0 0-16,0 0 0 0,0 0 0 0,60 26 0 16,-60-26 0-16,0 0 0 0,0 0 0 0,0 0 0 15,26 35 128-15,-27-30-128 0,0 4 320 0,-4-3-48 16,0 2 0-16,-3 0 0 0,0-1-80 0,-4 1 0 0,0-1-16 0,-3 1 0 15,0-3-176-15,-1 1 0 0,-1 2 144 0,0-5-144 16,2 1 0-16,-1-1 0 0,2 2 0 0,0-4 128 16,-1 1-128-16,3-2 0 0,-1 0 0 0,3 0 0 15,2 0-384-15,0 0 16 0,3 0 0 0,1-2 0 32,2 2-368-32,0-3-80 0,2 0-16 0,3 0-12336 0,1-1-2464 0</inkml:trace>
  <inkml:trace contextRef="#ctx0" brushRef="#br0" timeOffset="149276.29">11980 15515 13823 0,'-8'-15'1216'0,"0"4"-960"0,1 3-256 0,3-1 0 0,1 5 3200 0,2 2 576 0,-1-1 128 0,-1-5 32 0,-2 1-496 0,-2-4-112 0,-1 2 0 0,3 6-16 0,-1 1-1904 0,1 4-368 16,2 5-80-16,1 3 0 0,1 5-448 0,1 2-64 15,0 6-32-15,0 4 0 0,1 6-80 0,0 2-16 16,-1 3 0-16,1 3 0 0,-1-1-16 0,0 1-16 0,-1-1 0 0,1-3 0 15,1 1-32-15,-1-2-16 0,2-1 0 0,-1 0 0 16,2-4-32-16,0 1 0 0,-1 0 0 0,2-3 0 16,-1-3-208-16,1-1 128 0,0-5-128 0,0-1 0 15,-1-2 0-15,0-3 0 0,0-2 0 0,-1-1 0 16,0-2 0-16,-1-1-128 0,2-2 128 0,-1-4-160 16,0-1 32-16,3-1 0 0,-2-1 0 0,1-3 0 15,0 0-32-15,1-1 0 0,2-5 0 0,-2 1 0 16,2-1 160-16,1-2-160 0,0-2 160 0,1 1-160 15,0-3 160-15,1 2 0 0,0-1-144 0,0 1 144 16,1-3 0-16,-1 2-176 0,2 1 176 0,-2-4-128 16,3 6 0-16,-3-2 0 0,1-1 0 0,-2 4 0 15,-1 0-192-15,0 2-16 0,0-2-16 0,-1 5 0 16,0-2-256-16,-3 2-48 0,1 0-16 0,-2 0-12240 16,0 3-2448-16</inkml:trace>
  <inkml:trace contextRef="#ctx0" brushRef="#br0" timeOffset="149485.84">12146 16106 41471 0,'1'15'1840'0,"2"-4"368"0,-1 0-1760 0,1-3-448 16,1-2 0-16,-1 0 0 0,2-1 400 0,-5-5 0 16,0 0 0-16,37 50 0 0,-37-50 112 0,34 46 0 15,-34-46 16-15,30 40 0 0,-30-40-336 0,0 0-192 0,33 39 192 16,-33-39-192-16,0 0-144 0,0 0-144 15,29 36-32-15,-25-30 0 16,-4-6-800-16,0 0-160 0,0 0-48 0,0 0-16912 0</inkml:trace>
  <inkml:trace contextRef="#ctx0" brushRef="#br0" timeOffset="178720.88">14574 14022 36863 0,'-3'5'3264'0,"1"-2"-2608"0,1 1-528 0,1-2-128 0,0 1 528 0,0 2 80 0,-2 2 16 0,0 7 0 0,-1 4-240 0,-1 1-32 0,1 5-16 0,-2 1 0 0,2-1-208 0,-2-1-128 16,2 3 160-16,-2 0-160 0,2 3 192 0,0-3-64 16,-1 1-128-16,2 0 192 0,-2 2 16 0,3-3 0 15,0 0 0-15,1-3 0 0,0 0-16 0,2 0-16 16,1-3 0-16,1-3 0 0,0 1-48 0,0-2-128 16,2-1 192-16,0-4-64 0,-1 2-128 0,2-3 0 15,0-1 144-15,0-1-144 0,1-1 0 0,0 1 144 16,1-2-144-16,0-1 0 0,1 1 144 0,3-2-144 15,0 1 0-15,3-1 144 0,3 0-144 0,-19-4 128 16,0 0-128-16,68 7 128 0,-68-7-128 0,0 0 192 16,80 0-192-16,-54 0 192 0,-26 0-64 0,53 0-128 0,-53 0 192 15,58-3-64-15,-58 3 0 0,67-3 0 0,-67 3 0 0,69-5 0 16,-69 5 16-16,68-6 0 0,-68 6 0 0,66-6 0 16,-66 6-144-16,59-5 128 0,-59 5-128 0,54-4 128 15,-54 4-128-15,49-3 0 0,-49 3 0 0,45-5 0 16,-23 2 0-16,-4-1 0 0,-1 2 0 0,-3-1 0 15,-2 0 0-15,-1 2-304 0,-2-3 48 0,-1 0 16 16,-4 2-784 0,0-1-144-16</inkml:trace>
  <inkml:trace contextRef="#ctx0" brushRef="#br0" timeOffset="179145.36">14613 14115 28559 0,'-9'2'2544'0,"3"-2"-2032"0,5 2-512 0,2-2 0 0,2 0 1184 0,-2 0 144 0,-1 0 16 0,0 0 16 0,2 0-240 0,4 0-48 16,5 0-16-16,4 0 0 0,4-2-432 0,-19 2-96 15,0 0-16-15,79 0 0 0,-79 0-64 0,69-2 0 16,-69 2-16-16,72-4 0 0,-72 4-48 0,73-5 0 16,-73 5 0-16,73-4 0 0,-73 4-48 0,71 0-16 15,-71 0 0-15,70 4 0 0,-70-4-64 0,64 5-32 0,-64-5 0 0,0 0 0 16,72 9-48-16,-72-9-16 0,0 0 0 0,0 0 0 16,71 22 16-16,-57-15 0 0,-1 4 0 0,-2 1 0 15,0-1-48-15,-2 4 0 0,-2 0 0 0,-1 4 0 16,-2-1-128-16,-2 1 192 0,1 4-192 0,-2-2 192 15,-1 1-192-15,-1 1 0 0,1 1 0 0,-3 1 0 16,0-1 0-16,0-1 0 0,1 1 0 0,-1-3 0 31,0 0-496-31,0-3-16 0,2-1-16 0,1-2 0 0,1-1-576 0,2-5-112 0,0-1-32 0,3-1-17056 16</inkml:trace>
  <inkml:trace contextRef="#ctx0" brushRef="#br0" timeOffset="179644.29">15864 13887 23039 0,'-3'-3'2048'0,"0"-1"-1648"0,3 2-400 0,0 1 0 0,2-2 1520 0,-2 3 208 0,0-2 64 0,-2-4 0 0,2 3-48 0,2-3 0 0,-1 6 0 0,0 0 0 16,0 4-576-16,1 0-112 0,2 3-32 0,-2 2 0 16,1 3-480-16,2-1-96 0,-2 6-32 0,2-2 0 15,-1 2-160-15,1-2-48 0,0 4 0 0,0-2 0 16,1 1-48-16,0-2-16 0,-2-1 0 0,2-3 0 16,2 0-16-16,-2-1 0 0,-1-3 0 0,1-2 0 15,1 0 0-15,-2-3 0 0,3-1 0 0,-1-2 0 16,0-2 16-16,1-1 0 0,0-3 0 0,0-2 0 15,1-3 16-15,0-1 0 0,0 0 0 0,2-3 0 16,-1-1-160-16,1 1 128 0,1-2-128 0,-1 2 128 0,0-2-128 0,1 0 0 16,-1 2 0-16,1-2 0 0,-2 5 0 0,0-2-144 15,-1 2 144-15,0 0-208 16,-1 1-352-16,1 1-64 0,-1-2-16 0,0 3-12032 16,-1 2-2400-16</inkml:trace>
  <inkml:trace contextRef="#ctx0" brushRef="#br0" timeOffset="180314.26">16398 13816 7359 0,'0'-5'656'0,"0"0"-528"0,1 2-128 0,0 3 0 15,-1 0 1920-15,1-3 336 0,1 0 80 0,-1 0 16 16,1-3 528-16,0 2 96 0,1 2 32 0,-2 4 0 16,0 2-640-16,-1 3-128 0,-1 3-32 0,0-1 0 15,-2 2-816-15,1 4-176 0,1 0-16 0,-3 2-16 16,2 2-416-16,-1-1-96 0,1 0-16 0,-1-1 0 15,1 0-336-15,1-2-80 0,-1-2-16 0,0-1 0 16,2-3-16-16,0-3 0 0,0 0 0 0,2-1 0 0,0-2-48 0,-1 0-16 16,1-3 0-16,1 0 0 0,0-3-144 0,-1 0 128 15,2-2-128-15,-2-1 128 0,1 0-128 0,0-2 0 16,0-1 0-16,0-3 128 0,1 1-128 0,-2 0 0 16,0-1-192-16,1 1 192 0,-2-2-272 0,-1 2 64 15,0 0 16-15,0-3 0 0,0 1 192 0,-1 0-176 16,0 1 176-16,-1 0-160 0,2 0 160 0,-1-1 0 15,0 0 0-15,1 0 0 0,0 1 0 0,1 1 0 16,0 4 0-16,2-1 0 0,-2 2 0 0,1 3 0 16,-1 1 0-16,0-2 0 0,-1 4 0 0,0 0 0 15,1 3 0-15,1-2 0 0,-1 1 0 0,-1 1 144 16,2 1-144-16,0 4 160 0,1-3-160 0,-1 3 160 16,0-1-160-16,0 1 160 0,1 1-160 0,0-1 192 0,1-1-192 0,-1 1 192 15,0 0-192-15,1-1 160 0,0-1-160 0,1-1 160 16,-1 1-160-16,2-3 192 0,0 3-192 0,1 0 192 15,-1-1-192-15,1 0 128 0,1-2-128 0,0 3 128 16,-1 0-128-16,1-3 0 0,-1 3 0 0,2 0 0 16,-1-1 0-16,0 3 0 0,0-1 0 0,0 2 0 15,-1 3 0-15,0-4 0 0,-1 3 0 0,1 0 0 16,0 2 0-16,-1-2 0 0,-1 1 0 0,0-1 0 16,-1-2 0-16,1 1 0 0,-2-1 0 0,1-1 0 15,-1 2-352-15,0-4-48 0,0 2-16 0,-1-2-18784 16</inkml:trace>
  <inkml:trace contextRef="#ctx0" brushRef="#br0" timeOffset="183007.21">17450 14111 23039 0,'-1'-3'2048'0,"0"1"-1648"0,1 2-400 0,0 0 0 0,1 0 1456 0,-1 2 208 0,1-2 32 16,-1 0 16-16,2 3-48 0,0 1 0 0,1 4 0 0,-1 3 0 0,3 4-576 0,-2 2-112 15,0 0-16-15,2 3-16 0,-1 3-544 0,1 1-96 16,1 5-32-16,-2-3 0 0,0 2-96 0,-1-2-32 15,1-1 0-15,-1-1 0 0,0-4 64 0,1-2 16 16,-1-4 0-16,2-3 0 0,-1-2-80 0,1-1-16 0,1-2 0 0,-2-5 0 16,1 1-128-16,-1-2 192 0,1-2-192 0,-1-2 192 15,1-1-48-15,-1-1 0 0,1-3 0 0,-2-5 0 16,2 2-16-16,-1-5-128 0,1 0 192 16,0 0-64-16,0-4-128 0,0 2 0 0,-2-2 0 0,2 3 128 15,-2-1-128-15,2-2 0 0,-1 2 0 0,2-2 0 16,0 3 0-16,-1-1 0 0,2 2 0 0,1 2 0 15,0 0-192-15,0 4 192 0,0-1-192 0,0 1 192 16,-1 5-448-16,0-1 16 0,-2 3 16 16,1 3 0-16,-1-2-1296 0,0 6-256 0,0-2-48 0,-1 3-14048 15</inkml:trace>
  <inkml:trace contextRef="#ctx0" brushRef="#br0" timeOffset="183441.14">17882 14200 24879 0,'-4'0'1088'0,"1"0"256"0,0 0-1088 0,2 1-256 15,1 1 0-15,0-2 0 0,-1 0 1168 0,1 4 176 16,-1-2 48-16,-1 4 0 0,0 2-48 0,1-1 0 15,0 3 0-15,0 0 0 0,1 0-448 0,0-1-112 16,1 3-16-16,-1-1 0 0,1 1-64 0,0-3 0 0,2 2-16 0,-1-2 0 16,1 0-176-16,1-1-48 0,0 0 0 15,1-1 0-15,-1-1-192 0,2-2-32 0,1-3-16 0,0 2 0 16,0-3-80-16,1 0-16 0,1-3 0 0,-1 0 0 16,0 1-128-16,-2-4 192 0,2 0-192 0,-1 0 192 15,0 0-192-15,-1-2 0 0,-1 2 144 0,1 1-144 16,0-2 0-16,-2 1 0 0,0 1 0 0,0 2 0 15,2 1 0-15,-1 1 0 0,-1 1 0 0,1 1 0 16,-1 1 0-16,1 4 0 0,1-1 0 0,-2 3 0 16,2-1 0-16,-1 2 0 0,1 2 0 0,1 0 0 15,-1 0-128-15,1 0 128 0,-2 2-128 0,1-1 128 16,0-1-144-16,-1 0 144 0,1-2-160 0,1 3 160 16,-2-4-320-16,1-1 16 0,-1 1 16 0,-1-2 0 15,2 0-496-15,0 0-112 0,-2 0 0 0,1-1-16 16,-2-2-1664-16,2 0-336 0</inkml:trace>
  <inkml:trace contextRef="#ctx0" brushRef="#br0" timeOffset="183877.3">18323 14186 34095 0,'1'0'1504'0,"-1"0"320"0,0 0-1456 0,0 3-368 16,1-1 0-16,0-1 0 0,1 1 1264 0,-1 2 176 0,1 1 32 0,1 1 16 0,1 5-656 0,-2-1-128 0,0 1-16 0,1 0-16 0,-2 4-384 0,-2-3-80 0,1 1-16 0,-3 2 0 15,2 0 0-15,-1-2-16 0,1 2 0 0,0-3 0 16,1-1 80-16,0-2 32 0,0-1 0 0,2-2 0 16,0-3-128-16,2 1-32 0,-1-2 0 0,2-2 0 15,-1-2-128-15,2-2 0 0,1 2 0 0,-2-4 0 16,2-1 0-16,0-1 0 0,1 2 0 0,-1-5 0 15,2 2 0-15,-1 1 0 0,0 1-128 0,-1 0 128 16,1-3 0-16,-1 5-144 0,-3-1 144 0,3 0 0 16,-1 1 0-16,-1 1-128 0,2 2 128 0,-1 0 0 15,1 1 0-15,-2 1 0 0,1 0 0 0,0 1 0 16,-1 1 0-16,0-2 0 0,1 2 0 0,-2 2 0 16,1-2 0-16,-1 1 0 0,1 3 0 0,-2 0 0 15,1-1 0-15,-1 1 0 0,1 2 0 0,-2-1 0 0,1 1 0 0,-1-1 0 16,2 3 0-16,-2-3 0 0,2 2 0 0,-2-1-128 15,1-2-16-15,0 1 0 0,-1-1 1472 0,0-2 288 16,-1-1 64-16,2 2 16 16,0-2-3072-16,-1 0-608 0,2 1-128 0,-2-2-11408 15,0 2-2288-15</inkml:trace>
  <inkml:trace contextRef="#ctx0" brushRef="#br0" timeOffset="184293.48">18743 14241 33167 0,'0'3'1472'0,"0"0"304"0,1 0-1424 0,0-3-352 15,0 2 0-15,1 1 0 0,-1-2 1232 0,0 1 176 0,2 4 48 0,1-1 0 16,-1 5-480-16,1-2-80 0,-1 1-32 0,-1 0 0 16,-1-1-480-16,1 1-112 0,-1-1-16 0,-1-3 0 15,1 2 96-15,-1 1 16 0,2-2 0 0,-1 0 0 16,0-1-48-16,2-1-16 0,0-2 0 0,0 0 0 15,2-1-160-15,0-1-16 0,0 0-128 0,1 0 192 16,-1 0-192-16,0-3 0 0,1 1 0 0,0-2 0 16,0 1 0-16,0-2 0 0,0 0-160 0,-1-1 160 15,2 0-192-15,-2 1 32 0,1-2 16 0,-1 1 0 16,0 0 16-16,1 1 0 0,-2-1 0 0,1 3 0 16,0-2 128-16,0 2-192 0,-1 0 192 0,-1 2-192 15,1 1 192-15,1 0 0 0,-2 0 0 0,1 1 0 16,-1 2 0-16,0 0 0 0,2 2 0 0,-2-2 0 0,1 3 896 15,0-1 176-15,0 3 16 0,-1-1 16 0,1 1-816 0,-2-1-160 16,1 3-128-16,1-1 144 0,-1 0-144 0,1 3 0 16,-1-1 0-16,-1 1 0 0,1-1 0 0,-1-2 0 15,0 2-192-15,-1-1 192 0,0 0 464 0,1-3 224 16,0 2 32-16,-1-1 16 16,-1-3-2832-16,1 1-560 0,0 0-112 0,-1 0-10448 15,1-4-2080-15</inkml:trace>
  <inkml:trace contextRef="#ctx0" brushRef="#br0" timeOffset="185643.59">19259 14243 18431 0,'-1'0'1632'0,"1"0"-1312"0,0 0-320 0,0 0 0 0,1 0 1616 0,-1 0 256 0,1 0 48 0,-1 1 16 0,1 2 352 0,1-1 64 0,-1-1 16 15,1 5 0-15,-1-2-464 0,0 2-96 0,-1 0-16 0,0 1 0 16,-1 2-832-16,1 2-192 0,1 0-16 0,-1 1-16 15,0 1-352-15,0 0-80 0,-1-2-16 0,1 3 0 16,-1-1-288-16,-1 0 0 0,1-1 0 0,1 0 0 16,-1 0-352-16,1-2 32 0,0-3 0 0,1-2 0 31,0 0-160-31,2-4-32 0,-2-1 0 0,1-3 0 0,0-3-1744 0,2 0-368 0</inkml:trace>
  <inkml:trace contextRef="#ctx0" brushRef="#br0" timeOffset="185860.66">19259 13932 36863 0,'-10'-5'1632'0,"2"1"336"16,1 2-1584-16,2 2-384 0,3 0 0 0,1 0 0 0,-2 0 928 0,1 0 96 16,-4 0 32-16,0 0 0 0,0 0-736 0,1 2-160 15,1 2-32-15,0-2 0 0,2 1-288 0,0 0-64 16,1 0-16-16,1 3 0 15,-1-3-848-15,2 3-192 0,0 2-16 0,0-2-16 16,1 3-864-16,-1 0-160 0,3-1-32 0,-1 1-11056 0</inkml:trace>
  <inkml:trace contextRef="#ctx0" brushRef="#br0" timeOffset="186258.72">19367 14181 22111 0,'2'2'976'0,"-1"0"208"0,2-1-944 0,-1-1-240 0,-1 0 0 0,0 0 0 15,1 0 752-15,2 0 96 0,2 3 32 0,-1-1 0 16,2 1 736-16,-1 3 160 0,-2 1 16 0,0-1 16 16,-1-1-208-16,-1 3-64 0,1-2 0 0,-3 2 0 15,2-1-608-15,-1 1-128 0,1 1-32 0,1 0 0 16,-1 1-288-16,0-1-64 0,0 3-16 0,1-3 0 15,-1 2-128-15,1-3-16 0,0-1-16 0,0 1 0 16,1-2-64-16,-1-1-16 0,2-1 0 0,-1-1 0 0,-1-1-160 0,2-2 0 16,0 4 144-16,-2-4-144 0,0 0 0 0,1 0 0 15,-1 0 0-15,1-4 0 0,-1 4 0 0,0-2-192 16,0-1 192-16,-2 0-192 0,1 3 48 0,-1-1 0 16,2-1 0-16,-2 2 0 0,0 0 144 0,1 0-192 15,-1 0 192-15,2 0-192 0,-1 3 192 0,0-3 0 16,0 5 0-16,1-4-128 0,-1 1 128 0,1 2 0 15,1-2-144-15,-1 0 144 0,1-1-256 0,0 2 0 16,0-2 16-16,-2 1 0 16,1 0-496-16,1 2-96 0,-2-1-32 0,1 0 0 15,1-3-784-15,-1 2-144 0,-1-1-48 0,2-1-13008 0</inkml:trace>
  <inkml:trace contextRef="#ctx0" brushRef="#br0" timeOffset="186677.77">19785 14365 21183 0,'0'-3'1888'0,"0"-3"-1504"0,1 4-384 0,0-2 0 0,0 2 1920 0,-1-4 304 0,1-1 64 0,2-6 16 0,-2-4-480 0,0-4-96 0,-1 1 0 0,-1-1-16 16,0 2-704-16,-2 4-144 0,0 1-32 0,-1 5 0 15,1 3 0-15,-2 0-16 0,1 4 0 0,-3 2 0 16,1 0-368-16,0 3-64 0,0 3 0 0,-1-2-16 0,0 2-368 0,1 1 144 16,2 1-144-16,-2 1 0 0,2 0 0 15,-1 2 0-15,3 3-160 0,1-3 160 0,1 2-160 0,1 1 160 16,1 0 0-16,2 1-144 16,0-1 144-16,2 1 0 0,-6-15 0 0,0 0 0 0,26 45 0 0,-26-45 0 15,0 0 0-15,31 49 0 0,-31-49 128 0,0 0 0 16,32 50 0-16,-32-50 0 0,20 34 0 0,-20-34 16 15,19 38 0-15,-19-38 0 0,16 36-16 0,-9-20-128 16,-1 4 192-16,-2-3-64 0,-1 3 32 0,-2 1 0 16,-1-2 0-16,-2-1 0 0,-2 2 32 0,-3-2 0 15,-1 1 0-15,-1-1 0 0,-3-1-192 0,-2-2 192 16,0 1-192-16,0-3 192 0,-2 0-192 0,-1-1 0 16,-4-3 0-16,-2-3 0 15,1-1-784-15,-5-1-48 0,-2-4 0 0,-2 0-18496 0</inkml:trace>
  <inkml:trace contextRef="#ctx0" brushRef="#br0" timeOffset="187254.4">17294 13526 14735 0,'-2'-2'1312'0,"1"-2"-1056"0,1 4-256 0,0 0 0 0,0 0 1152 0,-2 3 160 0,1-3 32 0,0-3 16 0,-2 3 224 0,0 0 32 0,0 4 16 0,1-2 0 15,-2 4-512-15,2-1-96 0,0 3-32 0,-2-1 0 16,1 2-624-16,1 2-128 0,-1 0-32 0,0 0 0 16,2 0-208-16,-1 0 0 0,0 0-192 0,1-3 192 15,1-2-1744-15,0 2-240 0</inkml:trace>
  <inkml:trace contextRef="#ctx0" brushRef="#br0" timeOffset="187426.64">17362 13524 6447 0,'0'2'576'0,"-1"1"-576"16,0 0 0-16,1-1 0 0,0-1 3024 0,-1 1 496 15,1 2 112-15,0-2 16 0,-1 6-768 0,0 1-128 16,1 0-48-16,-2 3 0 0,1-1-1488 0,0-2-320 16,0 3-48-16,-1-3-16 0,2 1-640 0,-1-3-192 15,1 3 0-15,0-1 0 16,1 0-1328-16,1-1-336 0</inkml:trace>
  <inkml:trace contextRef="#ctx0" brushRef="#br0" timeOffset="188052.14">20099 13508 32255 0,'-2'4'2864'0,"0"1"-2288"0,0-2-576 0,2 1 0 0,0-2 1328 0,0 1 144 0,1 0 48 0,0 2 0 15,-1 5-896-15,0 1-176 0,-1 4-48 0,0-2 0 16,-1 2-656-16,-2-1-144 0,2-2-32 0,1 2 0 16,-1-3-576-16,0 1-112 0,-1-3-32 0,2 0 0 15,0-1-960-15,1-2-208 0,0-1-48 0,0-1-10128 16</inkml:trace>
  <inkml:trace contextRef="#ctx0" brushRef="#br0" timeOffset="188247.87">20190 13613 37775 0,'-6'9'1664'0,"3"-4"368"0,1 1-1632 0,0 0-400 15,1-4 0-15,1 1 0 0,-1 2 400 0,0 2 0 16,0 2 0-16,-1 5 0 0,-2 0-400 0,1 1-272 0,-1-3 32 16,2-1 16-1,0-3-1136-15,-1 1-240 0,1-3-32 0,0 2-13792 0</inkml:trace>
  <inkml:trace contextRef="#ctx0" brushRef="#br0" timeOffset="195779.11">15124 15592 18431 0,'-8'-2'1632'0,"0"-1"-1312"0,5 3-320 0,-1-3 0 0,2 3 1360 0,-2-1 208 0,-4-1 32 0,-8-2 16 0,-5 0 432 0,-4 1 96 15,0-1 16-15,-1 4 0 0,3 0-720 0,-2 1-144 16,0 4-16-16,-1 0-16 0,0 2-544 0,0 1-96 16,-3 1-32-16,1 3 0 0,0 1-176 0,1 2-32 0,1 2-16 15,1 2 0-15,3 0-128 0,2-2-32 16,1 0 0-16,4-2 0 0,0 2-208 0,2-2 176 0,2 0-176 0,1-1 160 16,3-2-160-16,2-1 0 0,4 0 0 0,3 1 128 15,3-1-128-15,1 1 0 0,3-3 0 0,1 0 0 16,5 2 0-16,-15-11 0 0,0 0 0 0,61 23 0 15,-61-23 0-15,0 0 0 0,86 11 0 0,-86-11 0 16,66 0 0-16,-66 0 0 0,66-8 0 0,-66 8 0 16,60-12 0-16,-29 3 0 0,2-1 0 0,0-3 0 15,1-1 0-15,0 0 0 0,1-1 0 0,-2 0 0 16,-1-1 0-16,-2 1 128 0,-2-2-128 0,-4 0 128 16,-2 0-128-16,-4-1 192 0,-1 1-192 0,-2 0 192 15,-4 0-64-15,-1 2-128 0,-2 0 192 0,-2 1-64 16,-1 2-128-16,-4 0 192 0,-1 1-192 0,-5 0 192 0,1 1-64 0,-5 0-128 15,-2 3 192-15,-2-1-64 0,-2 2 0 0,-3 0-128 16,-5 1 192-16,-2 2-64 0,-5 1-128 0,-2-2 0 16,-1 2 0-16,-1 2 0 0,-3-1-192 0,-1 2-80 15,3-1-16-15,-2 2 0 16,2-2-400-16,0 4-80 0,1-2 0 0,2 0-16 16,0 2-2032-16,5 1-416 0</inkml:trace>
  <inkml:trace contextRef="#ctx0" brushRef="#br0" timeOffset="196042.85">14536 15844 21183 0,'-3'-1'944'0,"1"-2"192"0,1 3-912 0,1-2-224 0,0 2 0 0,0 0 0 0,1 0 1264 0,-1 0 208 0,1 0 32 0,-1 2 16 0,1 2 432 0,1 0 96 0,-2 3 0 0,1 1 16 16,-1 4-672-16,0 2-144 0,1 3-32 0,0 4 0 15,0 2-688-15,1 3-144 0,1 2-16 0,-1 1-16 16,1-1-352-16,1 0 0 0,0-2 0 0,1-1 128 16,2-2-416-16,-2-5-80 0,3-1-16 0,1-6-11168 15,2 1-2240-15</inkml:trace>
  <inkml:trace contextRef="#ctx0" brushRef="#br0" timeOffset="196282.2">15204 15633 23951 0,'-2'6'2128'0,"-1"0"-1696"16,3-1-432-16,0-2 0 0,2 0 2208 0,-1 0 352 15,0 8 80-15,0 4 16 0,1 7-1104 0,2 2-208 16,1 1-64-16,1-1 0 0,-1 2-688 0,0-3-144 16,0 3-16-16,0-3-16 0,0 3-416 0,-2-3 0 15,3 3 0-15,-4-3 0 0,2-4 0 0,-1 0 0 16,1 0 0-16,-1-4 0 16,0-1-512-16,1 0-96 0,-1-2-16 0,0-3-10704 0,0 2-2160 15</inkml:trace>
  <inkml:trace contextRef="#ctx0" brushRef="#br0" timeOffset="196577.83">14612 16177 22111 0,'-11'18'976'0,"3"-9"208"16,1 0-944-16,6-4-240 0,0 0 0 0,2-4 0 0,1 1 1408 0,1 4 224 16,4 2 48-16,5 2 16 0,6 4-880 0,-18-14-176 15,0 0-48-15,82 32 0 0,-82-32 144 0,66 15 32 16,-66-15 0-16,68 10 0 0,-68-10 224 0,67-2 48 16,-67 2 16-16,69-8 0 0,-69 8-224 0,72-15-32 15,-72 15-16-15,74-21 0 0,-74 21-400 0,77-22-96 16,-77 22-16-16,72-24 0 0,-41 10-400 0,-2-1-96 15,-1 2-16-15,-1 0-17616 0</inkml:trace>
  <inkml:trace contextRef="#ctx0" brushRef="#br0" timeOffset="198174.5">17156 15844 28559 0,'-1'2'2544'0,"0"0"-2032"0,1 0-512 0,0-2 0 0,0 2 896 0,0-2 64 0,0 3 32 0,0 3 0 0,0 2-176 0,0 1-48 15,0 2 0-15,-1-1 0 0,1 1-768 0,0 0 0 16,0 1 0-16,1-1 0 16,-1 0-416-16,0-1-32 0,0 1-16 0,1-3 0 15,1-5-1104-15,-1 3-224 0,3-4-32 0,-1-2-11008 0</inkml:trace>
  <inkml:trace contextRef="#ctx0" brushRef="#br0" timeOffset="198372.67">17226 15451 19343 0,'-12'4'1728'0,"4"-2"-1392"0,0 1-336 0,4-3 0 16,1 0 3856-16,3 0 704 0,-1 0 144 0,-1 3 32 15,-1-3-3200-15,-1 0-640 0,2 2-128 0,1-2-32 16,1 1-992-16,0-1-208 0,2 0-48 0,-1 0 0 16,2 2-1456-16,-1-2-288 0,1 2-64 0,2 0-16 15,-1 0-368-15,1 1-80 0</inkml:trace>
  <inkml:trace contextRef="#ctx0" brushRef="#br0" timeOffset="198907.21">17392 15722 11967 0,'-1'0'1072'0,"1"0"-864"0,0 0-208 0,0 0 0 16,1 0 2176-16,-1 0 384 0,0 0 64 0,0 2 32 16,1 2-176-16,0-1-48 0,0 2 0 0,-1 0 0 15,1 0-912-15,-1 3-192 0,2 1-48 0,-1 1 0 16,1-1-464-16,-1 1-112 0,0 1 0 0,0-2-16 16,2 2-48-16,-1-3 0 0,0 1 0 0,2-3 0 15,-1 0-240-15,0 0-48 0,1-3-16 0,0-1 0 16,0 1-192-16,2-3-144 0,-1-3 192 0,2 1-192 15,0 1 144-15,0-4-144 0,1 0 0 0,-2-1 144 16,2-1-144-16,-1-2 0 0,1 1 0 0,0-1 0 16,0-1 0-16,-1 3 0 0,-1-1 0 0,1-1 0 15,-2 3 0-15,0-2 0 0,0 2 0 0,-1 1 0 0,0-1 0 0,1 3 0 16,-2 1 0-16,1 2 0 0,-1 0 0 0,0 2 128 16,0 1-128-16,-1 2 0 0,2 0 192 0,-2 1-64 15,1 1 0-15,1-2 0 0,-1 1-128 0,1 2 0 16,-2-2 144-16,1 1-144 0,1-2 0 0,-1 3 0 15,1-2 0-15,-1 0 0 0,0 2 0 0,2-2 0 16,-1 0 0-16,1 2 0 0,-2-1 0 0,2-1 0 16,1 2 0-16,-3-3 0 0,2 1 0 0,-1 0 0 15,0-3-192-15,0 1 64 16,0 0-288-16,-1-3-48 0,0 1-16 0,1 1 0 16,-1-2-784-16,1-1-144 0,-1-1-48 0,0 1-9552 15,2-3-1904-15</inkml:trace>
  <inkml:trace contextRef="#ctx0" brushRef="#br0" timeOffset="199470.23">17711 15887 22111 0,'0'0'1968'0,"1"-1"-1584"0,0 1-384 0,-1-2 0 0,1 2 1216 0,0 0 144 0,1-3 48 0,2 0 0 0,-1 0 144 0,2-3 48 0,0 0 0 0,0 3 0 0,1-3-640 0,-2 2-128 15,1 0-32-15,-2 1 0 0,2 0-32 0,-1 0-16 16,1 1 0-16,-1 2 0 0,1-1-240 0,1 1-64 0,-2-3 0 0,1 3 0 16,-1 3-208-16,1-3-48 0,-1 1-16 0,0 1 0 15,-1-1-176-15,1 4 128 0,0-2-128 0,0 3 128 16,-1 0-128-16,-1-1 160 0,2 4-160 0,-1-1 160 16,1 1-160-16,-2 1 0 0,0-3 0 0,0 5 0 15,1-3 0-15,-1 2 0 0,0-2 0 0,-1-1 0 16,2 2-336-16,-1-2 0 0,1-2 0 0,0-1 0 31,-1-2-768-31,1 1-160 0,1-2-16 0,-1-2-16 0,1 2-1600 16,-1-2-320-16</inkml:trace>
  <inkml:trace contextRef="#ctx0" brushRef="#br0" timeOffset="200097.98">18098 15812 23039 0,'-3'2'1024'0,"2"1"192"0,0-2-960 0,0 1-256 16,1-2 0-16,0 0 0 0,0 2 1456 0,0-1 240 15,-1 2 48-15,1 2 16 0,-1-1 112 0,0 1 32 16,1 1 0-16,-2 0 0 0,1 2-992 0,-1-1-192 15,1-2-32-15,-1 3-16 0,0-1-16 0,2 1 0 16,-1-2 0-16,1 2 0 0,1-3-336 0,1-1-80 16,0-1-16-16,0 2 0 0,2-4-224 0,0 1 144 0,1-2-144 0,-1 0 128 15,2-2-128-15,1 2 0 0,-2-3 0 0,2-1 128 16,0 0 720-16,0-2 144 0,1 0 32 0,0-3 0 31,0 1-1664-31,0 1-320 0,0-2-64 0,0 1 0 0,0 0 800 0,0 1 224 0,0 2 0 0,0-1 0 16,0 4 0-16,-2-2 0 0,1 4 0 0,0 0 0 15,-1 0 0-15,1 0 0 0,-2 0 0 0,0 3 0 16,0 0 0-16,0 0 0 0,1 1 0 0,-3 2 176 16,2 2-32-16,-2-3 0 0,1 4 0 0,-1-1 0 15,0 1-16-15,2-1-128 0,-2-1 192 0,1-1-64 16,-2 2-128-16,1-5 0 0,1 3 0 0,0-4 128 16,1-1-128-16,0 2 0 0,0-6 0 0,0 2 0 0,2-1 0 0,-2-4 0 15,1 3 0-15,1-3 0 0,-2 0 0 0,2-1 0 16,-1-3 0-16,1 2 0 0,1 2-176 0,-1-2 176 15,-1 2-128-15,1-1 128 0,-1-1 0 0,0 5-128 16,-2-3 128-16,2 4 0 0,-2-2 0 0,1 4 0 16,0-2 0-16,-2 2-128 0,2 2 128 0,-2 1 0 15,0 0 0-15,1 0 0 0,0 3 128 0,0 0 0 16,0 0 0-16,0 2 0 0,0 1-128 0,1 0 128 16,-1 0-128-16,0 2 128 0,0 1-128 0,1-1 0 15,-1 0 0-15,0-2 0 0,0 3 0 0,0-2 0 16,0-1 0-16,0-2-128 0,0 1-32 0,1-2 0 15,-1-1 0-15,0 1 0 16,-1-2-304-16,2-2-64 0,-2 1-16 0,2-3 0 16,1 2-592-16,-2-2-112 0</inkml:trace>
  <inkml:trace contextRef="#ctx0" brushRef="#br0" timeOffset="200614.3">18723 15829 13823 0,'-3'5'1216'0,"0"-2"-960"0,2 0-256 0,1-3 0 0,1 0 1936 0,0 4 352 0,-1-2 64 0,0 4 16 0,0 2-512 0,2-1-80 0,2-2-32 0,0 1 0 0,1-3-352 0,3 0-80 15,0-1-16-15,0-1 0 0,1-1 240 0,0-1 32 16,1 1 16-16,0-2 0 0,1-2-672 0,-1 1-128 16,1-2-16-16,0 0-16 0,0-1-400 0,-2-1-80 15,0-1-16-15,-1-1 0 0,0 0-96 0,-1-1-32 16,0-2 0-16,-2 1 0 0,0 2-128 0,-2-3 0 16,0 3 0-16,-1 1 128 0,-1-1-128 0,-1 2 0 15,-1-1 0-15,-2 3 0 0,-1-1 0 0,-2 4 0 16,1-2 0-16,-2 2 0 0,-2 1 0 0,0 1 0 15,0 1 0-15,-2 4-176 0,2 0 0 0,-2 2 0 16,1 5 0-16,-2-3 0 0,1 2 176 0,2 3-192 0,1-2 192 16,0 2-192-16,2-3 192 0,2 4 0 15,0-4 0-15,1 3 0 0,2-1 0 0,1-2 0 0,1 3 0 0,1-2 0 16,3 0 0-16,0-1 0 0,3 0 128 0,1-2-128 16,3 2 0-16,-12-11 144 0,0 0-144 0,0 0 0 15,49 35 128-15,-37-27-128 0,0-1 0 16,-1-1 0-16,0-1 0 0,0-1 0 0,-2 0 0 0,0-3-192 31,0-1-208-31,0-1-48 0,-1-3 0 0,0 0 0 0,0-1-1488 0,0-1-304 16,-2-1-64-16,0-3-13408 0</inkml:trace>
  <inkml:trace contextRef="#ctx0" brushRef="#br0" timeOffset="200966.25">19141 15725 34095 0,'2'8'1504'0,"-1"-2"320"0,0 0-1456 0,0-3-368 16,0 1 0-16,1-2 0 0,1 1 1344 0,0 3 192 16,2 5 32-16,0 1 16 0,2 3-688 0,-1-2-144 15,0 1-32-15,-2-2 0 0,0 2-416 0,-2-1-96 16,-1-2-16-16,-1 3 0 0,0-2 80 0,0 2 16 16,-1-2 0-16,0 2 0 0,-2 1-48 0,2-4-16 15,-1 1 0-15,1-1 0 0,-1-2-224 0,-1-1 144 16,2 1-144-16,-1-3 128 0,1 0-128 0,1-1 0 15,-1 1 144-15,0-4-144 0,1-1 0 0,-2 2 0 16,2-6 0-16,0 3 0 0,2-3 0 0,0-3-256 16,0 1 64-16,0-1 0 0,2-3 16 0,0-3 0 15,1 3 0-15,-1-4 0 0,3 0 176 0,-1-1-128 0,0 0 128 0,0 0-128 16,1-1 128-16,0 0-160 0,0-1 160 0,0 2-160 16,0-1-16-16,-1 0 0 0,1 1 0 0,0 0 0 15,-1-1-64-15,-1 1-16 0,1 2 0 0,0-2 0 31,0 1-240-31,0 2-48 0,0 1-16 0,0-2 0 16,-1 3-1328-16,1 0-272 0</inkml:trace>
</inkml:ink>
</file>

<file path=ppt/ink/ink6.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5-04-16T09:49:22.157"/>
    </inkml:context>
    <inkml:brush xml:id="br0">
      <inkml:brushProperty name="width" value="0.05292" units="cm"/>
      <inkml:brushProperty name="height" value="0.05292" units="cm"/>
      <inkml:brushProperty name="color" value="#FF0000"/>
    </inkml:brush>
  </inkml:definitions>
  <inkml:trace contextRef="#ctx0" brushRef="#br0">19452 1628 14735 0,'0'-5'1312'0,"0"2"-1056"0,1 0-256 0,1 3 0 0,-2 0 448 0,0 0 16 0,1-2 16 0,0-4 0 0,-1 3 752 0,1-3 160 0,-1 2 16 0,0 0 16 0,-2 3 576 0,1 1 112 16,-1 3 32-16,0 1 0 0,1-2-752 0,-1 6-160 15,1 3-16-15,-2 2-16 0,1 4-528 0,0 3-96 16,-1 7-32-16,1-1 0 0,0 4-160 0,0 2-16 16,-2 2-16-16,1 2 0 0,1 1-128 0,-3-3-32 15,0 2 0-15,1-2 0 0,-1 3 0 0,1 1-16 0,-1 4 0 16,1-1 0-16,1-3-48 0,2-3 0 0,0-2 0 0,1-3 0 15,1-4 0-15,2 0-128 0,-1-6 192 0,0 0-64 16,1-1 64-16,2-3 0 0,-2 1 0 0,2-1 0 16,1-3-48-16,-2 1 0 0,2-2 0 0,0-1 0 15,-1-2 0-15,2 2 0 0,2-2 0 0,4 0 0 16,2 2-16-16,2-2 0 0,2 2 0 0,4-2 0 16,-23-9-128-16,52 20 192 0,-52-20-192 0,62 21 192 15,-62-21-192-15,68 17 0 0,-32-8 144 0,-1-1-144 16,-1-3 0-16,2 3 128 0,1-1-128 0,-1-1 0 15,-3 0 128-15,2-3-128 0,3 3 160 0,-1-1-160 16,1 1 160-16,-1-4-160 0,-1 2 160 0,-2-2-160 16,-2 0 144-16,-3 0-144 0,1-2 128 0,-3-2-128 15,-2 2 0-15,2-2 128 0,-5 2-128 0,-2 0 0 0,-3 0 0 0,-4 0 0 16,0 0 0-16,-4 0 0 0,-1 0-240 0,-5 2-80 16,0-2 0-16,-3 0-16 15,0 0-1888-15,-4-2-368 0</inkml:trace>
  <inkml:trace contextRef="#ctx0" brushRef="#br0" timeOffset="567.78">19492 1511 9215 0,'-3'-9'400'0,"0"3"96"0,2 3-496 0,1 1 0 0,1 0 0 0,1 0 0 0,-1 2 240 0,1 0-48 0,1-2-16 0,2 1 0 0,2-2 1232 0,1 3 256 0,2 3 64 0,3-2 0 15,1 1 512-15,5 2 128 0,2-1 0 0,6 2 16 16,5 0-400-16,5-1-96 0,4-1-16 0,2-1 0 16,4-2-464-16,0 0-80 0,2 0-32 0,-1 0 0 15,0 0-528-15,0 0-128 0,-1 3 0 0,-2-2-16 0,-2-1-192 0,-4 0-48 16,-3 0 0-16,-3 0 0 0,-2 2-80 0,-5 0-32 16,-2-1 0-16,-1 5 0 0,-4 0-64 0,0 0-16 15,-1 3 0-15,-3-1 0 0,-3 3-64 0,0 0-128 16,-3 4 176-16,-3-1-176 0,1 1 144 0,-1 3-144 15,-1 1 0-15,-2 5 144 0,2 1-144 0,-2 1 0 16,-1 3 0-16,-1 3 128 0,1 2-128 0,-2-1 0 16,0 3 0-16,-2 2 0 0,1-1 0 0,0 4 0 15,1 2 128-15,-2 0-128 0,1 1 0 0,-3-1 0 16,2 3 0-16,-3 0 0 0,2-5 0 0,1-4 0 16,-1-3 0-16,0-4 0 0,2-2 0 0,-1-2 0 15,2-3 0-15,-2-2 0 0,4-2 0 0,-2-1 0 16,1-1 0-16,-1-3 0 0,1-1 0 0,-2-5 0 0,1 1 0 0,-1-1 0 15,-1-3 0-15,1-1-320 0,-1-1 48 0,1-1 16 32,-2 2-1152-32,0-4-208 0</inkml:trace>
  <inkml:trace contextRef="#ctx0" brushRef="#br0" timeOffset="1753.79">21036 1540 19343 0,'-3'-7'1728'0,"2"2"-1392"0,1 4-336 0,1 1 0 0,1 1 0 0,-1-1 0 0,-1-3 0 0,1 0 128 0,0 0 96 0,1 3 32 16,-1 0 0-16,1 3 0 0,0 3 624 0,-1 2 128 15,2 1 16-15,1 6 16 0,0 2 80 0,3 4 16 16,0 1 0-16,-7-22 0 0,19 64-272 0,-19-64-48 15,24 80-16-15,-15-37 0 0,0 3-96 0,-1-5-32 16,-1 0 0-16,-2-7 0 0,-2 0-224 0,0-5-64 0,-1 2 0 16,-1-3 0-16,1-1-256 0,-1-3-128 0,1-1 0 0,-1-3 128 15,0 1-128-15,-1-6 0 0,1 1 0 0,-1-2 0 32,-1 1-768-32,1-1-144 0,-1-2-32 0,0-2 0 15,-2-1-1408-15,1-3-272 0</inkml:trace>
  <inkml:trace contextRef="#ctx0" brushRef="#br0" timeOffset="2218.67">21088 2274 15663 0,'-3'-6'1392'0,"2"4"-1120"0,1 2-272 0,0 0 0 0,1 0 128 0,-1 0-128 0,1 2 192 0,1-1-192 0,2 4 1184 0,-1 2 128 0,3 1 32 0,-1 3 0 15,2 4 368-15,-1-2 80 0,1 2 0 0,-2 0 16 16,2 0-352-16,0 1-80 0,1-1-16 0,-1-3 0 16,0 2-240-16,1-3-48 0,0-2-16 0,-2 0 0 15,2-1-256-15,1-4-48 0,1 0-16 0,-2-4 0 16,3 0-192-16,0-4-32 0,2 0-16 0,-2 1 0 15,2-3-176-15,-2-2-16 0,2 1-16 0,-2-3 0 16,-1 3-160-16,1-1-128 0,-1-1 192 0,0 0-192 16,0-1 0-16,-2 1 0 0,1 0 0 0,-1-2 0 15,-1 5-192-15,-1-2-112 0,0-1-16 0,-1 1 0 16,1 1-1408-16,-2-1-272 0</inkml:trace>
  <inkml:trace contextRef="#ctx0" brushRef="#br0" timeOffset="3550.74">23557 862 20271 0,'-6'-15'1792'0,"4"7"-1424"0,1 2-368 0,0 1 0 0,3 2 0 0,-2 3 0 0,1 0 0 0,0-3-192 0,2 2 192 0,0-3 144 15,-1 3-16-15,1 1-128 0,-2 3 960 0,0 0 96 16,-1 3 16-16,0 4 0 0,0 5 384 0,-1 3 80 16,0 10 0-16,0 3 16 0,1 7-432 0,1 5-96 15,0 4 0-15,0 4-16 0,0 5-240 0,1 4-32 16,2 9-16-16,-2 0 0 0,0-2-208 0,0 2-64 15,-1 3 0-15,0 0 0 0,-1 0-208 0,0-3-48 16,0-3-16-16,1-5 0 0,0-6-176 0,0-3 128 16,3 0-128-16,-2-3 128 0,1-1 112 0,1-4 16 15,-1-1 0-15,-3-43 0 0,12 70-128 0,-12-70 0 0,11 57-128 16,-7-34 192-16,1-3 16 0,0-1 0 0,0 2 0 0,0-3 0 16,-2-1-48-16,1-2-16 0,-1 1 0 0,2-3 0 15,-3-2 0-15,0 3 0 0,0-5 0 0,0 0 0 16,-1-1 16-16,0-1 0 0,0-2 0 0,0 0 0 15,-1-2 0-15,0 1 0 0,0-2 0 0,0 1 0 16,1 0-32-16,-1 0 0 0,0-3 0 0,1 0 0 16,-1 2-128-16,2-2 128 0,-2 0-128 0,1 0 128 15,0 0-128-15,0 0 128 0,0 0-128 0,0 0 128 16,2 0-128-16,0 0 192 0,0 0-192 0,2-2 192 16,1 4-192-16,0-2 128 0,2-2-128 0,3 2 128 15,0 0-128-15,2 2 0 0,1-2 0 0,2 0 128 16,1 0-128-16,5 1 0 0,2 2 0 0,3-3 0 0,3 2 0 0,4-2 0 15,5-2 0-15,5 2 0 0,6-4 0 0,5 2 128 16,6 2-128-16,0-3 0 0,-1 0 144 0,1 2-144 16,2-3 160-16,0-2-160 0,0 3 144 0,0-3-144 15,-2 2 128-15,-5 0-128 0,-2-2 128 0,-4 5-128 16,-2-2 0-16,-1-2 128 0,0 4-128 0,0-1 0 16,-3-2 144-16,-4 2-144 0,-2 0 0 0,-5-2 128 15,-3 2-128-15,-3 1 0 0,-5-1 0 0,-2-2 0 16,-4 2 0-16,-4-2 0 0,-2 0-192 0,-3 1-96 15,-3-3-32-15,-3 0 0 16,-4 0-320-16,-2 1-80 0,-3-4-16 0,-4 0-18272 0</inkml:trace>
  <inkml:trace contextRef="#ctx0" brushRef="#br0" timeOffset="4451.53">23688 817 12895 0,'-9'-6'1152'0,"2"3"-928"0,4 1-224 0,3 2 0 0,1 0 0 0,-1-2 0 0,-2 0-192 0,-3-2 192 0,1-1 256 0,1 2 176 0,3-2 16 0,3 1 16 0,2 2 304 0,4-1 64 16,5 0 16-16,3 0 0 0,5 0 1088 0,4 0 224 15,7 0 32-15,3-3 16 0,1 0-64 0,6-1-16 16,6 1 0-16,9-3 0 0,8 0-784 0,5 0-144 15,3-2-48-15,0 0 0 0,-2 2-512 0,4-3-128 16,0 6 0-16,1 1-16 0,-2-1-96 0,-1 3-16 16,-3-3 0-16,-4 3 0 0,-4 1-64 0,-3 2-32 15,-1 3 0-15,-4-1 0 0,-5-2-112 0,-2 2-32 16,-3 0 0-16,-3 0 0 0,-4 1-144 0,-3 0 128 16,1 5-128-16,-6-2 128 0,0 2-128 0,-3 1 0 0,-2 1 144 0,-3 0-144 15,-3-3 0-15,-3 4 128 0,0-2-128 0,-2 3 0 16,-2-2 0-16,-1-1 0 0,-2 3 0 15,0 0 128-15,-1-1-128 0,-3 3 0 0,2 1 0 0,-2-1 0 16,-1 2 0-16,1 3 0 0,-1 0 0 0,0 1 128 16,-1 1-128-16,1 3 0 0,0 1 0 0,0 1 0 15,-1 6 0-15,1 0 0 0,-1 2 0 0,-1 1 0 16,0 5 0-16,1 0 0 0,-1 4 0 0,0 2 0 16,1-1 0-16,-1 0 0 0,0 0 0 0,-1 1 0 15,-1-3 0-15,0 0 0 0,-1 6 0 0,0-2 0 16,-1 0 0-16,-1-2 128 0,1 2-128 0,-2-5 0 0,-1-4 128 15,1-3-128-15,-1-3 128 0,-1-4-128 16,2 3 128-16,-1-5-128 0,2 3 160 0,-1-3-160 0,2 0 176 16,1-2-176-16,1 1 192 0,0-1-192 0,0-1 192 0,0-3-192 15,1 3 192-15,0 0-192 0,0-6 160 16,2 1-160-16,-2-1 128 0,1 0-128 0,-1-3 0 0,1-2 128 16,1 2-128-16,-1-3 0 0,1 2 128 0,0-2-128 15,0 1 128-15,1-4-128 0,-2 1 128 0,-1 0-128 16,1-1 0-16,0 0 128 0,0-1-128 0,-1-2 0 15,0-1 0-15,0 1 128 0,-1-2-128 0,0 0 0 16,0-1 0-16,0 2 128 0,-1-2-128 0,1-2 0 16,-1 2 0-16,0-1 128 0,-1-1-128 0,1 0 0 15,0 3 0-15,-1-3 128 0,1 0-128 0,0 0 0 16,-2 2 0-16,1-2 0 0,0 1 0 0,-2-1 0 0,2 2 128 16,0-2-128-16,0 3 0 0,-1-2 0 15,1-1 0-15,0 0 0 0,-1 2 0 0,1-2 0 0,0 0 0 16,-1 1 0-16,-1-1 0 0,0 0 0 0,0 0 0 0,0 0 0 15,-2 0 0-15,0-1 0 0,0 1 0 0,0 0 0 16,-2 0 0-16,-1 0 0 0,-1 0 0 0,-2 0 0 31,-2 0-400-31,-2 1-16 0,-3 4 0 0,-4 2-12688 0,-3-2-2528 0</inkml:trace>
  <inkml:trace contextRef="#ctx0" brushRef="#br0" timeOffset="6783.45">26326 1418 25791 0,'-3'0'2304'0,"2"0"-1856"0,1 0-448 0,0 0 0 0,1 0 320 0,1 1-48 0,-2-1 0 0,1 6 0 0,0-4 624 0,1 4 128 0,0 3 32 0,1 2 0 16,0 3-144-16,0 3-16 0,2 4-16 0,0 7 0 16,0 7 144-16,1 6 48 0,0 10 0 0,-1 4 0 15,2 5-432-15,0 1-96 0,0 0-16 0,-3-6 0 16,1-1-128-16,-3-7-16 0,1-4-16 0,-3-3 0 16,1-6-368-16,1-2 144 0,-1-6-144 0,1-3 0 15,1-2 0-15,-1-7 0 0,1 0-160 0,1-5 160 31,0-1-960-31,0-7-64 0,-2 2 0 0,0-7-16 0,1 2-1040 16,-2-7-208-16</inkml:trace>
  <inkml:trace contextRef="#ctx0" brushRef="#br0" timeOffset="7300.45">26270 1459 14735 0,'-4'-3'1312'0,"2"2"-1056"16,1-1-256-16,1 2 0 15,1 0-304-15,0-2-112 0,0 2-32 0,1-1 0 0,0 1 1664 0,0-3 320 16,0 3 64-16,1 0 0 0,-2 3 496 0,-1 0 80 15,-1 0 32-15,-2 3 0 0,0 0-16 0,0 2 0 16,-3 1 0-16,0 2 0 0,1 1-848 0,-2 2-160 0,-1 2-32 16,-1 0-16-16,0 4-432 0,-3 0-64 15,2 0-32-15,0-2 0 0,-2-1-352 0,2 0-80 0,1-2-16 16,0-4 0-16,1 0-160 0,2-1 192 0,2-2-192 16,-1-5 192-16,3 0-192 0,-1 0 128 0,2-3-128 15,1-3 128-15,1 2-128 0,1-4 0 0,0-1 0 0,1-2 0 16,2 1 0-16,1-4 0 0,-1-3 0 15,3-1 0-15,2-2 0 0,1 0 0 0,2-1 0 0,1-1 0 16,0 4 0-16,1 0 0 0,0-2 0 0,1 3 0 16,1 2 0-16,1-2 0 0,-1 5 0 0,0 1 0 15,-3 2 0-15,1 1 0 0,-1 1 160 0,-2 2-160 16,0 2 256-16,-1 0-64 0,1 2-16 0,-3 2 0 16,0 0-16-16,0-1 0 0,-1 5 0 0,-1-3 0 0,0 3-160 15,-1 0 0-15,0 1 144 0,0 2-144 0,1 1 0 0,-1 0 0 16,0 2 0-16,1 1 0 0,0 0-384 0,0 2 0 15,1-3 0-15,0 4 0 16,0 1-1024-16,1-2-208 0</inkml:trace>
  <inkml:trace contextRef="#ctx0" brushRef="#br0" timeOffset="38076.29">30190 1713 21183 0,'-1'-12'1888'0,"-1"7"-1504"0,1-1-384 0,1 5 0 0,0 1 160 0,0 0-32 0,1 0-128 0,-1 0 192 0,1 0 832 0,-1 1 144 0,0 3 48 0,-1 2 0 15,1 3-48-15,-2 3 0 0,1 2 0 0,-3 3 0 16,2 4-240-16,-2 2-48 0,2 3-16 0,0-1 0 16,0 1-112-16,-1 0-32 0,1 4 0 0,0-2 0 15,0 1-256-15,-1-1-48 0,2-2-16 0,0 1 0 16,0-3-96-16,1 1-32 0,0-1 0 0,0-3 0 15,0 0-80-15,0-1-32 0,0 1 0 0,0-4 0 16,1 2-160-16,-1-1 128 0,1-3-128 0,1 1 128 0,1-1-128 16,0-3 128-16,2 0-128 0,-1-1 128 0,3 0-128 15,1 1 160-15,2-1-160 0,0-2 160 0,3 3-32 0,0-3-128 16,0-1 192-16,1 1-64 0,3-1-128 0,2 1 192 16,5 0-192-16,0-1 192 0,3-2-48 0,3-1 0 15,1-1 0-15,2 0 0 0,-1-2 0 0,-3 0 0 16,2-2 0-16,0-2 0 0,2 2-144 0,-1-4 128 15,-3 2-128-15,0 1 128 0,0-4-128 0,-1 2 0 16,-1 0 0-16,-2 0 128 0,-1 3-128 0,-3-3 0 16,-1 0 0-16,-3 0 0 0,-1-2-320 0,-3 2-32 15,-2-3-16-15,-3 3-11760 16,0-3-2352-16</inkml:trace>
  <inkml:trace contextRef="#ctx0" brushRef="#br0" timeOffset="38451.04">29914 1903 20271 0,'3'-4'896'0,"3"1"192"0,2-2-880 0,1 2-208 0,-1 1 0 0,1-2 0 0,2 2 656 0,9-4 96 0,12-3 16 0,10-2 0 0,9-1 608 0,5 0 128 0,3 0 32 0,2 1 0 16,1 2 128-16,-3 1 16 0,-1 5 16 0,-3 0 0 0,-3 1-640 15,-3 2-128-15,-3 2-32 0,-4 1 0 0,0 0-512 0,-3 3-128 16,-3-1 0-16,-36-5-16 0,67 21-48 0,-67-21-16 16,58 28 0-16,-58-28 0 0,0 0-48 0,63 53 0 15,-47-34 0-15,-3 2 0 0,1 1-128 0,-5 1 160 16,-1-1-160-16,-2 3 160 0,-3 1-160 0,0 0 0 15,-3 3 0-15,-3-1 0 0,0 1 0 0,-2-3 0 16,-2 0 0-16,1 0-176 0,-3 0 32 0,-1-3 0 16,0 0 0-16,0-3 0 15,0-3-656-15,-2 2-128 0,2-6-32 0,-1-1-10128 16,0-3-2032-16</inkml:trace>
  <inkml:trace contextRef="#ctx0" brushRef="#br0" timeOffset="38819.48">30606 1446 24879 0,'3'-4'1088'0,"0"3"256"0,0-2-1088 0,-1 3-256 0,-1 0 0 0,1 3 0 0,0-2 768 0,0 3 112 16,3 1 16-16,-2 6 0 0,2 3 48 0,-4 6 16 16,-2 3 0-16,-3 1 0 0,0 4-448 0,-2 3-64 15,-2 1-32-15,0 0 0 0,0 0-96 0,-1-3-32 16,1 0 0-16,2-3 0 0,1-3-288 0,0 0 0 15,2-6 0-15,0-3 0 16,2 1-1008-16,0-5-256 0,1-3-48 0,0-1-12512 16</inkml:trace>
  <inkml:trace contextRef="#ctx0" brushRef="#br0" timeOffset="39398.65">30564 1335 19343 0,'0'0'848'0,"1"0"192"0,2 0-832 0,2 2-208 0,-1-1 0 0,2-1 0 16,2 0 336-16,1 2 32 0,11 1 0 0,8 0 0 16,8 0 864-16,4 0 176 0,5-1 48 0,0-1 0 15,3-2-368-15,-1-1-64 0,-1 2 0 0,-1-3-16 16,-2 2 0-16,-1-1 0 0,-1 0 0 0,-1-2 0 15,-1 2-64-15,-1 2-16 0,-2-1 0 0,-2 1 0 16,-1 1-288-16,-4-1-64 0,-1 5-16 0,-4-4 0 16,-4 3-176-16,-2 0-48 0,-1 1 0 0,-1 2 0 15,-2 1-80-15,-1 1 0 0,-3-1-16 0,-1 4 0 0,0 0-112 16,-2 0 0-16,0-1-128 0,-2 3 192 0,1 3-192 16,-1-3 176-16,-1 1-176 0,0 2 160 0,0 3-160 0,-2 1 0 15,2-1 0-15,-2 2 0 0,-1 1 0 0,0 3 0 16,-1 3 128-16,0 0-128 0,-1 1 0 0,0 1 0 15,-1 3 144-15,-2-4-144 0,2-1 0 0,-1 2 144 16,0-1-144-16,0-2 0 0,0-2 128 0,-1-1-128 16,1-1 0-16,-1-1 0 0,1-3 128 0,0 0-128 15,0-2 0-15,0-1 0 0,1-2 0 0,-1-2 0 16,1-1 0-16,0-1 0 0,1-2 0 0,-1 0 0 16,1-1 0-16,0-2 0 0,0 2 0 0,1-2 0 15,-1-1 0-15,0-1 0 0,1 2 0 0,0-3 0 16,-1 0 0-16,1 0 0 0,-2-1 128 0,2-1-128 0,0-1 0 15,0 0 0-15,-1 0 0 0,1 0 0 16,-1 0 0-16,0-1 0 0,0-1 0 0,-1 2 0 0,-2-3 0 0,1 2 0 16,-3-1 0-16,0-1 0 0,-2 0 0 0,-1 0 0 15,0 1 0-15,-3-2 0 0,-2 1 0 0,-1-2 0 16,-3 2 0-16,-2-3 0 0,-3 3 0 0,-1-3 0 16,-1 1 0-16,0 2 0 0,0-3 0 0,0 3 0 15,1-3 0-15,-1 1 0 0,1 2 0 0,0-2 0 31,1 1-736-31,3 1-96 0,2-2-32 0,2 0-16912 0</inkml:trace>
  <inkml:trace contextRef="#ctx0" brushRef="#br0" timeOffset="39884.9">31234 787 20271 0,'-1'3'1792'0,"1"-3"-1424"0,0 3-368 0,-1 0 0 0,1-1 976 0,-1 2 128 0,1 2 32 0,-2 2 0 0,-1 4-64 0,-2 7-16 0,-1 10 0 0,-2 0 0 0,0 6-528 0,1 0-96 0,-1 2-32 0,2 1 0 16,0 2-160-16,1-4-48 0,2 0 0 0,0-2 0 16,1-2-192-16,2-6 0 0,0-2 0 0,1-3 0 15,3-2-1152-15,-1-5-128 0,1 0-32 0,0-5-10768 16</inkml:trace>
  <inkml:trace contextRef="#ctx0" brushRef="#br0" timeOffset="40418.69">31243 770 18431 0,'3'-6'816'0,"-1"5"160"0,2-1-784 0,2 2-192 16,0 0 0-16,0 0 0 0,3 0 240 0,7 0 0 0,10 3 0 0,10 0 0 16,7-2 848-16,5 1 160 0,1-2 32 15,0-2 16-15,0 2-352 0,-1-1-80 0,1-2-16 0,-1 3 0 16,-2-1 224-16,-1-1 32 0,-5 2 16 0,-5 0 0 16,-1 0-288-16,-3 0-64 0,-2 3-16 0,-2 1 0 15,-4 1-144-15,-2 1-32 0,-3 0 0 0,-2 2 0 16,-2 1-208-16,-3-1-48 0,-2 1-16 0,-2 2 0 15,-1-2-48-15,-3 3-16 0,1-1 0 0,-3 3 0 16,0-2-112-16,-1 2 0 0,0 3-128 0,-1 0 192 16,0-1-192-16,-2 3 144 0,2 1-144 0,-1-2 128 15,1 3-128-15,0 1 0 0,0 1 0 0,-2 3 0 16,3 0 0-16,-1 1 0 0,1 1 0 0,0 1 0 0,0 0 0 16,1 0 0-16,-1-1 0 0,0 1 0 0,0 0 0 0,0-3 0 15,0 0 0-15,0 0 0 0,0-3 0 0,0 0 0 16,-1-2 0-16,1-2 0 0,0 2 0 0,-1-4 0 15,0 0 0-15,0-2 0 0,-2-1 0 0,2 0 0 16,-2 1 128-16,-2-4-128 0,1-2 0 0,-1-1 0 16,0 1 0-16,-1-3 0 0,1 0 0 0,-2-1 128 15,-1 1-128-15,-1-2 0 0,1 1 192 0,-2 0-32 16,-1-2-16-16,-1 1 0 0,-1 0-144 0,0-3 128 16,0 2-128-16,-2-3 128 0,-2 1-128 0,0-1 192 15,-3 0-192-15,0 0 192 0,-2-1 0 0,-2 1 16 16,-2-3 0-16,0 0 0 0,1-1-208 0,0 2 144 15,-1-1-144-15,2-3 128 0,0 2-384 0,2-2-64 16,2 2-32-16,1 2-17424 0</inkml:trace>
  <inkml:trace contextRef="#ctx0" brushRef="#br0" timeOffset="46669.04">29448 1517 11967 0,'-3'-4'1072'0,"1"4"-864"0,0 0-208 0,2 0 0 0,2 0 1136 0,-2-2 176 0,0 1 32 0,0-4 16 0,0 0 560 0,2-2 96 16,2-1 32-16,3-3 0 0,2-1-480 0,3 0-96 16,4-3 0-16,2-2-16 0,3-3-176 0,4-2-48 15,4 0 0-15,3-3 0 0,0 1-336 0,2-3-64 0,3 1 0 0,2-4-16 16,-4 5-496-16,5-1-80 0,2-3-32 0,2 2 0 16,0-2-208-16,-2 4 0 0,-2 2 0 0,-5 2 0 15,-3 2 0-15,-2-2 0 0,-4 4 0 0,-2 0 0 31,-3 2-432-31,-2 2-16 0,-5 3-16 0,0-1 0 16,-2 4-624-16,-1-1-112 0,-2 3-16 0,-2-3-16 16,0 2-1456-16,-2 1-304 0</inkml:trace>
  <inkml:trace contextRef="#ctx0" brushRef="#br0" timeOffset="47047.58">30132 767 11967 0,'-2'-3'1072'0,"1"2"-864"16,1 1-208-16,0 0 0 0,0 0 448 0,1 1 32 15,0-1 16-15,3 0 0 0,1 3 1680 0,3-3 320 16,4 3 80-16,0-3 16 0,3 0-688 0,0 0-144 16,1 0-32-16,1-2 0 0,1 1-720 0,-1 1-160 15,-1 0-16-15,-2 0-16 0,-1 1-240 0,0 1-64 16,-2 1 0-16,-1 3 0 0,-3 0 192 0,-1 2 48 0,-1 1 0 0,-3 2 0 16,-2 3-240-16,-2-2-64 0,-2 5 0 0,-2 1 0 15,1 1-304-15,-4-1-144 0,-2 3 128 0,0-1-128 16,-1 2 0-16,-1-4-272 0,3-1 32 0,0-2 16 31,0 2-768-31,0-2-160 0,0 2-16 0,2-2-14464 0</inkml:trace>
  <inkml:trace contextRef="#ctx0" brushRef="#br0" timeOffset="47815.05">32600 1749 23951 0,'5'-2'2128'0,"-4"2"-1696"0,0 0-432 0,0 2 0 0,-1-1-496 0,-1 1-176 0,0 2-32 0,-1 2-16 0,-3 2 1744 0,-4 6 368 16,-3 3 64-16,-6 6 16 0,-3 1-560 0,-5 5-96 16,-6 0-32-16,-6 5 0 0,-5 4-16 0,-5 2-16 15,-4 1 0-15,-3-1 0 0,0 1 48 0,2-2 16 0,-1 3 0 0,3-3 0 16,3-1-336-16,5-6-64 0,3-1-16 0,4-3 0 15,3-4-400-15,3-4 0 0,4-3 0 0,3-2 0 32,4-1-1392-32,1-5-208 0,2-1-32 0,2-1-12896 0</inkml:trace>
  <inkml:trace contextRef="#ctx0" brushRef="#br0" timeOffset="48154.83">31799 2243 11967 0,'0'-1'528'0,"0"1"112"0,0 0-512 0,0 1-128 15,1-1 0-15,-1 2 0 0,0 1 672 0,-1 0 96 16,0 5 32-16,-2 5 0 0,0 0 1232 0,-3 0 240 15,0 4 48-15,-2-2 16 0,-2-2-688 0,0 4-144 16,-1-2-32-16,-1 2 0 0,1 0-128 0,0-2-48 16,-2 2 0-16,3 1 0 0,0-2-96 0,-1 1-32 15,3-1 0-15,2 0 0 0,1-1-336 0,2 0-80 16,2 0-16-16,2-2 0 0,1-1-336 0,1-3-64 16,2 0-16-16,3-3 0 0,1-1-320 0,2 0 144 15,3-4-144-15,3 1 0 0,2-4 0 0,5-1 0 16,4-3 0-16,1-2 0 15,0-1-448-15,1-3 16 0,3 0 0 0,1-5-17440 0</inkml:trace>
</inkml:ink>
</file>

<file path=ppt/ink/ink7.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5-04-16T09:48:22.676"/>
    </inkml:context>
    <inkml:brush xml:id="br0">
      <inkml:brushProperty name="width" value="0.05292" units="cm"/>
      <inkml:brushProperty name="height" value="0.05292" units="cm"/>
      <inkml:brushProperty name="color" value="#FF0000"/>
    </inkml:brush>
  </inkml:definitions>
  <inkml:trace contextRef="#ctx0" brushRef="#br0">25283 8466 30399 0,'-15'-16'2704'0,"-3"-4"-2160"0,2 6-544 0,5 5 0 0,3 1 768 0,2 2 64 0,-3 0 0 0,-7-7 0 0,-9-6-656 0,-10-7-176 0,-5-5 0 0,-2 0 0 0,-2 1-160 0,2-1-96 0,-1-2-32 0,-1 0 0 0,0 1 16 0,-1-3 0 16,-2 1 0-16,-2-4 0 0,-3 4 272 0,-2-1-192 15,1 3 192-15,-1 1-160 0,-1 4 496 0,-1 2 112 16,0 2 0-16,-2 1 16 0,-1 1-144 0,2 4-16 16,1 2-16-16,0 6 0 0,0 1-288 0,1 2 0 15,-2 5 0-15,-1 1 0 0,1 1 0 0,0 1 0 16,2 4 0-16,3-2 0 0,2 6 0 0,3-1 0 0,2 3 0 15,0 2 0-15,2 0 0 0,1-2 0 0,-1 3 0 0,3-4 0 16,1 3 0-16,0 3 0 0,2 0 0 0,0 1 0 16,4 2 0-16,0-2 0 0,1 3 0 0,1 1 0 15,1-1 0-15,0 2 0 0,2 3 0 0,1 1 0 16,0 0 0-16,2 5 0 0,1 2 0 0,0 4 0 16,3 2 0-16,-1 5 0 0,2 4 0 0,0 7 0 15,1 10 0-15,1 6 0 0,1 6 0 0,0 3-144 16,0 6 144-16,0 7 0 0,-15 102 0 15,16-98 0-15,1 0 0 0,0 3 0 0,-1 3 0 16,-1 3 0-16,-1-4 0 0,0 1 0 0,-1 0-128 16,2-1 128-16,-1 1 0 0,0-3 0 0,1-3 0 15,1 3 0-15,0-6 0 0,2-5 0 0,1 2 128 0,0 2 400 0,2 0 96 16,-2-3 16-16,1-1 0 0,0 2 1056 0,1-3 224 16,1-3 32-16,1-3 16 15,1-4-1968-15,1-2-480 0,1-1-48 0,3-5-16 0,-1-1 544 0,1-7 272 16,1-4-16-16,-1 0-16 0,2 0-80 0,1-2-16 15,1-3 0-15,0-5 0 0,-1-49-144 0,6 85 0 16,-6-85 144-16,5 74-144 0,-5-74 128 0,7 63-128 16,-7-63 160-16,10 61-160 0,-10-61 128 0,16 56-128 15,-16-56 0-15,19 53 144 0,-19-53 1568 0,0 0 304 16,34 70 64-16,-34-70 16 16,0 0-3312-16,47 72-640 0,-47-72-144 0,41 46-32 0,-41-46 1648 0,55 55 384 15,-55-55 0-15,66 54 0 0,-66-54 0 0,71 49 0 16,-71-49 0-16,86 50 0 0,-39-27 960 0,2 0 64 0,3-6 32 15,2 0 0 1,5 0-1632-16,1-2-320 0,1-4-64 0,3-2 0 0,3 3 816 0,5-4 144 0,4-2 0 0,0 2 128 16,-3-2-128-16,5 1 176 0,2 1-176 0,5 0 192 15,2-1-192-15,-1-2 0 0,-4 1 144 0,-4-4-144 16,-3 2 960-16,3-1 112 0,3 0 16 0,-5-3 16 31,-3 0-1616-31,-4-3-320 0,1 6-64 0,-2-3 0 0,-2 0 752 0,-2 2 144 0,-7-2 0 0,-3 3 0 16,-1 1 0-16,-6-2 128 0,0 4-128 0,-4-1 0 15,-1 3 144-15,-42-8-144 0,73 13 160 0,-73-13-160 16,57 11 192-16,-57-11-64 0,47 8-128 0,-47-8 192 16,0 0-192-16,45 9 128 0,-45-9-128 0,0 0 0 15,0 0 0-15,0 0 0 0,0 0 0 0,0 0 0 0,0 0 0 0,0 0 0 16,0 0 0-16,0 0 0 0,0 0 0 0,0 0 0 16,0 0-208-16,24-9 64 15,-27-1-416-15,-3-3-80 0,2-1 0 0,-1-6-19168 16</inkml:trace>
  <inkml:trace contextRef="#ctx0" brushRef="#br0" timeOffset="484.13">25278 8537 26719 0,'-13'-11'1184'0,"2"5"240"0,2 5-1136 0,4 2-288 0,2 2 0 0,2 2 0 0,0 4 464 0,-1 6 48 0,-2 10 0 0,2 16 0 0,3 14 224 0,3 14 48 0,4 12 16 0,2 11 0 0,2 12 112 16,3 8 32-16,2 12 0 0,0 9 0 0,2 2-592 0,-3 12-112 16,-1 8-32-16,-2 4 0 0,-2-4-208 0,-3 3 0 15,-2 4 0-15,-5 3 0 0,-1 5 0 0,-4-3 0 16,-4-9 0-16,-4-3 0 0,-1-7 0 0,-3 3 0 15,-3 0 128-15,-1-3-128 0,-2-9 576 0,1-3 64 16,1-2 0-16,1-1 16 0,2-3 80 0,2-12 16 16,4-12 0-16,3-11 0 0,4-8-480 0,4-6-80 15,2-4-32-15,0-8 0 0,1-8-160 0,4-3 0 16,1-7 144-16,0-4-144 0,-8-47 0 0,20 75-240 16,-20-75 48-16,29 51-18080 0</inkml:trace>
  <inkml:trace contextRef="#ctx0" brushRef="#br0" timeOffset="5295.46">31053 10217 23951 0,'-12'-5'2128'0,"3"4"-1696"0,5-1-432 0,4 2 0 0,0 0 672 0,-1 0 48 0,-1-3 16 0,-3-2 0 0,1 1 128 0,1-4 32 16,7 1 0-16,6 0 0 0,6-3-896 0,6 2-208 15,5 2-32-15,7-2 0 0,4 2 560 0,5 0 96 16,4 3 32-16,3 3 0 0,4 0 816 0,4 0 160 15,5 3 48-15,3 0 0 0,2 0-480 0,5-1-96 0,6 4 0 0,0 0-16 16,0-3-368-16,2 0-80 0,2 3-16 0,-1-1 0 16,1 0-240-16,-3-1-48 0,-2 1-128 0,-3-1 192 15,-3-2-192-15,-1 2 0 0,-3-2 128 0,-2 1-128 16,-6-3 0-16,-3 3 128 0,-2-2-128 0,-3-1 0 16,-1 0 192-16,-2 0-48 0,-2 0-16 0,-4 0 0 15,-5 0-128-15,-4-1 160 0,-2-2-160 0,-5 0 160 16,-3 1-160-16,-3-2 0 0,-3 2 0 0,-2 1 0 15,-5-2 0-15,-3 0 0 0,-1 1 0 0,-4 0 0 16,-1-2 0-16,-2 2 0 0,-4-2 0 0,-2 1-12512 16,-2 1-2384-16</inkml:trace>
  <inkml:trace contextRef="#ctx0" brushRef="#br0" timeOffset="14412.09">26313 13031 31327 0,'-20'45'2784'0,"0"4"-2224"0,7-8-560 0,1-7 0 0,1 10 1024 0,-10 31 80 0,-17 65 32 0,-20 76 0 0,-13 59 80 0,-3 25 32 0,6-4 0 0,5-4 0 15,4-1-688-15,7-20-144 0,8-17-32 0,10-30 0 16,10-25-544-16,8-40-112 0,10-27-32 0,4-37 0 16,2-25 304-16,8-21 0 0,-8-49-128 0,38 62 128 15,-38-62 384-15,73 12 144 0,-27-26 32 0,17-25 0 16,17-21-288-16,14-29-48 0,12-28-16 0,16-22 0 15,13-19-48-15,5-11-16 0,-1-4 0 0,5-4 0 16,1 0-336-16,-3-6-64 0,-6 1 0 0,-7-3-16 16,-7 4-304-16,-12 5-48 0,-9 6-16 0,-10 18 0 15,-8 16 96-15,-13 22 16 0,-14 20 0 0,-14 28 0 0,-11 26 528 0,-14 22 0 16,-12 18 0-16,-8 15 0 0,-6 11 400 0,-12 26 192 16,-8 28 48-16,-13 27 0 0,-7 19 48 0,-16 34 16 15,-14 34 0-15,-12 17 0 0,-9 11-128 0,-2 3-32 16,-1 1 0-16,4-20 0 0,7-24-112 0,12-24-32 15,14-16 0-15,18-30 0 0,18-22 128 0,16-30 32 16,15-20 0-16,-1-40 0 0,0 0-48 0,87 11-16 16,-32-37 0-16,17-25 0 0,15-21-496 0,9-21 0 15,6-15 0-15,7-16 0 0,8-6-208 0,-2-1 16 16,-4 0 0-16,-6-2 0 16,-1-6-304-16,-7-2-48 0,-7 0-16 0,-9 3 0 15,-9 5-176-15,-10 21-32 0,-11 26-16 0,-11 20 0 16,-9 25 208-16,-12 26 64 0,-8 15 0 0,-9 18 0 0,-7 18 160 0,-8 26 32 0,-7 23 16 0,-11 30 0 15,-6 28 432-15,-16 40 96 0,-10 33 16 0,-14 19 0 16,-5 15 224-16,-6-5 48 0,-5-6 16 0,13-28 0 16,9-27 240-16,12-20 64 0,12-27 0 0,17-40 0 15,19-30 224-15,17-36 48 0,-6-31 16 0,62 3 0 16,-2-30-544-16,20-24-96 0,22-24-32 0,12-26 0 16,9-26-640-16,10-10-144 0,8-11-32 0,-3-7 0 15,-5-5 368-15,-3 0 0 0,-1-3 0 0,-8-5 0 16,-8-3-256-16,-7-6 0 0,-4-1 16 0,-10 0 0 15,-11 5-384-15,-4 11-80 0,-3 13 0 0,-4 20-16 16,-5 18-112-16,-8 25-32 0,-6 14 0 0,-16 26 0 16,-13 22 160-16,-13 21 48 0,-10 12 0 0,-11 20 0 15,-6 12 880-15,-11 22 176 0,-12 24 48 0,-15 26 0 0,-11 27 240 0,-13 21 48 16,-10 18 16-16,-1 5 0 0,1 2-272 0,7-14-48 16,8-18-16-16,19-34 0 0,18-29 64 0,19-29 16 15,19-25 0-15,0-37 0 0,51 17-32 0,-2-31 0 16,16-15 0-16,10-14 0 0,6-12-464 0,10-11 0 15,8-7-208-15,0-6 64 0,-3-2 16 0,1-6 0 16,-3-5 0-16,-3 0 0 0,-3 5-32 0,-10 1 0 16,-7 3 0-16,-7 10 0 15,-5 9-208-15,-6 19-32 0,-4 18-16 0,-10 19 0 16,-39 8-32-16,56 29 0 0,-56-29 0 0,31 81 0 0,-21-19 256 0,-3 17 32 16,-5 21 16-16,-3 18 0 0,-6 21 272 0,-4 17 64 0,-3 14 16 15,-2 13 0-15,-1 5 0 0,1 6 0 16,3-2 0-16,8-27 0 15,3-32-752-15,8-21-160 0,7-17-16 0,2-17-16 0,3-12 272 0,-1-14 48 0,1-8 16 0,-2-13-19536 16</inkml:trace>
  <inkml:trace contextRef="#ctx0" brushRef="#br0" timeOffset="22067.82">11831 14224 25791 0,'-3'-15'2304'0,"-1"6"-1856"16,2-2-448-16,1 3 0 0,1 4 464 0,0 2 0 0,0-1 0 0,0-5 0 0,1-2 1024 0,-2-1 208 0,0 0 32 0,1-1 16 0,-2 5-400 0,2 2-96 15,0 3-16-15,0 2 0 0,-1-2-432 0,0 4-96 16,1 1 0-16,-1 3-16 0,1 2-336 0,1 1-64 16,-1 4-16-16,1 6 0 0,2 0-80 0,-1 4 0 15,1 3-16-15,0 2 0 0,0 2-48 0,0 2-128 16,1 5 192-16,-2-2-64 0,1 2 32 0,-1 0 0 16,0-4 0-16,-1 4 0 0,0 1 16 0,0-1 0 15,2 3 0-15,-3-2 0 0,1-1-176 0,-1 0 192 16,1-4-192-16,-1-3 192 0,0 0-192 0,0-5 0 15,1-2 0-15,-1-5 0 0,0-1 0 0,0-2-256 0,0-4 48 16,0-3 0 0,0 1-1184-16,0-5-224 0</inkml:trace>
  <inkml:trace contextRef="#ctx0" brushRef="#br0" timeOffset="22737.82">11948 15296 18431 0,'-2'0'1632'0,"0"-1"-1312"16,1 1-320-16,1 0 0 0,0-2 1296 0,-2 2 192 15,1-2 48-15,-2 0 0 0,-1 0 528 0,-1-1 112 16,-1 1 32-16,0-2 0 0,1 4-368 0,-1 0-80 16,0 0-16-16,-1 2 0 0,2 0-736 0,-2 3-160 15,0 1-16-15,0 2-16 0,2 1-400 0,-2 2-80 16,2 4-16-16,-1-1 0 0,1 1-80 0,0-1-32 16,2 1 0-16,-1 1 0 0,2-3-16 0,1-2 0 15,1 0 0-15,1-1 0 0,3-2 0 0,-1-3-16 16,2 1 0-16,-1-5 0 0,3 1-48 0,1-2-128 15,-1-2 192-15,1-1-64 0,0-1-128 0,-2-1 192 16,1-1-192-16,0-2 192 0,-1 1-192 0,0-4 160 0,-2 2-160 16,1-2 160-16,-2 0-160 0,-1 2 128 0,-1-3-128 0,-1 6 128 15,-1-2-128-15,-1 0 0 0,0 2 0 0,-2 0 128 16,0 3-128-16,-2-1 0 0,2 0 0 0,-3 3 128 16,1-2-128-16,0 3 0 0,-1 0 144 0,0 0-144 15,0 3 0-15,0-3 0 0,0 3 0 0,0-1 0 16,2 2 0-16,-1-1 0 0,1 2 0 0,1-2 0 15,1 3 0-15,1 0 0 0,0-3 0 0,1 3-128 16,1-1 128-16,1 1 0 0,1-2 0 0,0 1 0 16,3 0 0-16,1-2 0 0,1 1 0 0,-1-2 0 15,3 0 0-15,1-2 0 0,0 0 0 0,0-2 0 16,-1 0 0-16,1-2 0 0,1 1 0 0,-1-3 0 0,-1 0 0 0,-1 1 0 16,0-1 0-16,-1 0 0 0,-2 4 0 0,0-1 0 15,-2 0 0-15,0 0 0 0,-3 3 0 0,0 0 0 16,-1 0 0-16,-2 0 0 0,1 3 0 0,-1-3 0 15,-2 3 0-15,0 0 0 0,0-1 0 0,-2 1 0 16,1-2 0-16,-1 1 128 0,1 0-128 0,-1-1 0 16,0-1 0-16,0 3 0 0,1-3 0 0,0 0 0 15,-1 0 0-15,1-3 0 0,2 3 0 0,-1-1 0 16,2-1 0-16,0 2 0 0,2 0 0 0,1 0 0 16,2 0 0-16,1 0-128 15,1 2-512-15,2 2-112 0,3-1-16 0,2 3-18816 0</inkml:trace>
</inkml:ink>
</file>

<file path=ppt/ink/ink8.xml><?xml version="1.0" encoding="utf-8"?>
<inkml:ink xmlns:inkml="http://www.w3.org/2003/InkML">
  <inkml:definitions>
    <inkml:context xml:id="ctx0">
      <inkml:inkSource xml:id="inkSrc0">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0" timeString="2025-04-16T09:50:34.715"/>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4169E1"/>
    </inkml:brush>
    <inkml:brush xml:id="br2">
      <inkml:brushProperty name="width" value="0.05292" units="cm"/>
      <inkml:brushProperty name="height" value="0.05292" units="cm"/>
      <inkml:brushProperty name="color" value="#D2691E"/>
    </inkml:brush>
  </inkml:definitions>
  <inkml:trace contextRef="#ctx0" brushRef="#br0">12976 5044 5567 0,'0'-8'496'0,"0"2"-496"0,0 3 0 0,-1 3 0 0,1-3 0 0,-1 2 0 16,0-5 0-16,-2-4 0 0,0 1 0 0,0-2 0 16,-1 2 0-16,1 1 0 0,-1 1 0 0,1 1 0 0,1 0 0 0,-2 3 0 15,3-2 0-15,-1 2 0 0,0 0 0 0,-1-2 0 16,1 2 0-16,0-3 0 0,-1 4 672 0,1-2 112 15,1 1 32-15,-1-3 32 0,0 4 320 0,-1-2 64 16,2 1 16-16,0-2 32 0,0 2 272 0,0 1 64 0,1-2 16 0,0 2 32 16,0-1 32-16,0 0 0 0,0 3 0 0,0-3 32 15,1 3-256-15,0 0-48 0,0-2-16 0,-1 2 32 16,0 2-320-16,1-2-64 0,-1 2-16 0,1-1 48 16,1 2-320-16,-1 0-48 0,0 3-16 0,0-2 48 15,1 3-240-15,-1-1-64 0,0 3 0 0,2 1 32 16,-1-3-224-16,0 4-64 0,-1 0 0 0,2-1 48 15,-1 1-16-15,-1 1 0 0,0-1 0 0,0 0 32 16,2 4-128-16,-2-1-128 0,0 1 192 0,0 0-64 16,1 2-128-16,0 2 0 0,-1-1 0 0,-1 2 176 15,1-2-176-15,-1 1 0 0,1 2 0 0,0-1 176 16,-1 3-176-16,0-4 160 0,0-1-160 0,0 2 160 0,1-3-160 16,-1-1 160-16,1 0-160 0,0-4 160 0,2 3-160 0,-1-1 192 15,1-1-192-15,0 0 192 0,0-2-192 16,1-2 160-16,-1 2-160 0,-1-5 160 0,1 2-160 0,-1-1 128 15,1-1-128-15,0 0 128 0,-1-1-128 0,0 1 192 16,0 0-192-16,1-1 192 0,-1 3-192 0,-1-2 0 16,1 1 144-16,1-1-144 0,-2 2 0 0,0-3 128 15,0 1-128-15,-1 0 0 0,0-1 0 0,0 1 128 16,0 0-128-16,0-3 0 0,1 3 128 0,0-3-128 16,0 2 160-16,1-2-160 0,0 1 176 0,1-2-176 15,0 1 192-15,1 0-192 0,1 0 192 0,-1-1-192 16,1-1 192-16,0 2-192 0,2 0 176 0,0-1-176 0,0 1 160 0,1-2-160 15,0 1 160-15,0 2-160 16,-1-2 160-16,-1 0-160 0,4-1 128 0,-1 1-128 0,-1 2 0 0,0-2 0 16,1 2 144-16,0-1-144 0,0-1 128 0,-1 1-128 15,1 0 128-15,0-1-128 0,-1-1 128 0,0 2-128 16,1 0 128-16,1-1-128 0,3 2 128 0,-1-2-128 16,1 1 128-16,1 0-128 0,-1 0 0 0,2 1 128 15,-1-2-128-15,1 1 128 0,-1 2-128 0,2-2 128 16,1 1-128-16,-1 0 160 0,1 0-160 0,-1-1 160 15,-1 2-160-15,1-2 0 0,-1 0 144 0,0 0-144 16,-2 0 0-16,2 3 128 0,-1-3-128 0,1 2 0 16,-3-2 0-16,2 1 0 0,-1 1 0 0,1 0 128 15,1-2-128-15,-1 0 0 0,-1 0 0 0,1-1 128 16,0-1-128-16,-1 2 0 0,1-3 128 0,1 1-128 0,1 1 0 16,-2-2 144-16,2 0-144 0,1 0 0 0,-1 3 160 0,1-3-160 15,0 3 128-15,2-3-128 0,-1 3 128 16,0-3-128-16,0 2 0 0,-1 2 128 0,0-2-128 0,2-2 0 15,-2 2 144-15,1 0-144 0,-1-2 128 0,1 0-128 16,2 2 128-16,-2-2-128 0,1 0 128 0,-1 0-128 16,-1 0 128-16,2 0-128 0,-2 0 128 0,1 0-128 15,0-2 128-15,-1 2-128 0,1-2 128 0,2 0-128 16,-2 2 128-16,1-2-128 0,0 1 0 0,0-2 144 16,1 1-144-16,-1 2 0 0,-1-1 144 0,0-1-144 15,-1-1 0-15,0 2 144 0,0-1-144 0,0 0 160 16,2 1-160-16,-1-2 160 0,0 0-160 0,0 1 0 15,-1 2 0-15,0-4 128 0,2 4-128 0,-2-2 0 16,0-1 0-16,1 3 0 0,-1 0 0 0,1 0 128 0,-1 0-128 16,0 0 0-16,0 0 0 0,2 0 0 0,-2 0 128 0,0 0-128 15,0 0 0-15,1 2 0 0,-2-2 0 0,-1 1 0 16,1-1 0-16,-1 0 0 0,1 0 128 0,-1 2-128 16,0-2 0-16,1 0 0 0,0 0 0 0,-1 3 0 15,-1-3 0-15,0 0 0 0,4 0 128 0,-3-3-128 16,3 3 0-16,-3 0 0 0,3-2 0 0,-3 2 0 15,3 0 0-15,1-1 0 0,-1-1 128 0,0 2-128 16,1 0 0-16,-1 0 0 0,0 0 0 0,-1 2 0 16,0-1 0-16,-1-1 0 0,0 2 0 0,-1 1 0 15,0 0 0-15,-1-1 0 0,0-1 0 0,1 3 0 16,0 0 0-16,-2-3 0 0,3 4 128 0,-2-2-128 16,0 0 0-16,-1-2 0 0,3 1 0 0,-1 2 0 0,1-2 0 0,0-2 0 15,1 3 0-15,0-3 0 0,0 3 0 16,0 0 0-16,0-1 0 0,0-2 128 0,0 4-128 0,0-2 0 15,1-1 0-15,-4 1 0 0,2 2 0 0,-2-2 128 16,1 1-128-16,-2 0 0 0,0-1 128 16,1-1-128-16,0 1 128 0,0 1-128 0,1-2 128 0,0-1-128 15,-1 2 128-15,1-2-128 0,1 0 128 0,0 2-128 16,-1-1 0-16,0 2 128 0,-1-3-128 0,2 3 0 16,-1-3 0-16,0 2 0 0,1 2 0 0,0-4 0 15,1 2 128-15,-1 2-128 0,1-2 0 0,0-1 0 16,1 1 0-16,-1 1 0 0,0-2 0 0,-1 1 0 15,0 1 0-15,0 0 0 0,0-1 0 0,0-1 0 16,0-1 0-16,0 0 0 0,1 0 0 0,-1 0 0 0,2-1 0 16,-1 1 0-16,1-2 0 0,0 2 0 0,0 0 0 0,-2 0 0 15,1 0 0-15,-1 2 0 0,1-1 128 0,-2 1-128 16,1 2 0-16,-1-2 0 0,0 1 0 0,1 0 0 16,-1 2 0-16,1-1 0 0,-1-2 0 0,0 2 0 15,-1-1 0-15,0-1 0 0,1 2 0 0,0-2 0 16,-1 0 0-16,0-1 0 0,1-1 0 0,-1 0 0 15,0 0 0-15,0 0 0 0,0 0 0 0,0 0 0 16,0 0 0-16,0 0 0 0,1 0 0 0,-2 0 0 16,1 0 0-16,-2 0 0 0,1 0 0 0,-1 0 0 15,0 3 0-15,-1-3 0 0,-1 0 0 0,1 2 0 16,-2-1 0-16,0-1 0 0,0 2 0 0,-2-2 0 16,0 3 0-16,-2-2 0 0,1 1 0 0,0-2 0 0,-2 0 0 15,0 2 0-15,-2-1 0 0,0-1 0 0,-1 3 0 0,1-3 0 16,-2 0 0-16,0 0 0 15,-2 0-512-15,1 2-16 0,-2-2-16 0,-1 0 0 16,-1 0-432-16,-2-2-96 0,-2-1-16 0,-3 2-19376 16</inkml:trace>
  <inkml:trace contextRef="#ctx0" brushRef="#br0" timeOffset="2153.59">13043 4876 911 0,'-5'-4'0'0,"2"4"0"0,1-1 0 0,0-2 0 0,1 3 704 0,1-2 64 0,-1 1 16 0,-1 1 0 0,1-2 256 0,-1-2 48 0,0 2 16 0,-1-1 0 16,2-1 16-16,1 0 0 0,-1 0 0 0,2 2 0 16,0-2 144-16,2 2 16 0,0-4 16 0,1 3 0 15,1 0 176-15,1 0 48 0,0 1 0 0,0 1 0 0,1-1-224 16,1-2-32-16,1 2-16 0,0 2 0 15,2-1-192-15,-1 1-32 0,1-2-16 0,2 2 0 0,-2 0-144 0,3 0-32 16,0 2 0-16,-1-2 0 0,-1 1-224 0,1 1-48 16,3-2-16-16,2 4 0 0,2-2-96 0,-2-2 0 15,2 3-16-15,2 0 0 0,1-2 16 0,1 1 0 16,2 0 0-16,-1-1 0 0,0 2-48 0,1-3 0 16,0 3 0-16,-1-3 0 0,0 2-176 0,2-2-32 15,-1 3-16-15,-1-3 0 0,-3 1 16 0,1-1 0 16,4 0 0-16,1 2 0 0,1-2-48 0,-1 2 0 15,3 0 0-15,-1 0 0 0,2 0-144 0,-2 2 192 16,-2-1-192-16,0 1 192 0,-2 0-192 0,-1-1 160 16,1 1-160-16,-2-2 160 0,-1 1-160 0,0 0 160 15,3 0-160-15,1-1 160 0,0 1-160 0,2-3 128 0,0 1-128 0,2-2 128 16,0-2-128-16,0 3 160 0,-1-2-160 0,0 2 160 16,-2-1-160-16,1-1 128 0,0 2-128 0,1 0 128 15,0 0-128-15,-2 2 128 0,-1-1-128 16,1 1 128-16,3 2-128 0,-1 0 0 0,1 0 0 0,0-1 128 15,1 2-128-15,-1-2 0 0,1 1 144 0,-1-2-144 16,0 1 0-16,2 0 144 0,0-2-144 0,2-1 0 16,-2 0 160-16,0 0-160 0,2 0 128 0,2 0-128 15,-1 0 128-15,1 0-128 0,-1 2 128 0,-2-2-128 16,0 0 128-16,1 0-128 0,-1 2 128 0,-1-1-128 16,-3-1 128-16,4 0-128 0,0-1 0 0,2 1 128 15,1-2-128-15,-1 2 0 0,2-2 144 0,-3 2-144 16,0 0 0-16,-2-1 128 0,-1 1-128 0,1-3 0 15,2 3 0-15,-2 0 128 0,-2-2-128 0,0 1 0 0,2 1 0 0,1-2 0 16,2 2 0-16,-2-3 128 0,2 2-128 0,-4 1 0 16,-3-2 0-16,1 2 128 0,-1-1-128 0,1-2 0 15,-1 3 0-15,-2 0 0 0,-2 0 0 0,0 0 128 16,2 0-128-16,-2 0 0 0,1 3 0 0,1-3 128 16,-1 1-128-16,-1 1 0 0,-1-1 0 0,0 2 128 15,-3-1-128-15,0-1 0 0,-1 4 0 0,1-4 144 16,-2 1-144-16,0 1 0 0,1 0 128 0,-2 0-128 15,3 2 0-15,-3-4 0 0,-1 3 128 0,-1-3-128 16,1 4 0-16,0-4 0 0,0 1 128 0,1 1-128 16,-1-2 0-16,-1-1 0 0,1 0 0 0,-1 2 0 15,1-2 128-15,-1 1-128 0,0 2 0 0,-1-3 0 16,0 0 128-16,-2 0-128 0,0 2 0 0,-1-1 0 0,0-1 128 0,0 0-128 16,0 2 0-16,-1 0 0 0,1 0 0 0,-2 0 0 15,0-2 128-15,0 2-128 0,1-1 0 0,-2-1 0 16,0 3 0-16,0-3 0 0,0 3 0 0,0-3 0 15,-1 2 128-15,0-2-128 0,0 3 0 0,0-2 0 16,0 1 128-16,-1 0-128 0,-2-1 0 0,1 2 0 16,0 0 128-16,-2-3-128 0,2 2 0 0,0 2 0 15,-1-4 0-15,0 2 128 0,2-1-128 0,-1 1 0 16,-1 1 144-16,1-2-144 0,0-1 0 0,-1 0 144 16,2 2-144-16,-1-2 0 0,-2 0 0 0,1 2 0 15,1 0 0-15,-1-2 0 0,0 2 128 0,-2 0-128 16,1-1 0-16,-1 2 0 0,2-3 0 0,-3 3 0 0,0-3 0 15,-1 2 0-15,2 2 0 0,-2-2 0 16,0 0 128-16,0-1-128 0,0 3 0 0,-1 0 128 0,0 0-128 0,-2-1 0 16,0 2 0-16,-2-2 128 0,3 3-128 0,0-3 0 15,-1 2 144-15,-1-2-144 0,1 1 0 16,0 0 128-16,1 0-128 0,-2 1 0 0,1 1 0 0,0 0 0 16,0-1 0-16,0 2 128 0,0-1-128 0,1 2 0 15,-1 1 0-15,-1 2 0 0,1-2 0 0,0 3 0 16,-2-1 0-16,2 1 0 0,-1 1 0 0,-1 0 0 15,2 0 0-15,0 0 0 0,0 3 0 0,-1-1 0 16,1 0 0-16,0-1 0 0,-1 3 0 0,2-2 0 16,-1 1 0-16,1-1 0 0,0 0 0 0,0 0 0 15,1-1 0-15,0 2 0 0,0-3 0 0,0 2 0 16,0-2 0-16,0 1 0 0,1-2 0 0,-1 0 0 0,1 3 0 16,-1-4 0-16,0 0 0 0,0 1 0 0,0-1 0 0,0 1 0 15,-1-1 0-15,1 1 0 0,-1-1 0 0,1-2 0 16,-2 2 0-16,1-2 0 0,0 3 0 0,0-3 0 15,-1 1 0-15,1-3 0 0,-2 2 0 0,1-1 0 16,1-2 0-16,0-1 0 0,0 1 0 0,-2 0 0 16,2-1 0-16,-1 2 0 0,1-2 0 0,0-2 0 15,-2 1 0-15,2 0 0 0,0 0 0 0,0-1 0 16,0-1 0-16,0 2 0 0,0-2 0 0,1 1 0 16,-2 0 0-16,1 0 0 0,0-1 0 0,1-1 0 15,-1 2 0-15,0-1 0 0,0-1 0 0,0 1 0 16,-1 1 0-16,1-2 0 0,0 1 0 0,0 2 0 15,0 0 0-15,0-3 0 0,0 4 0 0,-2-4 0 0,2 3 0 16,-1-2 0-16,1 0 0 0,-1 1 0 0,0 0 0 0,1-2 0 16,0 1 0-16,0 1 0 0,0 0 0 0,0-1 0 15,0-1 0-15,-2 1 0 0,1 2 0 0,0-2 0 16,-1 0 0-16,0-1 0 0,0 2 0 0,0 0 0 16,0-1 0-16,0 2 0 0,0-2 0 0,1 2 0 15,-1-2 0-15,0 1 0 0,1 1 0 0,0-2 0 16,-1 1 0-16,1 2 0 0,0-4 0 0,1 4 0 15,-1-4 0-15,-1 3 0 0,2-3 0 0,-1 2 0 16,1 0 0-16,0-1 0 0,-2 1 0 0,2-2 0 16,0 1 0-16,0-1 0 0,0 2 0 0,0-3 0 15,-1 3 0-15,1-3-128 0,1 2 128 0,0-2 0 16,0 2 0-16,0 0-128 0,0-2 128 0,-1 2 0 0,1-2 0 16,0 2 0-16,-1-1 0 0,1-1 0 0,0 3 0 15,-1-3 0-15,0 0 0 0,0 2 0 0,-1-2 0 0,0 0-128 16,0 1 128-16,0-1 0 0,-2 0 0 0,0 0-128 15,-1 0 128-15,-1 0 0 0,0 2 0 0,-2-2 0 16,0 0 0-16,-3 3 0 0,1-2 0 0,-2-1 0 16,-1 2-288-16,-2-2-32 0,-2 2 0 0,-2-1 0 15,-3 2-368-15,-2-3-80 16,0 0 0-16,-1 3-12496 0,3-1-2496 0</inkml:trace>
  <inkml:trace contextRef="#ctx0" brushRef="#br0" timeOffset="12635.8">14030 10209 23951 0,'-1'-3'2128'0,"-1"2"-1696"0,1-1-432 0,1 2 0 0,1-2 864 0,0 2 96 0,1 0 0 0,2-4 16 0,1 2 240 0,1 1 32 0,1-1 16 0,1-2 0 0,0 4-16 0,0 0 0 0,0 4 0 0,1-2 0 16,0 4-416-16,0-1-64 0,0 2-32 0,0 1 0 15,2 1-224-15,-1 3-32 0,0-1-16 0,0 4 0 16,3 2-176-16,-2-2-32 0,1 4-16 0,-1-2 0 15,-11-17-32-15,0 0 0 0,36 58 0 0,-25-37 0 16,-1-2-32-16,-2 1-16 0,0 1 0 0,-1-2 0 16,-2-1-32-16,0 0 0 0,-2-1 0 0,0 1 0 15,-1-2 48-15,-3-1 0 0,0 2 0 0,-2-5 0 16,1 2 48-16,-3-3 16 0,1 1 0 0,-2-3 0 16,1 0-48-16,-3-3 0 0,0 2 0 0,-2-5 0 15,1 0-48-15,-2 2-16 0,0-4 0 0,-2 1 0 16,3-2-128-16,-4 0 0 0,1 0 0 0,-1 0 128 15,2-2-128-15,0-1 0 0,-1 0 0 0,-1 0 0 16,1-3-384-16,1 1-16 0,-1-1 0 0,2 0 0 16,0 0-352-16,1 0-64 0,2-2-16 0,1 0-18192 15</inkml:trace>
  <inkml:trace contextRef="#ctx0" brushRef="#br0" timeOffset="12854.12">14080 10068 35007 0,'-11'-4'1552'0,"4"0"320"0,1 2-1488 0,4 0-384 0,2 0 0 0,1 1 0 16,0-2 800-16,2-2 96 0,0-1 0 0,3-5 16 15,0-1-912-15,-1 0-144 0,1 3-48 0,-3-2-16 31,0 5-528-31,-1-2-96 0,0 2-32 0,0 0 0 16,1 1-1152-16,-1-1-224 0,0 2-64 0,2 1-10688 0</inkml:trace>
  <inkml:trace contextRef="#ctx0" brushRef="#br0" timeOffset="13436.78">14434 10102 12895 0,'-6'0'1152'0,"1"0"-928"16,0 1-224-16,2-1 0 0,2 2 2816 0,1-2 528 16,-1 2 112-16,-2-1 0 0,1 5-1408 0,-2 0-304 0,-1 2-48 0,1 1-16 15,-1 2-528-15,2-2-128 0,-2 3 0 0,3-1-16 16,2 1-320-16,1-1-64 0,1 0-16 0,2-2 0 15,-1 2-64-15,3-4-16 0,-1 1 0 0,1-5 0 16,2 0-96-16,0 0-32 0,0-3 0 0,1 0 0 16,1-4-144-16,1-1-16 0,0-1-16 0,-1-2 0 15,0 1-96-15,1-3 0 0,0 1-128 0,0-3 192 16,0 1-192-16,-2 2 144 0,-1 1-144 0,-1-1 128 16,1 0-128-16,0 1 0 0,-2 2 0 0,1 0 0 15,0 3 0-15,-1-1 0 0,-1 2 128 0,0 2-128 16,0 2 0-16,0 0 0 0,0 3 0 0,-2 0 128 15,2 2-128-15,-1-2 0 0,1 4 0 0,-2-1 128 16,2 2-128-16,-1 0 0 0,1 0 0 0,-1 1 128 16,1 1-128-16,0-2 0 0,0-1 0 0,0 0 0 0,2 0 0 15,-2-1 0-15,2 1 0 0,1-1 0 0,0-1 0 0,0 1 0 16,0-2 0-16,0 0 0 0,0-1-192 0,0-1-80 16,0 1-16-16,-1-2 0 15,1 0-1056-15,0-1-192 0,-1-2-64 0,-2 1-15232 16</inkml:trace>
  <inkml:trace contextRef="#ctx0" brushRef="#br0" timeOffset="14136.53">14891 10145 21183 0,'-2'-3'944'0,"0"-2"192"0,2 4-912 0,0-1-224 0,0 2 0 0,0-3 0 0,0 3 1136 0,0 0 176 0,2-1 32 0,-2 1 16 0,-2 0 832 0,1 1 176 0,0 2 16 0,0 0 16 15,0 3-880-15,0-3-176 0,-3 5-48 0,2 0 0 16,1-1-592-16,0 1-128 0,0 1-32 0,0-1 0 16,-1-1-224-16,2-2-64 0,0 1 0 0,2-1 0 15,0-2-48-15,-1-1-16 0,2-1 0 0,1 2 0 16,-1-3-192-16,1-3 176 0,1 3-176 0,0-3 160 15,1 0-160-15,-1-2 0 0,2-1 144 0,0 1-144 16,0-1 0-16,0 0 128 0,1 2-128 0,-2-4 0 16,2 4 0-16,-1 0 0 0,0-2 0 0,0 3 0 15,-2-1 0-15,1 2 0 0,0 0 0 0,-2 1 0 0,1 1 0 0,0 0 0 16,-1 1 0-16,0 1 0 0,0 1 0 16,-2 0 0-16,2 0 0 0,-2 3 0 0,1-4 0 0,0 4 128 15,-2-3-128-15,1 3 0 0,-1-4 0 0,2 4 0 16,-1-3 0-16,0 1 128 0,0 0-128 0,2-3 0 15,-2 4 0-15,0-4 0 0,2 1 0 0,-1 1 0 16,2-2 0-16,-1-1 0 0,2 2 0 0,0-2 0 16,-1 2 0-16,0-1 0 0,1-1 0 0,-1 0 0 15,1 0 0-15,0-1 0 0,-1-1 0 0,1 0 0 16,0-2 0-16,1 2 0 0,-2-1 0 0,1-3 0 0,0 4 0 16,-1-4 0-16,2 3 0 0,-1-1 0 15,0 1 0-15,-2 0 0 0,2 1 0 0,-3 1 0 16,1 1 0-16,-1-2 0 0,-1 4 0 0,2-1 0 15,-2 1 0-15,-1 2 0 0,1 2 0 0,0-3 0 0,0 3 0 16,-1-1 0-16,1 1 0 0,-1 0 0 0,2-1 0 16,-2 0 0-16,1 1 0 0,0-3 0 0,0 1 0 0,0 1 0 15,0-1 0-15,0 0 0 0,2 0 0 0,-2-1 0 16,0-1 0-16,1 2 0 0,0 0 0 0,-1 0 0 16,1-1 0-16,-2-1 0 0,1 2 0 0,0-2 0 15,-1 2 0-15,1-1 0 0,-2-1 0 0,1-2 0 16,-1 4 0-16,0-4 0 0,1 2 0 0,-1 0 0 15,0-1 0-15,1-1-256 0,-1 0 64 0,1 0 0 16,0 0-256-16,0 0-48 0,0 0-16 0,1-1 0 16,0-1-720-16,0 0-160 0,0 0-16 0,1-2-15504 15</inkml:trace>
  <inkml:trace contextRef="#ctx0" brushRef="#br0" timeOffset="14637.68">15442 10099 22111 0,'-5'6'1968'0,"2"-3"-1584"0,1 0-384 0,2 0 0 0,0 2 2064 0,1-4 336 0,0 3 64 0,1 2 16 0,0 6-1344 0,1 2-272 0,-1 5-48 0,0 0-16 0,1 1-128 0,-2 1-32 0,1 2 0 15,0-1 0-15,2 5 0 0,-1-5 0 0,2 2 0 0,-2 1 0 16,2-2-160-16,-2-2-32 0,3 1-16 0,-3-1 0 16,1-3-192-16,-2-1-48 0,0 0 0 0,-1-2 0 15,1-1-192-15,0-3 0 0,0-2 0 0,-1-1 0 16,-1-2 0-16,0-3 0 0,1-1 0 0,-2 0 0 16,0-4-144-16,1 0-32 0,-1-1 0 0,-2-3 0 15,2-2-128-15,0-1-16 0,0-2-16 0,0-3 0 16,0-1-688-16,1-2-128 0,-1-1-16 0,-2-3-16 15,2 2 96-15,1-4 32 0,-1-3 0 0,-1 0 0 16,1 1 544-16,0-5 128 0,-1 0 0 0,2 0 16 16,2 6 144-16,0-1 32 0,1 2 0 15,1 0 0-15,0 5 192 0,2 1 0 0,0 2 0 0,2 4 0 16,0 0 624-16,1 5 112 0,1 0 32 0,-1 3 0 0,0 1 224 0,0 2 48 16,-1 0 16-16,0 3 0 0,0-1-176 0,-2 2-48 15,1 1 0-15,-3 1 0 0,0 0-208 0,-2 2-48 16,0-2-16-16,-3 2 0 0,1 2-224 0,-3-2-32 15,-1 1-16-15,-2 0 0 0,0 2-160 0,-2-3-128 16,0 3 144-16,-1-1-144 0,-1-1 0 0,1-1 0 16,-1 0 0-16,0-3 0 15,0 2-384-15,-1-2-112 0,2-2-16 0,0 3-17504 16</inkml:trace>
  <inkml:trace contextRef="#ctx0" brushRef="#br0" timeOffset="15896.96">16160 9712 16575 0,'-2'-4'1472'0,"0"0"-1168"0,0 2-304 0,2 1 0 0,0 1 1056 0,0 0 160 0,2 1 16 0,-1 1 16 0,0 2 992 0,-1 1 192 0,1 3 32 0,0 5 16 0,0 4-464 0,0 2-96 16,2 5 0-16,-2 4-16 0,0 1-1152 0,-1 3-240 15,-1 3-32-15,0 0-16 0,-2-1-304 0,2-2-160 16,-2-4 160-16,-1-2-160 0,2-3 0 0,0-3 0 0,1 0 0 0,1-5 0 31,0-3-496-31,0-4-192 0,1 1-32 0,0-3-16 16,0-4-1408-16,0 2-288 0</inkml:trace>
  <inkml:trace contextRef="#ctx0" brushRef="#br0" timeOffset="16100.33">16162 9947 29487 0,'0'0'2624'15,"3"0"-2112"-15,0 0-512 0,2 0 0 16,-1 0 1712-16,2 0 224 0,3-1 48 0,5-2 16 16,5 0-1280-16,2-2-256 0,0 2-48 0,-2 0-16 0,-1 0-208 0,-4 0-64 15,0-2 0-15,-4 2 0 0,-2 0-128 16,-1-1-144-16,-1 0 144 0,-2-2-208 15,0 0-688-15,-2 0-144 0,0 1-32 0,-1-2-14832 16</inkml:trace>
  <inkml:trace contextRef="#ctx0" brushRef="#br0" timeOffset="16325.9">16353 9643 30399 0,'-5'1'2704'0,"2"5"-2160"15,1-3-544-15,4 2 0 0,-1-2 1840 0,-1 1 256 16,0 7 48-16,-1 4 16 0,-1 7-1392 0,1 5-256 0,0 3-64 0,0 0-16 16,0 1-240-16,1-2-32 15,0 2-16-15,0-5 0 0,1 0-144 0,0-3 0 0,-1-2 0 0,1-1 0 16,0-3 0-16,-1-2 0 0,2-1 0 0,-1-2 0 31,1-2-384-31,0-3-128 0,1 1 0 0,0-2-16 16,1-3-2304-16,0 0-464 0</inkml:trace>
  <inkml:trace contextRef="#ctx0" brushRef="#br0" timeOffset="16677.86">16513 9941 22111 0,'-3'5'1968'0,"1"-2"-1584"15,2 1-384-15,2-2 0 0,0 0 1408 0,-1 1 192 16,1 3 32-16,1 7 16 0,-1 0-1200 0,1 2-224 15,2 2-48-15,-2-3-16 0,3-2 384 0,-2 0 80 16,2-3 16-16,0-3 0 0,1-1 320 16,1 1 80-16,1-4 16 0,-1 2 0 0,0-4-160 0,1 2-16 15,0-2-16-15,0 0 0 0,-1-2-288 0,0 1-48 16,0-2-16-16,0 0 0 0,-1-2-192 0,1 0-32 16,-1 1-16-16,-2-1 0 0,1-1-128 0,-2 0-16 15,1-1-128-15,-2-1 192 0,1 3-192 0,-2-3 0 16,-1 2 0-16,0-3 0 0,-1 2 0 0,-1-1 128 15,0 0-128-15,-1 1 0 0,-2-1 0 0,0-1 0 16,-1 1 0-16,-1-1 0 0,0 1 0 0,-2-1 0 16,-1 1 0-16,0-1 0 0,0 2 0 0,-1-1-208 15,0 2 16-15,0 1 0 16,0-1-576-16,1 0-128 0,1 3 0 0,0 0-16 16,2 0-720-16,0 1-144 0,3 2-16 0,1 2-12976 0</inkml:trace>
  <inkml:trace contextRef="#ctx0" brushRef="#br0" timeOffset="17122.59">16885 9866 16575 0,'0'-3'1472'0,"0"3"-1168"0,0 0-304 0,0-3 0 16,0 3 1712-16,-1 0 272 0,0 0 64 0,-1-1 16 0,-2-1 240 0,0 2 32 0,-2 2 16 0,0-1 0 0,0 4-960 0,-1-2-192 16,0 3-48-16,-1 0 0 0,1-1-592 0,-1 2-128 15,1-1-32-15,2 2 0 0,0-2-80 0,2-1 0 16,0 1-16-16,2 1 0 0,1-2-64 0,1 0-16 15,3 1 0-15,0-3 0 0,1 5-96 0,2-1 0 16,0-1-128-16,2 3 192 0,-1-1-192 0,1 0 0 16,0 1 128-16,0 0-128 0,1 0 0 0,0 1 176 15,1-1-176-15,-3 0 160 0,0-1-32 0,-2 4 0 16,1-3 0-16,-2 0 0 0,-1-1-128 0,-1 1 192 0,-2 0-192 16,0-1 192-16,-2 1-16 0,-2-1 0 0,1-1 0 0,-1 1 0 15,-2 1-176-15,0-1 160 0,-1-2-160 0,0 2 160 16,-1-5-160-16,2 3 0 0,-2-3 0 0,0 1 0 15,0-2 0-15,1-2-144 0,0 0 144 0,-1-2-208 32,1 1-416-32,0-4-80 0,2 2 0 0,-1-3-11344 0,2 0-2272 0</inkml:trace>
  <inkml:trace contextRef="#ctx0" brushRef="#br0" timeOffset="17423.53">16979 9474 37775 0,'-3'6'1664'0,"2"-1"368"0,3 0-1632 0,1 1-400 15,0 1 0-15,1-4 0 0,-1 5 176 0,3 4-48 16,4 8-128-16,1 9 192 0,1 2-48 0,-1 4-16 15,-1-4 0-15,-2 1 0 0,-1-3 256 0,1-3 64 16,-2 0 0-16,-1 0 0 0,1-3-128 0,0 0-32 16,-3-3 0-16,1 1 0 0,-2-4-160 0,0 2-128 15,2-4 192-15,-2-2-192 0,0-2 0 0,0 0 0 16,1-3 0-16,-1 1 0 0,0-3 0 0,-1-2-352 0,2 0 48 0,-1-3 16 31,-1-1-1696-31,-1-1-320 0</inkml:trace>
  <inkml:trace contextRef="#ctx0" brushRef="#br0" timeOffset="17611.91">16923 9734 36863 0,'-2'2'1632'0,"2"-2"336"15,2 0-1584-15,1 0-384 0,2 3 0 0,-2-3 0 16,3 0 0-16,2 0-144 0,6 0 0 0,3 1 0 15,1 1-256-15,0 0-48 0,-2-1-16 0,-1 2 0 16,-2-3-1104-16,0 2-224 0,-2-1-32 0,1-1-16 0</inkml:trace>
  <inkml:trace contextRef="#ctx0" brushRef="#br0" timeOffset="20468.21">24693 7416 10127 0,'-1'0'896'0,"1"2"-704"0,1-2-192 16,2 0 0-16,-1 2 976 0,2 0 176 0,3-2 16 0,5 3 16 0,7 2 336 0,6-2 64 0,9 3 16 0,6 2 0 0,7-1 80 0,3 1 32 15,2 1 0-15,3-1 0 0,1-1-48 0,2-2-16 16,4 0 0-16,2-2 0 0,0-3-432 0,2 0-64 16,3-2-32-16,-1-1 0 0,-3-1-576 0,0-4-112 15,-1 0-32-15,-1 1 0 0,-3-1-160 0,-2 3-48 16,-1-1 0-16,-5 0 0 0,-5 3-336 0,-4-5-80 15,-1 2-16-15,-3-1-10992 16,-5 3-2208-16</inkml:trace>
  <inkml:trace contextRef="#ctx0" brushRef="#br0" timeOffset="21138.47">25496 9900 18431 0,'-7'0'1632'0,"4"-2"-1312"0,1 2-320 0,2 0 0 0,2 2 1344 0,-1-2 208 0,-1 0 48 0,1 2 0 0,3 0 624 0,7 0 128 0,5 1 16 0,-16-3 16 0,0 0-592 0,71 14-128 16,-71-14-32-16,63 15 0 0,-63-15-720 0,74 15-144 15,-74-15-16-15,77 17-16 0,-77-17-496 0,83 17-112 16,-83-17 0-16,88 14-128 0,-88-14 0 0,81 8 0 16,-81-8 0-16,74 4 0 15,-74-4-576-15,68-2-160 0,-34 0-32 0,-3-1-16960 0</inkml:trace>
  <inkml:trace contextRef="#ctx0" brushRef="#br0" timeOffset="21701.64">25542 11390 6447 0,'-4'3'576'0,"2"-2"-576"16,-2 1 0-16,4 1 0 0,1 0 3904 0,2-3 688 0,1 3 128 0,2 2 16 0,2-2-2160 0,-8-3-432 0,0 0-96 0,0 0 0 0,75 24-112 0,-75-24-16 0,0 0 0 0,81 14 0 15,-81-14-928-15,58 9-192 0,-58-9-32 0,62 8-16 16,-62-8-368-16,67 9-64 0,-67-9 0 0,64 8-16 16,-64-8-304-16,62 6 0 0,-62-6 128 0,56 1-128 15,-56-1 0-15,53-1 0 0,-53 1 0 0,53-6-144 16,-53 6-1232-1,47-14-240-15</inkml:trace>
  <inkml:trace contextRef="#ctx0" brushRef="#br0" timeOffset="29682.95">18791 7813 20271 0,'-4'0'1792'0,"2"0"-1424"0,2 0-368 0,0 0 0 0,0 0 656 0,0 0 64 0,1 0 16 0,-2 0 0 0,1 0 576 0,2 0 112 0,2 4 32 0,2-2 0 0,3 2-112 0,2-1-32 16,3 3 0-16,1-2 0 0,2 0-112 0,4-1-32 15,4 3 0-15,5-4 0 0,2 0-240 0,2-1-48 16,2 4-16-16,1-4 0 0,0 1-400 0,2 1-80 15,1-2 0-15,0 1-16 0,0-1-208 0,-5 1-32 16,-1-2-128-16,-1 0 192 0,0-2-192 0,-2 1 144 16,-1-1-144-16,-1 2 128 0,-2-4-128 0,-2 2 0 15,-1 1 0-15,-4-1 128 0,-1-1-128 0,-5 2 0 16,-3-1 0-16,-3 0 128 0,-2 1-128 0,-3-2 0 0,-3 1 144 0,-2 1-144 16,-3-1 0-16,-4-1 128 0,-2 0-128 0,-4 1 0 15,-2 0 128-15,-4 0-128 0,-3-1 160 0,-4 1-160 16,-5 0 0-16,-2 0 128 0,-4 0-128 0,-1 2 0 15,0-4 0-15,-1 1 0 0,-1-2 0 0,0 0 0 16,3 1 0-16,1 1 0 0,1 1 0 0,1 2 0 16,2 0 0-16,1 0 0 0,3 2 0 0,3 1 0 15,2 1 0-15,3-2 0 0,4 4 0 0,1-3 0 16,3 3 0-16,2-2 0 0,1 0 0 0,5 1 0 16,1-1 0-16,3-1 0 0,2 0 0 0,3 0 0 15,3 2 0-15,3-2 0 0,3 3 0 0,3-3 0 16,2 3 0-16,4-1 0 0,2 1-128 0,2 0 128 0,1-3 0 15,0 0 0-15,2 0-128 0,1-1 128 0,3 1 0 0,1-2 0 16,1-1 0-16,-1 0 0 0,0 2 0 16,-1-2 0-16,-1-2 0 0,-4 2 0 0,-2-4 0 0,-3 2 0 15,-3 1 128-15,-3-4-128 0,-3 2 0 0,-2 1 128 16,-3-2-128-16,-5 1 0 0,-1 0 144 0,-4 0-144 16,-1 1 128-16,-4-2-128 0,-3 2 240 0,-4-1-48 15,-3 3 0-15,-5-3 0 0,-3 2-48 0,-4-1-16 16,-4 0 0-16,-4-2 0 0,0 2-128 0,-1-1 0 15,0 0 0-15,-1 3 128 0,-5 0 720 0,2 0 144 16,0 3 32-16,2-1 0 16,4-1-1664-16,1 1-320 0,0 2-64 0,5-2 0 0,1 1 784 0,4 2 240 15,1 1 0-15,4-2 0 0,3 2-176 0,2 0 176 16,4 2-128-16,0-3 128 0,4 4-240 0,5-1 48 16,2-1 0-16,2 1 0 15,3-2-240-15,3 0-32 0,2-1-16 0,3-1-12128 0,3 1-2416 0</inkml:trace>
  <inkml:trace contextRef="#ctx0" brushRef="#br0" timeOffset="33517.12">10307 4427 28559 0,'-14'-11'2544'0,"6"6"-2032"0,4 1-512 0,1 4 0 0,3 0 624 0,1 0 16 0,3 3 16 0,-1 0 0 0,3 5-288 0,1 1-64 0,1 8-16 0,1 6 0 0,-1 6 96 0,-1 3 0 15,1 5 16-15,0-2 0 0,1-1 256 0,0 2 48 16,2-2 16-16,-2 1 0 0,3-4-208 0,-4-2-64 15,0 0 0-15,-2-4 0 0,1-4-288 0,-1-1-160 16,0 0 160-16,-2-5-160 0,0-1 0 0,0-3 0 16,0 0 0-16,-2-4 0 15,-1-1-912-15,0-4-240 0,-1 1-32 0,-1-8-9312 16,1 2-1856-16</inkml:trace>
  <inkml:trace contextRef="#ctx0" brushRef="#br0" timeOffset="34010.72">10285 4456 12895 0,'-8'-3'1152'0,"4"-1"-928"0,2 2-224 0,4 2 0 16,-1 0 1376-16,-1-2 224 0,-3-2 64 0,3-1 0 15,2-3 0-15,1 2 16 0,4 0 0 0,3 1 0 16,1 1 112-16,4 4 32 0,1-1 0 0,2-1 0 16,3 4-320-16,0-1-64 0,2 2-16 0,0 2 0 15,0 2-608-15,-4-1-128 0,-3-1-32 0,1 1 0 16,3 6-256-16,-3-1-48 0,-1 0-16 0,-3 1 0 0,-1 2-96 15,-3 0-32-15,-2-1 0 0,-4 0 0 0,-1 2-80 16,-2-1-128-16,-2-2 176 0,-3 3-176 0,-1 1 144 0,-4-1-144 16,1 0 0-16,-1-4 144 0,0 3-144 0,-3-3 0 15,-1 2 0-15,-4-4 0 0,2 2 0 0,-1-3 0 16,0-2 0-16,0-1 0 0,4-3-192 0,-2 0 16 16,2-2 16-16,1 0 0 0,2 0 0 0,-1-4 0 15,3 4 0-15,0-2 0 0,3-1 32 0,-2 0 0 16,1 3 0-16,0-3 0 0,3 1 128 0,-2 1 0 15,3-2 0-15,0 1-128 0,1 1 128 0,-2-1 0 16,3-1 0-16,-1 3 0 0,2 0 0 0,-1 0 128 16,3 0-128-16,0 0 176 0,2 5 0 0,0-2 0 15,2 3 0-15,1 0 0 0,1-1-48 0,2 2-128 0,1 5 192 16,4-2-64-16,0-1 16 0,2 4 0 0,0 0 0 0,4 2 0 16,-1-1-144-16,-1 0 192 0,1 1-192 0,-1-1 192 15,-1 1-192-15,1-4 0 0,-1 3 144 0,-1-4-144 16,0 1 0-16,-2 0 128 0,-1-2-128 0,-2 2 0 15,-1-2 0-15,-1-3 0 0,-2 3 0 0,0-3 0 16,-4-2-176-16,1-3-48 0,-2 2-16 0,-1-3 0 31,-1-3-1616-31,-1-2-320 0</inkml:trace>
  <inkml:trace contextRef="#ctx0" brushRef="#br0" timeOffset="34279.14">10739 4462 31327 0,'-5'-8'1392'0,"3"3"272"0,5 1-1328 0,-1 3-336 0,3 1 0 15,-1 1 0-15,3-1 368 0,4 2 0 0,6 2 0 0,4 1 0 0,1 4-192 0,-3 5-48 0,-1 1 0 0,-3 2 0 0,1 3 592 0,-4 0 112 16,1 0 32-16,-2 1 0 0,1-1-336 0,-4 0-64 15,-2-2-16-15,0-2 0 0,0 0-256 0,-2 1-64 16,1-1-128-16,-3-2 192 0,-1-1-448 0,0-3-112 16,-1-1-16-16,0-3 0 15,0-3-1536-15,0 1-304 0</inkml:trace>
  <inkml:trace contextRef="#ctx0" brushRef="#br0" timeOffset="34581.56">10790 4468 15663 0,'-9'-6'688'0,"5"0"144"0,2 3-656 0,0 1-176 0,4-2 0 0,0 2 0 15,1-2 736-15,4 1 112 0,2-5 32 0,4 0 0 16,2-1 528-16,0 0 96 0,1 1 32 0,3 2 0 16,-1 0 288-16,0 3 64 0,3 1 16 0,-1-2 0 15,0 2-496-15,2 2-112 0,-1 0-16 0,0 0 0 16,0 2-432-16,-2 2-80 0,0 0-32 0,-1 2 0 15,-4 1-288-15,-1 1-48 0,-3 1-16 0,-2 0 0 16,-2 2-128-16,-4 1-48 0,0 1 0 0,-3 2 0 0,-1 2-16 16,-3 0 0-16,-2 4 0 0,-2-3 0 0,-1 4-192 0,-2-4 176 15,-2 1-176-15,-1 0 160 0,0-2-160 0,-1 0 0 16,2-2 0-16,0-4 0 0,0 4 0 0,0-4 0 16,0 0 0-16,1-3 0 0,1 2 0 0,0-5-256 15,2 1 64-15,2-3 16 16,0 2-592-16,1-5-128 0,3 0-32 0,3-2 0 15,0 2-1168-15,2-4-224 0</inkml:trace>
  <inkml:trace contextRef="#ctx0" brushRef="#br0" timeOffset="35017.54">11387 4265 14735 0,'-2'-5'1312'0,"-1"2"-1056"0,3 3-256 0,0-2 0 0,2 4 1488 0,-1-2 240 0,0 0 64 0,0 3 0 0,1 3 64 0,2 2 32 0,-1 1 0 0,1 5 0 0,-1 1-144 0,-1 3-16 15,0-1-16-15,2 0 0 16,-2 2-496-16,2 0-80 0,-1 1-32 0,2 2 0 16,-1-2-352-16,0-2-80 0,1-1-16 0,-1 1 0 0,0-4-320 0,1 0-64 15,0-1-16-15,0-2 0 0,0 3-128 0,-1-3-128 16,1 0 192-16,-3-2-192 0,1 3 0 0,0-1 0 16,-1-2 0-16,0 0 0 0,-1-1 0 15,-1 0 0-15,1-1 0 0,-1-1 0 0,2 0 0 0,-2-1 0 16,0 1 0-16,0 0 0 0,0-3 0 0,-2-1-256 15,1 1 64-15,0-2 0 16,0 1-608-16,-1-2-112 0,1 0-32 0,-1 0 0 16,1 0-704-16,0-2-144 0,-1 1-16 0,1-2-16 15,0 1-144-15,0-1-16 0,-2 0-16 0,2 0 0 16,0 1-816-16,0-2-176 0</inkml:trace>
  <inkml:trace contextRef="#ctx0" brushRef="#br0" timeOffset="35473.26">11437 4266 22111 0,'-4'-9'976'0,"1"3"208"0,3 3-944 0,0-2-240 0,1 2 0 0,2 1 0 15,-1-2 464-15,3 1 48 0,0-5 16 0,4-4 0 0,2 1 1008 0,0 0 192 0,1 0 32 0,2 1 16 0,-1 1-256 0,0 1-48 16,2 1-16-16,0 2 0 0,0-1-528 0,-2 4-96 16,1 0-32-16,-3 2 0 0,0 2-304 0,-2 3-64 15,-1-1-16-15,-3 1 0 0,-1 3-112 0,-3 0-32 16,0-1 0-16,-2 3 0 0,-1 1-112 0,-4-1-32 16,0-1 0-16,-3 2 0 0,0 2-128 0,-2 1 128 15,-2-3-128-15,0 3 128 0,-2-2-128 0,-1 0 0 0,0-1 0 16,0-2 0-16,1 0-144 0,1-1-64 0,2-2-16 15,-1 0 0 1,4-3-1104-16,1-1-208 0,0-2-64 0,2 0-14976 0</inkml:trace>
  <inkml:trace contextRef="#ctx0" brushRef="#br0" timeOffset="36120.23">10460 5271 29487 0,'2'-5'2624'0,"1"-1"-2112"0,3-2-512 0,-1 2 0 0,2-1 896 0,3-6 64 0,9-8 0 0,9-13 16 0,13-16-32 0,10-13-16 0,4-6 0 0,0 1 0 0,-3 3 208 0,1-4 32 15,5-3 16-15,1-2 0 0,-3 2-576 0,1 2-112 16,1-1-32-16,-2 4 0 0,-1 4-256 0,-7 3-48 15,-4 2-16-15,-6 3 0 0,-5 8-144 0,-5 2 0 16,-3 0 0-16,-4 5 0 16,-4 6-576-16,-5 6-32 0,-4 4-16 0,-3 5-11648 15,-4 2-2320-15</inkml:trace>
  <inkml:trace contextRef="#ctx0" brushRef="#br0" timeOffset="36426.06">10284 4024 14735 0,'-19'-3'1312'0,"8"0"-1056"0,5 3-256 0,4 0 0 16,5 3 3744-16,2 2 688 0,6 1 144 0,6 5 32 15,-17-11-3440-15,65 47-672 0,-65-47-144 0,105 71-32 16,-105-71 320-16,126 81 48 0,-55-36 16 0,3 0 0 15,1 2 512-15,-1 2 128 0,0 4 0 0,-1 3 16 16,0 2-640-16,-3-1-128 0,-4-2-16 0,-8-3-16 16,-6-3-304-16,-52-49-48 0,95 89-16 0,-95-89 0 15,78 81-192-15,-78-81 0 0,71 71 128 0,-71-71-128 16,60 53 0-16,-60-53-160 0,0 0 32 0,72 46 0 16,-55-34-528-16,-2-4-112 0,-3 0 0 0,-3-3-17248 15</inkml:trace>
  <inkml:trace contextRef="#ctx0" brushRef="#br0" timeOffset="82903">26934 6586 13823 0,'-3'-9'1216'0,"2"3"-960"0,0 1-256 0,1-1 0 0,0 3 272 0,1 0 16 0,0 0 0 0,0-3 0 0,1-2 1264 0,0-1 256 0,0 3 48 0,-1 1 16 0,0 5-208 0,-1 8-32 15,-1 4-16-15,1 9 0 0,-1 7-288 0,1 10-64 16,1 5-16-16,-1 11 0 0,0 4-320 0,-1 2-64 16,0 0-16-16,0-4 0 0,1-1-320 0,0-6-64 15,0-3-16-15,2-8 0 0,0-2-256 0,2-6-48 16,1-5-16-16,2-7 0 0,0-4 144 0,1-3 32 15,1-5 0-15,-1-3 0 0,2-5-176 0,-2-5-128 16,0-2 144-16,0-7-144 0,-1-2 208 0,0-3-48 0,-1-7-16 16,-2-3 0-16,0-4 64 0,-1-8 16 0,-1-3 0 15,0-4 0-15,-1-3-64 0,-1-2-16 0,-3-1 0 0,-1-6 0 16,-2 0-144-16,-1-4 128 0,0 3-128 0,-1 2 128 16,3 1-128-16,-1 2 0 0,-1 1 0 0,3 10 128 15,0 5-128-15,3 10 0 0,0 9 0 0,1 8 0 16,0 9 192-16,0 3-32 0,0 7-16 0,0 7 0 15,1 8 48-15,-2 10 0 0,1 8 0 0,-1 10 0 16,0 11-64-16,-3 8-128 0,0 4 192 0,-1 1-64 16,1 5-128-16,-2 1 128 0,-1 2-128 0,0-4 128 15,-1-4-128-15,0-5 0 0,2-5 0 0,0-10 128 16,2-4-128-16,3-10 192 0,1-2-192 0,3-9 192 16,0-4-32-16,0-5 0 0,3-6 0 0,0-3 0 0,-2-5-160 0,0-4 0 15,-1-4 0-15,1-2 0 0,-1-4 0 0,-1-6 0 16,-1-3 0-16,2-7 0 0,-2-7 0 0,0-6 0 15,0-3 0-15,-1-6 0 0,2-1 0 0,1-7 0 16,-1-3-128-16,1-7 128 0,0-5-144 0,-1 0 144 16,1 0-192-16,0 3 192 0,0 3-208 0,0 6 64 15,2 5 16-15,-2 12 0 0,2 10 128 0,-2 11-192 16,1 13 192-16,-2 6-192 0,-1 8 192 0,-1 8 0 16,0 12 0-16,-2 7 0 0,-1 9 0 0,-2 10 176 15,-1 15-176-15,-1 7 192 0,2 8-192 0,-3 2 0 16,0 0 0-16,0 0 0 0,-1-7 0 0,0-4 0 15,2-6 0-15,0-8 0 0,4-6 192 0,0-6-64 16,2-8 0-16,1-8 0 0,4-7 16 0,0-5 0 16,2-6 0-16,1-4 0 0,-1-5-144 0,1-5 0 0,1-4 0 15,-1-3 0-15,1-5 0 0,1-6 0 0,0-6-144 0,-1-6 144 16,0-4-192-16,-1-6 192 0,0-4-192 0,-3-3 192 16,0-3-192-16,-2-2 64 0,-1-8 128 0,-1 0-208 15,-1-4 208-15,-1-4 0 0,-3 1-160 0,0-1 160 16,0 4 0-16,0 6 0 0,2 4-144 0,0 11 144 15,0 7 0-15,1 13 0 0,1 13-128 0,0 6 128 16,-3 12 0-16,2 8 0 0,0 9 0 0,-3 9 0 16,1 11 0-16,-1 10 0 0,-2 6 144 0,1 8-144 15,0 7 0-15,-2 2 0 0,1 5 128 0,0-4-128 16,0-5 0-16,1-5 0 0,1-4 0 0,2-8 128 16,1-9-128-16,2-6 192 0,3-8-192 0,1-6 192 15,2-5-64-15,1-5 0 0,2-5 0 0,0-4 0 16,1-7-128-16,-1-2 0 0,2-5 0 0,-1-5 0 0,0-7 0 15,1-5-144-15,3-4 144 0,0-10-208 0,1-5 208 0,-2-3-176 16,-1 3 176-16,-1-6-160 0,2-7 0 0,-3-6 0 16,-1-4 0-16,-3-7 0 0,-2-1 160 0,0-1-192 15,-3-4 192-15,0 4-192 0,-1 7 192 0,-1 4 0 16,0 6 0-16,-1 11 0 0,2 11 0 0,0 12 0 16,-1 14 0-16,0 6 0 0,-1 10 0 0,-2 11 144 15,0 13-16-15,-3 9-128 0,-1 10 176 0,-3 14-176 16,-3 13 160-16,-1 7-160 0,-1 6 128 0,-1 1-128 15,0-1 0-15,-1-3 0 0,0-5 0 0,1-3 128 16,1-7-128-16,2-7 0 0,2-6 144 0,0-7-16 16,4-10 0-16,3-5 0 0,2-8 0 0,2-7 0 0,3-4 0 15,1-6 0-15,1-5-128 0,1-4 0 0,0-2 0 16,1-6 0-16,0-4 0 0,1-2-224 0,-1-8 80 0,1-6 16 16,0-4 128-16,0-6-208 0,0-5 80 0,-1-6 128 15,-1-4-208-15,1-4 80 0,-2-3 128 0,0-2-208 16,-1-4 208-16,1-2-176 0,-2-3 176 0,-1-1-160 15,-1 4 160-15,0 4-160 0,1 9 160 0,2 4-160 16,0 6 160-16,0 11 0 0,2 6 0 0,-1 9 0 16,1 9 0-16,-2 5 0 0,1 8 0 0,-1 4 0 15,0 9 0-15,-2 8 0 0,1 8 128 0,-1 7-128 16,1 10 0-16,0 7 128 0,-1 6-128 0,-1 4 0 16,-1 4 0-16,-1-5 128 0,0-1-128 0,-1-2 0 15,0-4 0-15,1-3 128 0,1-7-128 0,1-4 0 0,0-5 144 16,1-9-144-16,1-4 192 0,1-9-192 0,1 0 160 0,1-8-160 15,2-3 128-15,1-5-128 0,1-3 0 16,-2-3 0-16,0 0 0 0,1-8 0 0,2-6 0 0,0-3-144 16,-1-9 144-16,1-4-208 0,-1-7 32 0,0-3 16 15,-1-6 0-15,0-5 0 0,-2-1 160 0,-1-5-160 16,-2-4 160-16,-1-2-160 0,-1-4 160 0,1 1 0 16,-2 3 0-16,0 0 0 0,1 8 0 0,0 7 0 15,1 10 0-15,0 12 0 0,1 11 0 0,-2 7 0 16,-1 6 0-16,-3 7 0 0,1 4 0 0,-1 8 0 15,-2 4 0-15,0 7 176 0,-1 8-176 0,-1 7 192 16,1 3-192-16,1 6 192 0,0 8-192 0,-1 1 0 16,2 0 0-16,-1 0 0 0,1 2 0 0,-1-5 0 0,1-4 0 15,-1-4 0-15,2-4 128 0,0-5-128 16,1-2 0-16,1-6 128 0,1-4-128 0,1-6 128 0,0-2-128 0,2-7 128 16,-1-2-128-16,1-3 0 0,2-4 0 15,-1-4 128-15,3-4-128 0,-1-4 0 0,2-4 0 0,-1-3 0 16,-1-6 0-16,0-3-176 0,1-3 176 0,-2-8-192 15,0 0 192-15,-1-4-192 0,0-6 192 0,-2-4-192 16,2-1 192-16,-2-2 0 0,2-7-144 0,-1 0 144 16,0 3 0-16,1 3 0 0,0 7-144 0,1 10 144 15,0 7 0-15,-2 5-160 0,-2 9 160 0,0 5-128 16,-1 7 128-16,-1 5 0 0,-1 4 0 0,-3 5 0 16,0 4 0-16,-1 8 128 0,-2 6-128 0,0 5 176 0,0 5-176 15,0 6 128-15,0 6-128 0,0 3 128 16,1-2-128-16,0 4 0 0,1 3 0 0,1-1 0 0,0-1 0 0,1-1 0 15,-1 1 128-15,1-3-128 0,-1-6 0 16,2-3 128-16,-2-8-128 0,2-4 128 0,-1-5-128 0,2-5 160 16,1-4-160-16,1-2 160 15,0-7-160-15,2-3 0 0,4-1 0 0,-1-4 0 16,0-4-688-16,1-1-64 0,0-3-16 0,0-5-17344 16</inkml:trace>
  <inkml:trace contextRef="#ctx0" brushRef="#br0" timeOffset="102921.34">29001 5171 11055 0,'3'-6'976'0,"1"3"-784"0,-1 1-192 0,-2-2 0 0,0 4 976 0,0-2 160 0,2-4 16 0,1 0 16 0,2-6 1072 0,-1 1 192 0,-2 2 64 0,-3-2 0 0,-2 2-160 0,-3 4-32 0,-2-1 0 0,-2 3 0 16,-2-1-416-16,-3 2-96 0,-4 0 0 0,-1 2-16 16,0 0-864-16,-2 2-160 0,-2 1-48 15,-1 3 0-15,0 0-416 0,-1-1-96 0,0 4 0 0,0-1-16 16,0 1-176-16,-1 3 160 0,1-3-160 0,1 1 160 16,1-1-160-16,3 3 0 0,0-3 0 0,2 2 128 15,2 1-128-15,1-1 0 0,3 3 0 0,-1 0 0 16,4 1 0-16,2 0 0 0,3 2 0 0,0 2 0 15,5 0 0-15,1 0 0 0,0-1 0 0,2 2 0 16,2-2 0-16,2-1 0 0,4 0 0 0,-12-17 0 16,0 0-160-16,0 0 160 0,60 55-208 0,-60-55 80 15,0 0 128-15,64 26-160 0,-42-18 160 0,0-1-160 16,0-3 160-16,-2 2 0 0,1-3 0 0,-1 3-128 0,-1 1 128 16,0-2 0-16,-1 3 0 0,-2-2 0 0,0 3 0 0,-5-1 0 15,-1-2 0-15,-2 1 0 0,-1 1 0 0,-2 1 0 16,-3 1 0-16,-2-1 0 0,-2-2 128 15,-2 3 0-15,-3-1 0 0,-3 3 0 0,-1-1 48 0,-2-2 16 16,-1 3 0-16,-2-3 0 0,-1-1-64 0,-2 1 0 16,1-1 0-16,-2-1 0 0,0-2-128 0,-1 1 0 15,-1 0 0-15,-1-4 128 0,2 0-128 0,0-2 0 16,3-2 0-16,0 0 0 0,2-2-224 0,1-4-32 16,2 3 0-16,3-5 0 15,1 3-640-15,3-3-128 0,4 1-16 0,1-2-16752 0</inkml:trace>
  <inkml:trace contextRef="#ctx0" brushRef="#br0" timeOffset="103386.1">29602 5208 10127 0,'-4'-5'896'0,"1"2"-704"15,0 0-192-15,0 3 0 0,1 0 1168 0,0-1 208 0,1 1 32 0,-4-2 16 0,-4 2 1232 0,-2-2 240 0,-3 2 48 0,-3 2 16 0,0-2-528 0,-3 3-128 0,1 3 0 0,0 0-16 0,-2 2-592 0,2 1-112 16,-2 2-32-16,1 3 0 0,-1 1-784 0,0 2-144 16,0 1-48-16,2 1 0 0,1 2-288 0,0 2-64 15,0 0-16-15,3 4 0 0,0 1-208 0,1 1 0 16,2-3 128-16,1 2-128 0,4 1 0 0,3-3 0 15,4-2 0-15,2 1 0 0,4-1 0 0,2-5 0 16,2-1 0-16,3-2 0 0,-13-16-224 0,0 0-96 16,55 30 0-16,-32-27-16 15,1-1-816-15,1-4-144 0,1-1-48 0,4-5 0 16,-1-1-1312-16,1-3-272 0</inkml:trace>
  <inkml:trace contextRef="#ctx0" brushRef="#br0" timeOffset="103888.71">29766 5295 16575 0,'0'0'736'0,"0"0"160"0,0 0-720 0,0 0-176 15,0 0 0-15,0 3 0 0,0-3 2032 0,0 3 368 16,0-1 80-16,0 4 16 0,0 3-320 0,0 0-48 16,0 2-16-16,0 3 0 0,0 1-608 0,-1 2-128 15,0 4-32-15,-1 1 0 0,1 1-464 0,0 0-112 16,-1 0 0-16,1-2-16 0,0 2-368 0,-1-3-64 15,1 2 0-15,1-4-16 0,0-1-144 0,-1-2-32 16,1 0 0-16,0-1 0 0,-1-3-128 0,1-2 192 16,0 3-192-16,0-7 192 0,-1 4-192 0,1-3 128 15,0-4-128-15,1 2 128 0,-1-2-128 0,1-2 0 0,0-2 144 0,0 1-144 16,2-4 0-16,-1-1 144 0,1 1-144 0,1-4 0 16,0-3 0-16,1 1 0 0,-1-2 0 0,1 0 0 15,0-2 0-15,0 1 0 0,2-4-144 0,-1 1 144 16,2-3-160-16,1 2 160 0,-1-1-192 0,1 1 192 15,0 4-192-15,0-1 64 0,0 2 128 16,0-2-208-16,0 3 80 0,-1 1 128 0,0 0-208 0,-2 2 80 16,0 3-64-16,-3 0-16 0,1 0 0 0,-2 5 0 15,0-1-448-15,-1 0-96 16,2 2-16-16,-2 0 0 0,1 2-1344 0,0-2-256 0</inkml:trace>
  <inkml:trace contextRef="#ctx0" brushRef="#br0" timeOffset="104145.31">30155 5418 30399 0,'-3'13'1344'0,"-1"-2"288"0,2-1-1312 0,1-3-320 0,1-1 0 0,-1-3 0 0,1 3 1472 0,-1 5 240 0,-2 4 32 0,0 7 16 0,-2 2-752 0,2 2-160 0,0-3-16 0,-1-1-16 0,2-1-432 0,1-4-64 16,0-2-32-16,1-4 0 0,1-2-160 0,0-1-128 0,2-2 192 15,1-3-192 1,-1 0-480-16,2-6-208 0,0 0-32 0,0-3-16 16,1 1-1488-16,-1-5-288 0</inkml:trace>
  <inkml:trace contextRef="#ctx0" brushRef="#br0" timeOffset="104347.08">30088 4938 29487 0,'-13'0'1296'0,"4"0"288"0,2 2-1264 0,5-2-320 0,1 0 0 0,2 2 0 15,0-1-320-15,0 2-112 0,1 0-16 0,0 2-16 16,0-1-192-16,4 2-48 0,0-2 0 0,0 0 0 15,1-1-704-15,1 2-160 16,1-2-32-16,0 0-8032 0</inkml:trace>
  <inkml:trace contextRef="#ctx0" brushRef="#br0" timeOffset="105152.85">31049 4447 28559 0,'2'-2'2544'0,"0"1"-2032"0,1 2-512 0,-1-1 0 0,-1 2 448 0,1 2 0 0,3 1 0 0,0 1 0 0,2 9 1216 0,-7-15 256 0,0 0 32 0,17 69 16 16,-17-35-816-16,-3 4-176 0,-2 5-16 0,-1 3-16 15,-2 5-496-15,-3 4-80 0,1 4-32 0,-2 1 0 16,-1 3-112-16,-1-3-32 0,2-4 0 0,-2-2 0 15,3 0-192-15,-1-5 176 0,1-2-176 0,1-4 160 0,2 0-160 16,1-5 0-16,1-6 0 0,3-4-176 16,2-4-272-16,1-7-48 0,2 0-16 0,0-6 0 15,1-1-704-15,0-5-160 0,0 1-32 0,0-6-9824 16,-1 2-1968-16</inkml:trace>
  <inkml:trace contextRef="#ctx0" brushRef="#br0" timeOffset="105340.84">30824 5116 31327 0,'7'0'1392'0,"0"-1"272"0,2 1-1328 0,0 0-336 0,-1 0 0 0,0 0 0 16,4-2 768-16,5 2 64 0,11-2 32 16,11-2 0-16,6 1 288 0,3-2 64 0,-2 2 16 0,-4 0 0 15,-5 0-928-15,-2 0-304 0,-5 3 160 16,-1 0-160-16,-3 0-128 0,-3 0-128 0,-4 0 0 0,-3 0-16864 15</inkml:trace>
  <inkml:trace contextRef="#ctx0" brushRef="#br0" timeOffset="123312.67">28634 7320 7359 0,'-2'-2'656'0,"1"-1"-528"0,1-1-128 0,-1 2 0 0,1 0 1200 0,0 1 208 0,-1-4 32 0,-1-4 16 0,0 0 816 0,0-2 160 15,0-1 48-15,0 4 0 0,0 2 112 0,1 1 32 16,1 1 0-16,-1 4 0 0,0 0-624 0,0 3-112 16,1 3-32-16,-1 2 0 0,-1 6-976 0,2 2-208 15,-1 3-32-15,1 4-16 0,-2 3-432 0,2 1-192 16,-1 3 160-16,1 0-160 0,-1 2 128 0,1-4-128 16,-1 4 0-16,2-6 0 0,-1 0 0 0,1 1 0 15,0-6 0-15,2 0 0 16,1-3-592-16,0-3-112 0,2-2-32 0,0-1-10736 0,1-1-2160 15</inkml:trace>
  <inkml:trace contextRef="#ctx0" brushRef="#br0" timeOffset="123696.51">28542 7264 28959 0,'-8'-6'640'0,"4"2"128"0,1 2 16 0,2 2 48 16,1 0-672-16,2 0-160 0,2 0 0 0,0 0 0 0,4 0 544 0,5 0 80 15,5 0 16-15,5 2 0 0,3-2 512 0,1 4 128 16,1-2 0-16,0 2 16 0,2-2-432 0,-1 1-96 16,1 3 0-16,0 0-16 0,-30-6-256 0,58 14-48 15,-58-14-16-15,0 0 0 0,74 29-176 0,-74-29-48 16,0 0 0-16,58 32 0 0,-58-32-80 0,0 0-128 15,0 0 176-15,47 53-176 0,-41-40 176 0,-5 2-176 16,-1-2 160-16,-3 2-160 0,-3 0 192 0,-4-1-64 16,-1 0-128-16,-4 1 192 0,0 1-64 0,-1-3-128 15,-1 0 176-15,-1 0-176 0,-1 0 128 0,1-1-128 16,-2-1 0-16,-2-2 0 0,2-1 0 0,0-1 0 16,2-1 0-16,1-1 0 0,1-1 0 0,2 0 0 15,4 0 0-15,1-1 0 0,2 0-272 0,2-3-16 16,1 2 0-16,3-2 0 15,1 1-864-15,2-1-192 0,2 0-16 0,1 2-15600 0</inkml:trace>
  <inkml:trace contextRef="#ctx0" brushRef="#br0" timeOffset="124332.01">29691 7272 2751 0,'0'-8'256'0,"-1"1"-256"0,1 2 0 0,-2 2 0 0,2 0 3312 0,-1 2 608 0,-1-1 128 0,-1 0 32 0,-3-2-944 0,-2-1-176 0,-3-1-32 0,-4 3-16 0,-3 0-608 0,-4 2-128 0,0 2-32 0,-1 2 0 16,1 0-864-16,-2 3-160 0,0 2-32 0,0 1-16 16,2 0-512-16,1-1-112 0,1 3 0 0,3 1-16 15,1-1-224-15,3-2-32 0,1 2-16 0,3 1 0 16,2-3-160-16,3-1 128 0,2 1-128 0,3 0 128 16,2 3-128-16,2-3 0 0,1-1 144 0,2 3-144 15,5-2 0-15,2 2 144 0,-15-11-144 0,0 0 0 16,57 36 144-16,-57-36-144 0,0 0 0 0,66 33 144 15,-66-33-144-15,0 0 0 0,61 24 0 0,-44-15 0 16,-1-3 0-16,-3 1 0 0,-2-1 0 0,-2 1 0 16,-2 1 0-16,-2-2 0 0,-3-1 0 0,-1 3 0 15,-2-1 128-15,-4 1-128 0,-1-1 0 0,-4 1 128 16,-3 1 64-16,-2 1 0 0,-2-1 0 0,-4 0 0 0,2 1-192 16,-3-2 128-16,1 1-128 0,-2-1 128 15,1-2-128-15,2 0 0 0,-1 0 0 0,3 0 0 0,3-4-256 0,-1 1-48 16,2-3 0-16,1 3 0 15,2-3-704-15,3-3-144 0,2 3-16 0,4 0-16496 16</inkml:trace>
  <inkml:trace contextRef="#ctx0" brushRef="#br0" timeOffset="128706.24">30409 7274 25791 0,'-8'0'2304'0,"1"0"-1856"0,3 0-448 0,-1 0 0 0,3 1 640 0,0-1 48 0,-2 2 0 0,0-2 0 0,-6 4 1600 0,-2-1 320 0,-3 3 64 0,-2 2 16 0,-2 0-1376 0,-2 1-272 16,0 2-48-16,-1 2-16 0,-1 0-528 0,2 4-128 15,1 4 0-15,2 2-16 0,1 1-64 0,1 4-16 16,0-2 0-16,4 0 0 0,0 3-224 0,3-1 0 16,2 2 128-16,4-2-128 0,0 3 0 0,5-5 0 15,1 1 0-15,3-5 0 0,2-3-176 0,2-2-16 0,-10-17-16 16,0 0 0-1,53 37-240-15,-53-37-32 0,59 6-16 0,-22-10 0 16,9-1-1504-16,9-7-304 0</inkml:trace>
  <inkml:trace contextRef="#ctx0" brushRef="#br0" timeOffset="129133.25">32007 6197 19343 0,'0'-12'1728'0,"0"7"-1392"0,0-1-336 0,0 3 0 0,0 3 384 0,0-3 0 0,0 3 0 0,0 0 0 0,1-3 2368 0,-1 3 496 0,0 2 80 0,-1 2 32 0,0 1-1328 0,0 4-272 0,-1 3-48 0,-1 5-16 16,0 1-864-16,0 5-192 15,-2 5-16-15,0 4-16 0,0 0-384 0,-2 2-80 16,1 2-16-16,-1 0 0 0,2-4-128 0,-1 0 0 0,1-4 0 16,3-2 128-16,1-2-128 0,1-4 0 15,2-3 0-15,2-5 0 16,-1 0-880-16,3-4-144 0,0 0-48 0,0-7-16368 0</inkml:trace>
  <inkml:trace contextRef="#ctx0" brushRef="#br0" timeOffset="129380.53">31991 6237 28559 0,'-4'-6'1264'0,"1"4"272"0,3-2-1232 0,2 4-304 16,0-2 0-16,0 2 0 0,3 0 1088 0,0-1 144 16,5-1 48-16,2-1 0 0,3 2 48 0,4-1 16 15,2 0 0-15,0 1 0 0,2-2-832 0,2 1-144 16,0 1-48-16,4-1 0 0,0-1 16 0,-1 3 0 15,-1-1 0-15,-1-1 0 0,-2 2-144 0,0 0-48 16,-3-2 0-16,-1 2 0 0,-2 0-144 0,-2 2-144 16,-2-2 144-16,-2 2-208 15,-2-1-1072-15,-2 2-192 0,-2-3-64 0,-3 3-14912 0</inkml:trace>
  <inkml:trace contextRef="#ctx0" brushRef="#br0" timeOffset="129628.58">32056 6381 20271 0,'-13'9'896'0,"3"-4"192"0,2-2-880 0,4 1-208 0,3-2 0 0,1-2 0 15,1 2 1872-15,-1-1 336 0,1 5 64 0,0 0 16 16,3 0-448-16,1-1-96 0,3 1-16 0,2-3 0 16,2 3-624-16,2-4-128 0,0 2-16 0,2-2-16 15,0 0-352-15,2-1-64 0,1 2-16 0,-1-3 0 16,0 1-336-16,0 1-176 0,0-2 160 0,0 2-160 15,-3 0 0-15,0-2-240 0,-1 2 32 0,-3-2 0 16,1 0-1184 0,-3 0-224-16,-1 0-48 0,-3 0-14224 0</inkml:trace>
  <inkml:trace contextRef="#ctx0" brushRef="#br0" timeOffset="129802.5">32000 6632 26719 0,'-4'5'1184'0,"2"1"240"0,2-2-1136 0,2 1-288 16,1-2 0-16,1-2 0 0,1 3 1072 0,3 0 144 16,5 4 48-16,-13-8 0 0,0 0 320 0,70 29 64 15,-70-29 16-15,61 17 0 0,-29-13-1216 0,0-2-256 16,-1 0-32-16,-2-2-16 0,-3-2-144 0,-1-1 0 16,0-2 0-16,-2-1 128 15,0-1-496-15,-1-1-96 0,0-1-32 0,-1-2 0 16,-2 0-1552-16,0-1-320 0</inkml:trace>
  <inkml:trace contextRef="#ctx0" brushRef="#br0" timeOffset="130038.73">32784 6459 27647 0,'-3'7'2448'0,"2"-2"-1952"0,2 1-496 0,2-4 0 16,-1 0 704-16,1 2 32 0,1 4 16 0,1 4 0 15,1 3 416-15,4 5 96 0,-10-20 16 0,0 0 0 16,34 60-960-16,-34-60-176 0,0 0-144 0,0 0 192 16,51 64 0-16,-51-64 0 0,0 0 0 0,0 0 0 15,52 45-192-15,-40-38 160 0,1 1-160 0,-3-2 160 16,0-1-880-16,0-1-176 0,-2-1-48 0,-3 2-14240 16</inkml:trace>
  <inkml:trace contextRef="#ctx0" brushRef="#br0" timeOffset="130233.98">32649 6769 22111 0,'-9'0'1968'0,"5"0"-1584"16,1-2-384-16,4 2 0 0,2-2 1376 0,0 1 192 16,2-1 32-16,2-4 16 0,4 0-16 0,5-3 0 15,3-5 0-15,3 2 0 0,-1-4-640 0,1 1-144 16,-1-2-32-16,-1-1 0 0,1-2-368 0,0 0-80 15,1-3-16-15,-2 0 0 0,0 0-160 0,-3 0-32 16,1-3-128-16,-2 1 192 16,-2-3-1008-16,-2 0-208 0,-1-1-32 0,0 0-14800 0</inkml:trace>
  <inkml:trace contextRef="#ctx0" brushRef="#br0" timeOffset="130483.43">33249 5843 27647 0,'-2'2'1216'0,"1"1"256"0,0 3-1168 0,1 0-304 0,1 0 0 0,1-3 0 15,0 3 704-15,1 5 96 0,0 5 16 0,2 8 0 0,0 6 528 0,1 6 96 16,-2 4 32-16,1-2 0 0,0 5-864 0,-3 0-160 16,-1 1-48-16,0 0 0 15,-1-2 224-15,-1-4 32 0,0 2 16 0,0-6 0 16,0-2-224-16,-1-2-64 0,2-3 0 0,-1-3 0 0,1-3-256 15,0-4-128-15,1-3 0 0,1 0 128 16,-1-5-496-16,-1 0-96 0,1-3-32 0,-1 0 0 16,-1-4-1872-16,1-2-384 0</inkml:trace>
  <inkml:trace contextRef="#ctx0" brushRef="#br0" timeOffset="130708.62">33008 6216 28559 0,'1'-2'2544'0,"2"2"-2032"0,2 0-512 16,0 0 0-16,-1 0 720 0,2 2 48 0,3-1 16 0,7-1 0 15,8 0 752-15,4 3 160 0,5-1 32 0,0-1 0 16,0 1-1056-16,0 1-208 0,0-2-32 0,0-1-16 16,-2 0-240-16,0 0-48 0,-2-1-128 0,0-2 192 15,-1 3-192-15,0-2 0 0,-1 2 0 0,-4-1 0 31,-2-1-928-31,-1 2-128 0,-3 2-32 0</inkml:trace>
  <inkml:trace contextRef="#ctx0" brushRef="#br0" timeOffset="130826.02">33746 6617 38703 0,'0'9'3440'16,"2"-3"-2752"-16,0-1-560 0,1-5-128 0,0 0 0 0,0 0 0 15,2 4 0-15</inkml:trace>
  <inkml:trace contextRef="#ctx0" brushRef="#br0" timeOffset="141299.85">27090 6615 2751 0,'-7'3'256'0,"2"-1"-256"0,2 2 0 0,0-2 0 0,2 0 1024 0,2-1 144 0,-1 2 48 0,-1 0 0 0,0 5-416 0,0-1-80 0,0 3-16 0,0-1 0 0,3 0 416 0,-1-1 80 0,1 1 16 0,2-3 0 0,-1 3 480 0,1-1 96 16,1 1 32-16,0 3 0 0,-1 1-208 0,0 0-32 16,0 1-16-16,0 3 0 0,-1 0-352 0,2 1-64 15,-3 1 0-15,0-3-16 0,0 4-416 0,-2-3-80 16,0 1 0-16,-2-2-16 0,1-1-208 15,0-1-32-15,-1 0-16 0,1-1 0 0,0-3 80 0,-1-1 0 16,4-2 16-16,0-2 0 0,0-2 112 0,2-3 0 16,0 0 16-16,2-4 0 0,-1 0 16 0,2-3 0 15,0-2 0-15,1-5 0 0,1 1-256 0,-2-2-48 16,0-2-16-16,-3 0 0 0,0-2-144 0,-3-3-16 16,0 1-128-16,-2-4 192 0,0 1 32 0,-1-1 0 15,-1-1 0-15,2-4 0 0,-1 2 32 0,1-2 0 16,1-3 0-16,0 1 0 0,0 1-256 0,0 1 176 15,1-1-176-15,0 4 160 0,1 2-160 0,-1 4 0 16,1 4 0-16,-1 2 0 0,1 6 0 0,-2 4 0 0,1 2 0 0,-1 3 0 16,0 4 0-16,0 4 0 0,0 4 0 0,0 8 0 15,0 4 0-15,-1 4-176 0,1 4 176 0,0 8-128 16,0 3 128-16,0 6 0 0,0 0 0 0,1 0-128 16,-1-2 128-16,0-4 0 0,0-1 0 0,0-5 0 15,0-5 0-15,1 0 0 0,-1-2 0 16,0-5 0-16,0-5 0 0,1 0 0 0,1-6 0 0,-1-1 0 15,0-2 0-15,-1-3 0 0,0-2 0 0,0-3 0 16,-1 0 0-16,0-3 0 0,-2-3 0 0,1 0 0 16,0-5 128-16,-2-3-128 0,1-4 128 0,-2-2-128 15,1-4 128-15,-1-1-128 0,0-5 160 0,-1-1-160 16,-1-4 128-16,0-2-128 0,0 1 0 0,-1-4 144 0,2 0-144 16,-1-1 0-16,0-3 0 0,0-1 128 0,1 5-128 0,2 1 0 15,-1 2 0-15,2 5 0 0,1 2 0 0,-1 5 0 16,2 5 0-16,0 5 0 0,0 1 0 0,-1 3 128 15,0 3-128-15,2 1 0 0,0 3 0 0,-1-2 128 16,1 3-128-16,0 4 0 0,-1 1 0 0,1 5 0 16,0 5 128-16,-1 6-128 0,1 5 0 0,0 8 0 15,-1 5 0-15,0 3 0 0,1 1 0 0,-1 1 0 16,-1 1 0-16,2 0 0 0,0-3 0 0,2-4 0 16,-1 0 0-16,3-4 0 0,3-2 0 0,2-4 0 15,-9-28-144-15,0 0-12912 16,54 66-2592-16</inkml:trace>
  <inkml:trace contextRef="#ctx0" brushRef="#br0" timeOffset="144848.01">28557 8015 15663 0,'1'-2'1392'0,"0"-4"-1120"0,0 4-272 0,0 1 0 0,1-2 1280 0,-1 2 208 0,1-5 48 0,0-2 0 0,3 0 1120 0,-1-3 224 16,0 4 64-16,-2-1 0 0,0 5-720 0,-1 1-144 16,-1 2-32-16,0 2 0 0,-1 1-960 0,0 3-192 15,0 5-32-15,0 1-16 0,1 1-400 0,-2 2-96 16,0 3-16-16,1 4 0 0,1-1-336 0,0 2 144 16,0 3-144-16,0 0 0 0,0 0 0 0,-1 0 0 15,1 0 0-15,0-3 0 0,1 0 0 0,0-3 0 16,2-3 0-16,-1 0 0 0,3-4-192 0,-1-2-32 0,1-3-16 0,-1-2 0 31,1 0-352-31,-1-3-80 0,1-3-16 0,-1 0-11536 0,0-2-2304 0</inkml:trace>
  <inkml:trace contextRef="#ctx0" brushRef="#br0" timeOffset="145202.49">28490 7952 18431 0,'-1'-1'1632'0,"-1"-1"-1312"16,4 2-320-16,-1 0 0 0,0 0 1120 16,0 0 160-16,1 0 16 0,3-2 16 0,2 2 672 0,2-2 144 15,2 2 32-15,4 2 0 0,0 0-624 0,1 1-128 16,1 3-32-16,0 0 0 0,1 3-288 0,-18-9-64 16,0 0-16-16,55 34 0 0,-55-34-384 0,0 0-80 15,51 43-16-15,-51-43 0 0,0 0-256 0,0 0-48 16,55 63-16-16,-55-63 0 0,0 0-208 0,0 0 144 15,37 60-144-15,-30-47 128 0,-3 1-128 0,0 0 128 16,-2 0-128-16,-2-2 128 0,-1 2 0 0,-2-1 0 16,-2 0 0-16,-1 0 0 0,-2 0 16 0,-1-1 0 15,0-1 0-15,-2 1 0 0,1-3-144 0,-3 0 160 16,1-1-160-16,-1-1 160 0,-1-2-160 0,0 1 0 16,-1-4 0-16,-1 2 0 0,1-2 0 0,1 1 0 15,2-3 0-15,-1 3 0 0,3-3 0 0,0 0-176 0,2 0 16 16,1 0 0-1,1 0-400-15,2 0-80 0,0-3 0 0,2 2-16 16,1-1-2032-16,2 0-416 0</inkml:trace>
  <inkml:trace contextRef="#ctx0" brushRef="#br0" timeOffset="148803.12">29038 8257 28559 0,'-2'4'2544'0,"1"0"-2032"0,1-2-512 0,1-2 0 0,0 0 960 0,2 2 112 0,-1 1 16 0,1-1 0 0,2 4-112 0,2 1-16 0,2-1 0 0,1-1 0 0,0 0-288 0,2-2-64 0,-1 1-16 0,0-2 0 0,2 1 48 0,-2-3 0 15,2 0 0-15,-1-1 0 0,2-1-240 0,1-1-32 16,0-2-16-16,-1-2 0 0,2-1-160 0,-1 0-16 15,0 1-16-15,0-2 0 0,-2-1-160 0,-1 3 128 16,-1-3-128-16,-2 3 128 0,-1-1-128 0,-2 3 0 16,0-2 0-16,-4-1 0 0,0 4 0 0,0-1 128 15,-3-1-128-15,-1 0 0 0,-1 1 0 0,-3-1 128 16,-1 0-128-16,-1-2 0 0,-2 5 0 0,0-3 0 0,-1 3 128 16,0 0-128-16,-2 3 0 0,1 3 0 0,-1 0 0 15,-1 5 0-15,0-1 0 0,-1 1 0 0,1 3 0 0,1-2 0 16,0 3 0-16,2-1 0 0,2 3 0 0,0-2 0 15,2 2 0-15,1-1 0 0,2 1 128 0,1 3-128 16,2-3 0-16,2 3 0 0,2-2 0 0,0 0 0 16,3 2 0-16,1-4 0 0,1 0 0 0,1 1 0 15,2-3 0-15,0-2 0 0,2 0 0 0,1-1 0 16,0-1-208-16,2-1 16 0,1-1 16 0,0-2 0 16,2-1-512-16,-1-2-96 15,1-2-32-15,-1-1 0 0,1 0-1616 0,-2 0-336 0</inkml:trace>
  <inkml:trace contextRef="#ctx0" brushRef="#br0" timeOffset="149210.48">29759 8220 25791 0,'-6'-2'1152'0,"2"-2"224"0,0 2-1104 0,2 1-272 0,0-2 0 16,-1 3 0-16,1 0 1616 0,-3-2 272 0,-3 2 48 0,-4-3 16 0,-2 3-496 0,-1 0-112 0,-1 0 0 0,1 0-16 0,-1 3-448 0,1 2-96 15,0-2-16-15,2 1 0 0,1-2-336 0,3 1-80 16,0 0-16-16,2 0 0 0,3-1-144 0,1 2-48 0,1-2 0 16,3-1 0-16,2 4-144 0,0-4 0 0,1 4 0 15,2 0 128-15,2-2-128 0,0 3 0 0,2-2 0 0,1 1 0 16,1 0 0-16,1-1 0 0,-1 2 0 0,1 0 0 15,-1 2 0-15,1-3 0 0,-1 1 0 0,1 3 0 16,-4-3 0-16,1 3 0 0,-1-1 0 0,-1 0 0 16,-1-1 0-16,-1 2 0 0,-3-1 0 0,-1 1 0 15,1-1 192-15,-4 1-32 0,-2-1-16 0,0 1 0 16,-3-1 32-16,-1-1 0 0,-1 1 0 0,-2-2 0 16,1-1-32-16,-1 1 0 0,-2 0 0 0,0-3 0 15,0 3-144-15,2-3 0 0,-1 2 0 0,1-4 0 16,1 1 0-16,2-2 0 0,-1 0-144 0,2-2 144 15,3 2-544-15,-1-1 0 16,3-4 0-16,2 4-12064 0,1-4-2432 0</inkml:trace>
  <inkml:trace contextRef="#ctx0" brushRef="#br0" timeOffset="149430.26">30017 8301 28559 0,'3'3'2544'0,"-2"-1"-2032"16,1 1-512-16,-1-2 0 0,0-1 960 0,0 2 80 16,2 1 32-16,0 2 0 0,2 2 176 0,-2 2 32 15,1-1 16-15,-3 1 0 0,-1 1-880 0,0-3-176 16,-1 2-48-16,-2-3 0 0,2 2 128 0,0-2 0 16,0-1 16-16,2-1 0 0,-1 0-336 0,0-3 0 15,0 2 0-15,1-3 0 16,0 0-912-16,-1-3-208 0,1 2-32 0,-1-3-14992 0</inkml:trace>
  <inkml:trace contextRef="#ctx0" brushRef="#br0" timeOffset="149609.18">29999 8087 27647 0,'-6'0'2448'0,"3"0"-1952"0,1 0-496 0,1 0 0 16,2 0 576-16,0-3 32 0,1 3 0 0,-1 0 0 0,3 0-32 15,0-2-16-15,1 2 0 0,-1 0 0 16,1 0-1056-16,0 0-208 16,-2 2-32-16,0-2-16 0,1 0 176 0,-1 0 16 15,1 3 16-15,0-2-11872 0</inkml:trace>
  <inkml:trace contextRef="#ctx0" brushRef="#br0" timeOffset="150005.73">30196 8214 23039 0,'-1'4'1024'0,"0"0"192"0,1 0-960 0,0-2-256 0,1-1 0 16,-1 1 0-16,1-1 1024 0,0 4 144 0,2 1 48 0,-2 3 0 15,1 0 288-15,0 2 64 0,-1 1 16 0,2-1 0 16,-1 0-176-16,-1 1-16 0,0-3-16 0,1 2 0 15,1-2-432-15,-1 2-96 0,0-5-16 0,1 2 0 16,-1 1-448-16,0-3-112 0,0 0-16 0,1 0 0 16,0-3-128-16,-1 2-128 0,-1-4 192 0,2 1-192 15,-1 0 144-15,-1-2-144 0,1 0 0 0,1-2 144 16,-2 2-144-16,1-2 0 0,-1-2 0 0,2 1 128 16,-1-2-128-16,0 0 0 0,2-1 0 0,-1-1 128 15,0-1-128-15,2-1 0 0,-1 0 144 0,1-1-144 16,0 1 0-16,0-3 128 0,1 3-128 0,1 0 0 15,-2 1 0-15,1-1 0 0,0 0 0 0,1 1 0 16,-2 0 0-16,2 2 0 0,-1 0 0 0,0 1-192 0,-1 1-64 16,0-1 0-16,1 2-16 0,-1 2 0 15,0-2-512-15,-1 1-112 0,1-1 0 16,-1 3-10944-16,0 0-2176 0</inkml:trace>
  <inkml:trace contextRef="#ctx0" brushRef="#br0" timeOffset="150378.95">30501 8323 15663 0,'1'4'1392'0,"0"-1"-1120"15,2 0-272-15,-2-3 0 0,1 0 1248 0,0 0 192 16,2 2 32-16,3-1 16 0,1 5 368 0,2-4 64 16,0 1 0-16,0 0 16 0,1-3-912 0,-3 0-176 15,1-3-32-15,0 2-16 0,1-1 528 0,-2-4 96 16,1 4 32-16,-1-4 0 0,0 1-336 0,-1-2-64 0,0 1-16 15,-2 0 0-15,1-2-480 0,-1 3-112 16,-2-1 0-16,-1-1-16 0,-1 1-304 0,-1 1-128 0,-1 1 0 0,-2 0 128 16,-2 0-128-16,-1 1 0 0,-1 1 0 0,-2-1 0 15,-2 3 0-15,1 0 0 0,-1 3-128 0,-3-3 128 16,2 3 0-16,-2 2 0 0,1 2 0 0,0-3 0 16,0 3 0-16,2-1 0 0,-1-1 144 0,2 3-144 15,1-1 128-15,1-1-128 0,1 2 160 0,2 1-160 16,0 0 0-16,3-1 128 0,1 3-128 0,1-2 0 15,2 1 0-15,1 1 0 0,3-1 0 0,1-1 0 16,1 3 0-16,-8-12 0 0,0 0 0 0,0 0 0 16,48 32-400-16,-48-32 16 0,0 0 16 0,0 0 0 15,59 14-976-15,-42-14-192 0,0-2-32 0,-1 1-14848 16</inkml:trace>
  <inkml:trace contextRef="#ctx0" brushRef="#br0" timeOffset="150696.82">30929 8370 14047 0,'1'0'304'0,"-1"-3"64"16,0 0 16-16,0 3 16 0,0-1-400 0,0-1 0 0,1 0 0 0,-2 1 0 0,1-4 3248 0,-1-2 560 0,-1-1 112 0,0 0 32 0,-2 1-1248 0,0-1-240 0,-1 2-48 0,1-2-16 0,-2 2-992 0,0 3-192 0,0-2-32 15,2 2-16-15,-2 3-720 0,-1 0-128 0,2 0-48 0,-2 2 0 16,1 1-96-16,-1 1-32 0,2 1 0 0,0 3 0 16,-1 0-144-16,3-1 160 0,0 5-160 0,-1-1 160 15,3-2-160-15,0 2 0 0,1-1 0 0,1 0 0 16,0-1 0-16,1 0 0 0,1-1 0 0,0-2 0 16,1 0-192-16,0-1 16 0,2-2 16 0,0 0 0 15,-1-2-144-15,2-1-16 0,1-4-16 0,-1 1 0 16,1-3-784-1,0-2-160-15,0 2-16 0,-1-5-15616 0</inkml:trace>
  <inkml:trace contextRef="#ctx0" brushRef="#br0" timeOffset="150932.54">30978 7762 12895 0,'-6'0'1152'0,"3"-1"-928"16,0 2-224-16,0-1 0 0,2 2 3472 0,1 2 656 15,0-2 128-15,-1 4 32 0,-2 3-1552 0,0 6-304 16,1 4-64-16,-1 5-16 0,0 2-1536 0,1 5-304 16,-1-1-64-16,0 4-16 0,1 3 80 0,1 3 0 15,0 3 16-15,0 1 0 0,1-5-160 0,0 0-48 16,1-2 0-16,1-6 0 0,0 4-128 0,-2-35-48 16,7 55 0-16,-7-55 0 0,8 48-144 0,-8-48 0 15,7 39 0-15,-7-39 0 16,0 0-1168-16,0 0-112 0,19 55-32 0,-14-47-15936 0</inkml:trace>
  <inkml:trace contextRef="#ctx0" brushRef="#br0" timeOffset="151500.59">31624 8101 19343 0,'0'-8'848'0,"0"3"192"0,0-1-832 0,-2 3-208 0,2 0 0 0,-1 0 0 0,-1 1 1648 0,0-2 272 0,-2-1 64 0,-2-5 16 0,-4-1 560 0,-1 3 96 0,-1-3 32 0,-3 5 0 0,1 0-1216 0,-1 3-224 15,-1 3-48-15,0 0-16 0,2 2-672 0,-1-1-128 16,2 4-16-16,1-2-16 0,0 3-160 0,3 0-16 0,1-3-16 15,3 3 0-15,1 2-160 0,2-3 192 16,2 5-192-16,2-1 192 0,-2-9-192 0,0 0 0 0,0 0 0 16,29 53 128-16,-29-53-128 0,0 0 0 0,35 49 0 15,-35-49 0-15,0 0 0 0,43 50 0 0,-43-50 0 0,0 0 0 16,40 48 0-16,-40-48 0 0,0 0 0 0,30 49 0 16,-24-33 0-16,0-2 0 0,-1 3 0 0,-3 1 0 15,-2-1 0-15,-1-2 0 0,-3 2 0 0,-1-3 0 16,-3 0 208-16,-1-2-32 0,-2 1-16 0,0-1 0 15,0-3-32-15,-2-2 0 0,2 1 0 0,-1-5 0 16,2 2-128-16,-1-4 0 0,0-1 0 0,1-1 0 16,1-2-176-16,2 0-64 0,0-3-16 0,1 1 0 15,2-3-416 1,0-2-96-16,1 1 0 0,2-1-17552 0</inkml:trace>
  <inkml:trace contextRef="#ctx0" brushRef="#br0" timeOffset="151780">31767 7885 31327 0,'0'-2'1392'0,"0"2"272"0,1 0-1328 0,0 0-336 16,2 0 0-16,-1 2 0 0,0-1 832 0,2 2 112 15,1 2 16-15,2 3 0 0,-7-8 336 0,0 0 80 16,0 0 16-16,26 65 0 0,-26-65-832 0,5 49-176 15,-5-49-16-15,1 60-16 0,-1-28-64 0,-1 2-16 0,0 1 0 16,1-1 0-16,-1-5-80 0,-2 0-32 16,3-1 0-16,-1-4 0 0,1 1-160 0,0-4 0 0,0-1 0 0,0 0 0 15,1-5 0-15,-1-1-176 0,1 0 16 16,-1-4 0 0,2 0-864-16,0-3-192 0,-1-2-16 0,0-2-16 15,3-3-1504-15,-3-2-288 0</inkml:trace>
  <inkml:trace contextRef="#ctx0" brushRef="#br0" timeOffset="151987.16">31726 8145 25791 0,'-2'0'2304'0,"2"0"-1856"16,1 0-448-16,0 0 0 0,1 0 768 0,1 1 64 15,0-1 16-15,2 2 0 0,3 2 368 0,2-2 80 16,-10-2 16-16,0 0 0 0,0 0-1008 0,54 20-304 15,-54-20 128-15,0 0-128 0,0 0 0 0,56 23 128 16,-56-23-128-16,0 0 0 16,0 0-320-16,53 15-128 0,-41-13-16 0,-1 2-9280 15,1-2-1856-15</inkml:trace>
  <inkml:trace contextRef="#ctx0" brushRef="#br0" timeOffset="152647.26">32155 8402 2751 0,'4'-3'256'0,"-3"0"-256"0,1 0 0 0,-1 3 0 0,0-2 704 0,0 2 80 15,1-2 32-15,-2 0 0 0,1 0 1360 0,1-4 288 16,0 3 48-16,-1-3 16 0,1 0-16 0,-1 3 0 15,-1 0 0-15,0-2 0 0,-1 2-96 0,-1-3-32 16,1 3 0-16,-1-2 0 0,0-2-496 0,-1 1-96 16,1 1-32-16,-1-3 0 0,0-1-880 0,-1 1-176 15,1-1-48-15,-1-3 0 0,0 3-384 0,-1 1-80 16,-1-1 0-16,1 0-16 0,-1 3-48 0,0 1-128 16,1-1 192-16,-1 2-64 0,0 2 0 0,-1 0-128 15,2 4 192-15,-1 0-64 0,-1 2-128 0,1-1 128 16,0 5-128-16,0-1 128 0,-1 4-128 0,1 0 0 15,2 1 0-15,-1 0 0 0,2 1 0 0,2 0 0 16,0 0 128-16,-1 0-128 0,4 1 0 0,0-5 0 0,1 0 0 16,2-1 0-16,1 1 0 0,1-3 0 0,1-1 0 15,0-2 0-15,2 0 0 0,0-3 128 16,0 0-128-16,0-1 0 0,2-1 0 0,-1-2 0 0,0 0 128 16,0-2-128-16,-1 0 0 0,-1 3 0 0,-1-1 0 0,-1 0 0 15,-2 3 0-15,0-2 0 0,-2 3 0 0,0 3 0 16,-2 0 0-16,-1 3 0 0,-1-1 0 0,0 3 0 15,-1-1 0-15,1 4 0 0,0-2 0 0,0 3 0 16,0 0 0-16,0-2 0 0,0 0 0 0,-1 1 0 16,4 0-208-16,-1-2 80 0,0 0 128 0,1-1-208 15,-1-1-96-15,2-2-16 0,-1 0 0 0,0-2 0 16,2-3-720-16,-1 0-160 16,0-2-16-16,2-1-15968 0</inkml:trace>
  <inkml:trace contextRef="#ctx0" brushRef="#br0" timeOffset="152930.28">32361 7821 25791 0,'-1'0'2304'0,"1"0"-1856"0,0 2-448 16,1-2 0-16,0 2 672 0,1 1 32 0,-1 1 16 0,1 1 0 0,0 7 928 0,1 1 176 0,-1 8 32 0,-1 2 16 0,0 1-896 0,0 4-176 0,-1 4-32 0,0 0-16 0,0 4 0 0,-1-1 0 0,1 0 0 0,0 0 0 0,-1-1-256 0,1 0-48 15,0-2-16-15,0 0 0 0,0-4-224 0,0-1-32 0,0-1-16 16,0-3 0-16,0-1-160 0,0-3 0 0,0-4 0 16,1-2 0-1,-1-2-336-15,1-1-112 0,0-3 0 0,0-1-16 16,1-2-1264-16,-1-4-240 0,0-2-48 0,-1-2-14176 0</inkml:trace>
  <inkml:trace contextRef="#ctx0" brushRef="#br0" timeOffset="153128.54">32276 8088 26719 0,'-4'2'2368'0,"2"1"-1888"0,2 0-480 0,1-2 0 0,3 1 640 0,-2 0 48 15,3 0 0-15,0 0 0 0,6 4-112 0,-11-6-32 16,0 0 0-16,46 20 0 0,-46-20-688 0,0 0-144 16,48 17-32-16,-33-13 0 15,-2-2-848-15,0 1-176 0,-1-3-48 0,0 3-6672 16,-1-3-1328-16</inkml:trace>
  <inkml:trace contextRef="#ctx0" brushRef="#br0" timeOffset="153487.25">32578 8314 20271 0,'1'11'896'0,"0"-3"192"0,1-3-880 0,2 1-208 0,-2-4 0 0,0-1 0 16,1 2 896-16,3-1 128 0,3 1 16 0,4 3 16 16,-13-6-176-16,0 0-48 0,43 11 0 0,-28-9 0 15,-3-4 416-15,1 0 80 0,-1-4 16 0,0 3 0 16,-2-3 240-16,-1-2 48 0,0 3 16 0,-2-2 0 15,0-1-624-15,-3 1-112 0,1-1-16 16,-3 2-16-16,1 1-544 0,-3-1-96 0,-2 0-32 0,-1 3 0 16,-2-2-48-16,0 4-16 0,-3-1 0 0,0 4 0 15,-4-1-144-15,1 5 0 0,-3 0 0 0,1 2 128 16,-1 1-128-16,2 1 0 0,-2 3 0 0,0-2 0 16,3 4 0-16,1-2 160 0,-1 2-160 0,2 2 160 15,2 0-160-15,2 0 160 0,0 2-160 0,3-2 160 16,1 2-160-16,1-3 0 0,0-16 0 0,0 0 0 15,12 46 0-15,-12-46 0 0,0 0 0 0,0 0 0 16,38 41-256-16,-38-41-48 0,0 0 0 0,45 11 0 16,-25-11-704-16,0-1-144 0,0-4-16 0,1 0-16240 15</inkml:trace>
  <inkml:trace contextRef="#ctx0" brushRef="#br0" timeOffset="154240.67">33501 8211 33167 0,'-7'-3'2944'0,"1"1"-2352"0,4 4-464 0,1-2-128 0,0 0 960 0,-2 3 160 0,-2-2 32 0,-4 1 16 0,-3 2 0 0,-3-2 0 0,1 4 0 0,-3-1 0 0,1 2-848 0,2 1-160 0,0-2-32 0,3 3-128 15,1-1 128-15,1 1-128 0,1 2 0 0,1-2 0 16,1 5 128-16,2-3-128 0,-1 2 0 0,2-2 0 0,0 1 0 15,2 1 128-15,1-1-128 0,1-1 0 16,2 2 0-16,1-5 0 0,0 1 0 0,1-1 0 16,3-1-576-16,0-2-64 0,2-2 0 0,3 0-11456 15,-1-3-2304-15</inkml:trace>
  <inkml:trace contextRef="#ctx0" brushRef="#br0" timeOffset="154801.6">33604 8381 26719 0,'-5'4'1184'15,"0"-2"240"-15,1 2-1136 0,1-2-288 0,2 0 0 0,0-1 0 0,0 2 1552 0,-3 0 256 16,1 3 48-16,-2-1 16 0,0 4-848 0,0 2-160 15,1-2-32-15,0 0-16 0,1 0-624 0,2 2-192 16,0-3 0-16,-1 4 0 0,2-3 512 0,2 0 0 16,-1 1 0-16,2-1 0 0,2 0 64 0,0-1 16 15,2 2 0-15,1-5 0 0,1 1-336 0,2-3-80 16,-1 0-16-16,0 0 0 0,0-1-160 0,0-2 0 16,1 0 0-16,-2 0 0 0,0 0 0 0,0-2 0 15,0 2 0-15,-2-3 0 0,0 0 0 0,0 0 0 16,-3 1 0-16,2-2 0 0,-3 1 0 0,1-3 0 15,-2 0 0-15,-1 1 0 0,-1-1 0 0,0 0 0 16,-2-2 0-16,0 3 0 0,-3-2 0 0,-1-1 0 16,1 1 0-16,-2-1 0 0,-2 2 0 0,-2 1 0 15,0-1 0-15,-1 3 0 0,0 0-240 0,0 0 32 0,-1 3 0 16,1-2 0 0,1 2-384-16,1 2-80 0,1-2-16 0,1 3 0 15,2 0-912-15,1-2-176 0,0 3-32 0,2 0-16 16,0-1-896-16,3-1-176 0</inkml:trace>
  <inkml:trace contextRef="#ctx0" brushRef="#br0" timeOffset="155205.06">33826 8422 32255 0,'-4'6'1424'0,"0"-1"304"0,2-2-1392 0,1-1-336 0,1 0 0 0,0 0 0 0,0-2 992 0,-1 3 128 0,0 3 32 0,0 0 0 0,-1 2-16 0,2-2 0 0,2 2 0 0,-1-2 0 0,2-2-816 0,-1 1-144 16,3-3-48-16,-2 2 0 0,2-2 96 0,-1 2 16 16,2-4 0-16,1 0 0 0,0 0 48 0,1-2 16 15,2 0 0-15,0 0 0 0,0-2-304 0,2 1 160 16,-1-1-160-16,-1 0 128 0,1-2-128 0,-2 4 0 15,-1-1 0-15,-1 3 0 0,-2 0 0 0,0 0-176 16,-2 0 176-16,0 2-192 0,-1-1 192 0,-1 4-160 16,0-2 160-16,0 1-160 0,0 1 160 0,1 1 0 15,-2 2 0-15,1-1 0 0,0-2 0 0,0 3 0 16,0 1 0-16,0-1 0 0,2-2-128 0,-1 0 128 16,0 1-128-16,0-2 128 0,2 3-192 0,-2-2 32 15,1-3 16-15,0 3 0 0,0-2 144 0,-1 0 0 16,2-1 0-16,-1 0-128 0,1-2-208 0,-2-2-48 0,1 1 0 0,0-3 0 31,-1 0-1600-31,-1 1-320 0</inkml:trace>
  <inkml:trace contextRef="#ctx0" brushRef="#br0" timeOffset="155634.16">34320 8125 15663 0,'3'-17'688'0,"-2"2"144"0,-1 4-656 0,0 2-176 0,0 3 0 0,0 4 0 0,-1-4 2720 0,0-3 512 0,-3-6 96 0,1-2 32 0,-3 0-832 0,-1 5-160 16,1 1-48-16,-2 6 0 0,-1-1-992 0,-1 3-208 15,0 3-32-15,-1 0-16 0,-1 3-576 0,1-1-112 16,1 4-32-16,-1 3 0 0,2 1-160 0,0 3-16 16,1 2-16-16,1 2 0 0,2 6-160 0,0-1 0 0,2 5 144 15,1-1-144-15,2 2 192 0,0 1-16 0,3-3-16 16,-1 3 0-16,-2-29-32 0,6 60 0 0,-6-60 0 0,7 63 0 15,-7-63-128-15,5 62 0 0,-5-62 0 0,6 57 128 16,-4-31-128-16,-1 0 0 0,-1-1 0 0,0-4 0 16,-1 1-240-16,-1-3-16 0,0-2-16 0,-2-2 0 31,1-2-368-31,-2-4-64 0,1-1 0 0,-1-1-16 16,2-2-1440-16,-2-4-272 0</inkml:trace>
  <inkml:trace contextRef="#ctx0" brushRef="#br0" timeOffset="155839.99">34040 8261 35935 0,'0'0'1600'0,"1"0"320"0,2 0-1536 0,-1 0-384 16,0 2 0-16,1-2 0 0,-1 2 1104 0,2 0 160 15,4 0 16-15,3 3 16 0,1 1-960 0,1 0-192 16,0 1-144-16,1-2 192 15,-3 0-912-15,2 1-176 0,-3-3-48 0,2 0 0 16,-3 2-1744-16,-1-4-368 0</inkml:trace>
  <inkml:trace contextRef="#ctx0" brushRef="#br0" timeOffset="167147.76">31838 5514 5999 0,'-9'0'0'0,"2"0"0"0,3 0 0 16,3 0 0-16,0 0 0 0,-1 0 0 0,-4 2 864 0,-3-2 160 0,-2 1 16 0,-1 1 32 16,2-2 464-16,2 4 80 0,1-2 32 0,1 0 0 15,3 2-128-15,2-1-32 0,-1 2 0 0,-1-2 16 16,1 4-144-16,0 1-16 0,-2 3-16 0,0 4 16 15,-2 2-112-15,-2 6-16 0,-1 3 0 0,-2 6 16 16,-1 0-336-16,-1 6-80 0,-1 1-16 0,-2 2 16 0,1 5-112 16,0-3 0-16,2 3-16 0,-1-2 16 0,4-1-64 15,1 1 0-15,4-2 0 0,2 1 16 0,3 3-240 16,1-3-48-16,1 1-16 0,2-2 16 0,1-3-176 0,-5-39-48 16,15 75 0-16,-15-75 16 0,17 61-160 0,-17-61 160 15,0 0-160-15,39 86 160 0,-39-86-160 0,0 0 192 16,50 83-192-16,-50-83 192 0,0 0-64 0,64 70 0 15,-64-70-128-15,0 0 208 0,69 60-208 0,-69-60 128 16,0 0-128-16,64 51 0 0,-46-36 128 0,0 0-128 16,-18-15 0-16,0 0 144 0,55 43-144 0,-37-28 0 15,2-1 0-15,-20-14 0 0,0 0 0 0,62 40 0 16,-62-40 0-16,51 29 0 0,-51-29 144 0,67 28-144 16,-28-16 160-16,2-3-160 0,1 0 192 0,4 1-48 0,4-3-16 15,2-2 0-15,4-2-128 0,3 0 160 0,5 0-160 16,2-3 160-16,-3-3-160 0,3 2 160 0,3-3-160 15,4-2 160-15,2 0 0 0,-1 0 0 0,-3-2 0 0,-3 0 0 16,-1 2-160-16,-2-3 192 16,-1 2-192-16,-3-3 192 0,0 3-192 0,-9-3 0 0,-9 3 0 0,-3-5 0 15,0 4 0-15,-3-3 0 0,0 1 0 0,-8 0-176 32,-3-2-272-32,-5 3-48 0,-5 0-16 0</inkml:trace>
  <inkml:trace contextRef="#ctx0" brushRef="#br0" timeOffset="167594.06">31833 5450 8287 0,'-23'-15'736'0,"10"5"-592"0,2 3-144 0,7 3 0 0,3 2 4928 0,3 2 944 0,3 2 192 0,1-2 32 0,8 0-4112 0,9-2-832 0,10 0-176 0,12 1-16 0,10-3-192 0,12-2-16 0,14 2-16 0,5-1 0 0,6 1-208 0,2 0-32 0,4 0-16 16,2 2 0-16,-1 1-128 0,-1-1-32 0,-1 2 0 15,-3 0 0-15,-2 0-176 0,-4 0-144 16,-2 0 192-16,-7 0-192 0,-4 3 208 0,-2 2-64 16,-3 0-16-16,-4 2 0 0,-3 5 112 0,-1-1 16 0,-4 4 0 0,-2 4 0 15,-3 5-128-15,-6 7 0 0,-47-31-128 0,72 69 192 16,-72-69-192-16,47 90 0 0,-47-90 128 0,25 104-128 16,-19-46 0-16,-5 2 0 0,-3 0 0 0,-3 3 0 15,-4-3 0-15,-2 1 0 0,-4-3 0 0,0 0 0 16,-1-6 0-16,-1-1 0 0,0-4 0 0,-1-5 0 15,-1-3-400-15,-2 1 16 0,0 0 16 0</inkml:trace>
  <inkml:trace contextRef="#ctx0" brushRef="#br0" timeOffset="169944.27">28800 9257 15663 0,'0'-8'1392'0,"0"2"-1120"0,0 1-272 0,0 1 0 0,0 4 960 0,0-2 144 0,0 2 32 0,-1-1 0 0,1-2 1488 0,-1 3 320 0,0 3 48 0,-1 0 16 16,-2 6-1312-16,0 3-256 0,-1 2-48 0,1 6-16 15,-3 3-656-15,1 3-128 0,-1 6-16 0,1 3-16 16,-1 3-336-16,0 1-64 0,0 2-16 0,0-3 0 16,0 2-144-16,1-6 0 0,0-2 0 0,0-3 0 15,0-4-128-15,2-1-128 0,2-2 0 0,-1-4-16 16,2-3-624-16,0-4-112 0,2-3-16 0,1-1-16 15,3-2-928-15,0-5-176 0</inkml:trace>
  <inkml:trace contextRef="#ctx0" brushRef="#br0" timeOffset="170213.29">28872 9246 28559 0,'-6'1'1264'0,"3"1"272"0,1 1-1232 0,1 0-304 16,1 0 0-16,1-1 0 0,1 2 752 0,0 1 80 16,3 7 32-16,1 3 0 0,0 2 272 0,2 3 48 0,2 3 16 0,0 0 0 15,-10-23-448-15,21 49-96 16,-21-49-16-16,23 52 0 0,-23-52-160 0,25 51-32 0,-25-51-16 16,24 52 0-16,-24-52-256 0,24 50-48 0,-24-50-128 0,0 0 192 15,32 63-192-15,-24-43 0 0,0-5 0 0,-1-1 0 16,-2 0 0-16,1-3 0 0,-1-2-208 0,-1-1 64 31,2-1-1264-31,-4-1-240 0,2-1-48 0,-3-2-14304 0</inkml:trace>
  <inkml:trace contextRef="#ctx0" brushRef="#br0" timeOffset="170458.16">28711 9537 30399 0,'-12'-3'1344'0,"6"0"288"0,2 1-1312 0,3 2-320 0,2 0 0 0,1 0 0 0,2 0 144 0,1-3-144 16,3 3 192-16,5-3-192 0,4 3 704 0,1 0 16 16,3 0 16-16,-1 0 0 0,1 0-352 0,0 3-64 15,-1 0 0-15,0-1-16 0,-1 2-304 0,0 0 0 16,-2 0 0-16,0 1 0 15,0-1-320-15,-1-1-112 0,1 2-16 0,2-4-16 16,-1 1-1840-16,1-2-384 0</inkml:trace>
  <inkml:trace contextRef="#ctx0" brushRef="#br0" timeOffset="170941.94">29545 9430 8991 0</inkml:trace>
  <inkml:trace contextRef="#ctx0" brushRef="#br0" timeOffset="171437.79">29409 9491 34095 0,'-4'-1'1504'0,"2"-1"320"0,-1 0-1456 0,2 2-368 15,2 0 0-15,-1 0 0 0,2 0 608 0,-2 0 48 16,1 0 16-16,0 2 0 0,1 0 240 0,-1 2 48 15,0 4 16-15,-1-1 0 0,0 2-464 0,0-1-112 16,0 3-16-16,-1 0 0 0,1 2-80 0,0-2-32 16,-1 1 0-16,1-1 0 0,1-2 0 0,0 1 0 15,2 0 0-15,-1-5 0 0,2 1-80 0,1-3 0 16,2 0-16-16,0-3 0 0,1 0-176 0,0-3 0 16,2-2 144-16,1-1-144 0,2 0 0 0,-1-3 0 15,3 0 0-15,0 0 128 0,1-1-128 0,0 1 0 16,0-3 0-16,-3 4 0 0,1 1 0 0,0 2 0 0,-3-1 0 15,-1 4-128-15,-1-2 128 0,1 4 0 0,-3 0 0 16,0 4 0-16,0 1 0 0,-1 1 0 0,-2 2 0 0,2 5 0 16,-1 0 0-16,-2 1 0 0,2 1 0 0,-2 0 0 15,-1-1-144-15,2 1 144 0,-1 1-160 0,-1-1 160 16,3-4-192-16,-2 2 192 0,2-2-208 0,1 1 80 16,-1-3-128-16,2-1 0 0,0 1-16 0,0-4 0 15,1 1-192 1,-1 0-48-16,1-4 0 0,-2 1 0 0,1 0-1696 0,0-3-352 15</inkml:trace>
  <inkml:trace contextRef="#ctx0" brushRef="#br0" timeOffset="171915.77">30240 9437 22399 0,'2'-6'496'0,"-2"0"96"0,-2 3 32 0,2 0 0 0,-1 0-496 0,1 3-128 0,-2-1 0 0,0-1 0 0,-2 0 2144 0,-1-4 416 0,-3 0 64 0,-3 3 32 0,0 1-1152 15,-1 2-224-15,-2 0-64 0,-1 2 0 0,-1 0-384 0,-1 2-96 0,0-1-16 0,0 3 0 0,0-1-144 0,0 3-16 0,1-1-16 0,1 1 0 0,1 1-224 0,3-1-64 0,2 1 0 16,1-1 0-16,2-1-128 0,4-1-128 0,1 2 192 0,1-3-192 16,3 2 128-16,2 1-128 0,1 1 0 0,1-1 0 15,1 0 0-15,2 1 0 0,0 0 0 0,0 1 0 16,-10-10 0-16,0 0 0 0,0 0 0 0,46 39 0 16,-35-27 0-16,-1-1 0 0,2 4 0 0,-2-4 0 15,-2 4 0-15,1-1 0 16,0 1 0-16,-2-2 0 0,-1 0 0 0,-1 1 0 0,-1-2 0 0,-2-1 0 15,-2 0 176-15,-1-2-176 0,-2 2 160 0,-2-2-160 16,-1 3 208-16,-3-3-48 0,-1-1-16 0,-2 1 0 16,0 0 16-16,-3-1 0 0,0 0 0 0,-2-1 0 0,0-2-160 15,-2 1 0-15,1 0 0 0,-1-3 0 0,2-1-128 16,1-2-128-16,0-2 0 0,0-1-16 16,2-1-816-16,0-1-176 0</inkml:trace>
  <inkml:trace contextRef="#ctx0" brushRef="#br0" timeOffset="173429.84">30523 9460 11967 0,'-5'-4'1072'0,"2"2"-864"0,1 2-208 0,0 0 0 0,2 0 4592 0,0 2 864 0,0 2 176 0,0 1 48 0,0 1-3328 0,-1 8-672 0,0 0-128 0,0 5-16 0,0 3-784 0,-3 3-160 0,1-1-16 0,0 3-16 0,-2-2-384 0,1-1-176 16,-1-2 160-16,2-1-160 0,-1-2 128 0,2-1-128 16,1-1 0-16,1-3 144 0,0-1-400 0,0-3-64 15,2-3-32-15,-1-2-11408 16,0-2-2272-16</inkml:trace>
  <inkml:trace contextRef="#ctx0" brushRef="#br0" timeOffset="173672.59">30492 8967 17503 0,'-14'-3'1552'0,"5"2"-1232"0,2 1-320 0,3 0 0 15,3 1 4864-15,1-1 928 0,0 3 176 0,-1-1 48 16,0 1-4928-16,-2 1-960 0,1 1-128 0,2 1-192 31,0 0-1024-31,1 0-192 0,0-1-64 0,0 3 0 16,-1-1-80-16,2 1-32 0,0 1 0 0,1-1-7360 0,2 3-1472 16</inkml:trace>
  <inkml:trace contextRef="#ctx0" brushRef="#br0" timeOffset="174138.27">30831 8987 35007 0,'-1'-6'1552'0,"1"1"320"0,1 4-1488 0,0-2-384 16,2 3 0-16,-1 0 0 0,0 3 336 0,2-2 0 16,3 3 0-16,-1 3 0 0,-6-7 192 0,0 0 48 15,20 46 0-15,-18-24 0 0,-2 5-80 0,-2 2-16 16,-3 5 0-16,1 4 0 0,-3 0-32 0,0 1-16 16,0-1 0-16,-1 0 0 0,1-1-240 0,2-3-64 15,-1-2 0-15,1-2 0 0,3-3-128 0,0-5 128 16,2 0-128-16,2-1 128 0,0-4-128 0,1-3 0 15,1 0 0-15,1-2 128 0,0-1-128 0,3 1 0 16,0-3 0-16,1-1 0 0,2-1 0 0,0 0 0 16,-11-7 0-16,0 0-176 0,0 0 176 0,59 21-160 0,-43-19 160 0,0 2-160 15,0-1 160-15,0-1 0 0,1 2-144 16,-1-2 144-16,0 4 0 0,-1-3 0 0,0 3 0 0,-3 0 0 16,0 2 0-16,-2-3 0 0,-1 2 0 0,-3-1 0 15,-2-1 128-15,0 3 0 0,-4-2 0 0,-2 0 0 16,-1 1 80-16,-3-2 16 0,-1 1 0 0,-2 0 0 15,-1-1 32-15,-1 1 0 0,-2 2 0 0,0-5 0 16,-2 3-80-16,-2-2-16 0,0 1 0 0,0-2 0 16,-2-1-160-16,1-1 0 0,0-2 0 0,1-1 0 15,0-2-160-15,1 0-64 0,1-3-16 0,2-2 0 16,2-2-464-16,2 0-80 0,1 0-32 0,3-4-17808 16</inkml:trace>
  <inkml:trace contextRef="#ctx0" brushRef="#br0" timeOffset="174430.3">31328 9010 37775 0,'-4'2'1664'0,"2"-1"368"15,1 2-1632-15,1 0-400 0,1 2 0 0,2-2 0 0,0 0 176 0,0 5-48 0,3 7-128 0,-6-15 192 0,0 0 144 0,23 72 32 0,-18-40 0 0,-1 2 0 0,-2 1-112 0,-3 3-32 0,0-1 0 0,-2 3 0 0,0 1 176 0,0-1 48 0,-3 0 0 0,1-3 0 0,1-1-144 0,0-2-32 16,1-2 0-16,2-4 0 0,0 1-96 0,1-5-32 0,0-2 0 16,1-2 0-16,0-2-144 0,1-3-272 0,0-2 64 15,2-4 16 1,0 1-704-16,1-5-144 0,0 1-32 0,1-4-16848 0</inkml:trace>
  <inkml:trace contextRef="#ctx0" brushRef="#br0" timeOffset="174813.73">31587 9592 33167 0,'-1'9'1472'0,"1"-1"304"0,1-1-1424 0,1-2-352 16,1-2 0-16,0 0 0 0,1-1 448 0,0 2 0 15,3 4 16-15,-7-8 0 0,0 0 80 0,0 0 16 16,55 37 0-16,-55-37 0 0,0 0 128 0,0 0 16 16,58 8 16-16,-44-12 0 0,1 0-128 0,-2-4-16 15,-1 1-16-15,0-3 0 0,-2 1-192 0,-2 0-48 16,-1-2 0-16,-3 1 0 0,0-1-160 0,-4 3-32 16,-1-1-128-16,-4-2 192 0,-2 3-192 0,-2-2 0 15,-1 1 0-15,-2 4 0 0,0-1 128 0,-3 4-128 16,0-2 0-16,-2 4 0 0,0 4 128 0,0 1-128 15,-1 1 0-15,3 2 0 0,0 3 192 0,2-1-64 16,0 4-128-16,2 0 192 0,0 1 32 0,3 2 0 16,3 1 0-16,1 1 0 0,4-1-48 0,2 2-16 0,1-3 0 15,-3-17 0-15,0 0-160 0,30 52 192 16,-30-52-192-16,0 0 192 0,56 46-192 0,-56-46 0 0,54 21 144 16,-54-21-144-16,64 11 0 0,-64-11 0 0,66 3 0 0,-33-6 0 31,-1-1-512-31,-1-1-80 0,-2-3-16 0,-3-4-19008 0</inkml:trace>
  <inkml:trace contextRef="#ctx0" brushRef="#br0" timeOffset="181930.5">28658 10575 29487 0,'0'0'2624'0,"0"0"-2112"0,0 3-512 0,1-3 0 0,0 3 1568 0,2-1 208 0,0 4 32 0,2 5 16 0,2 6-416 0,0 4-64 0,-7-21-32 0,21 55 0 0,-21-55-896 0,20 69-176 0,-10-29-48 0,-1 1 0 0,-1-1-192 0,0-2 0 0,1 2 0 0,-1 0 0 0,-3-2 0 0,1-3 0 15,-1-3 0-15,-1-2 0 0,0 0 0 0,-1-5-208 16,0-1 32-16,1-1 16 16,-1-3-1456-16,0-3-304 0,-1 0-48 0,-1-2-14224 15</inkml:trace>
  <inkml:trace contextRef="#ctx0" brushRef="#br0" timeOffset="182356.65">28589 10521 31327 0,'-4'-4'2784'0,"2"1"-2224"0,2 0-560 0,2 3 0 15,1-2 880-15,0 1 64 0,0-5 16 0,5-2 0 16,4-3 256-16,4-1 64 0,4-2 16 0,2 2 0 15,2 1-672-15,-1 2-144 0,2 1-32 0,-2 5 0 0,4 1-192 16,-1 4-64-16,-26-2 0 0,53 11 0 0,-53-11-48 0,0 0-16 16,71 31 0-16,-71-31 0 0,0 0 32 0,67 38 0 15,-67-38 0-15,0 0 0 0,50 40 16 16,-40-28 0-16,-2 2 0 0,-3-2 0 0,-4 1-32 0,-3 0 0 16,-4 4 0-16,-3-2 0 0,-4 2 48 0,-1 0 0 15,-5 0 0-15,0 1 0 0,0-2-192 0,-2-1 192 16,2 0-192-16,-2-4 192 0,0 1-192 0,1-7-176 15,2 1 48-15,3-4 0 16,3-2-320-16,2-2-48 0,3 0-16 0,1 2 0 16,3-4-576-16,2 2-128 0,3-1-32 0,1 0-16480 15</inkml:trace>
  <inkml:trace contextRef="#ctx0" brushRef="#br0" timeOffset="182818.42">29207 10884 24879 0,'-1'-7'1088'0,"0"1"256"0,1 3-1088 0,1-2-256 0,0 4 0 0,-1-1 0 0,1 2 1712 0,1 0 272 0,1 0 64 0,-1 0 16 0,1 2-224 0,0 4-48 0,-1 1-16 0,-1 4 0 0,1-2-928 0,-2 5-176 16,0-2-32-16,1 4-16 0,2-1-288 0,-2 2-48 15,1 1-16-15,0-1 0 0,1 1-80 0,0-1 0 16,2 0-16-16,-1-3 0 0,3 1 16 0,0-3 0 16,3-1 0-16,0-2 0 0,3-3-32 0,2-2 0 15,1-2 0-15,1-4 0 0,2-2-160 0,1-2 128 16,2-3-128-16,2-2 128 0,-1-1-128 0,-2 1 0 15,2-2 0-15,-2 0 0 0,-1 0 0 0,-2 0 0 16,-2 3-144-16,-1 2 144 0,-2 3 0 0,-1 1 0 16,-4 2 0-16,0 2 0 0,-2 0 0 0,-1 5 0 15,0-2 0-15,0 5 0 0,-1 1 0 0,0 0 0 16,-1 0 0-16,1 3 144 0,0-1-144 0,-2 3 0 16,3-2 0-16,-2 0 0 0,2-1 0 0,-2 0-176 15,2 1 48-15,-1-3 0 0,1 0-192 0,0-1-16 16,0 1-16-16,1-3 0 15,-2 2-608-15,1 0-128 0,-1-1-32 0,0-2-16576 0</inkml:trace>
  <inkml:trace contextRef="#ctx0" brushRef="#br0" timeOffset="183347.74">29937 10984 34847 0,'-3'9'768'0,"1"-3"144"0,0-1 48 0,2 1 16 0,1-2-784 0,1 1-192 0,0 0 0 0,2 4 0 0,0 8 320 0,2 6 32 0,2 4 0 0,-1 7 0 0,-1 0-352 0,-2 2 0 0,0 0 0 0,-3-1 128 0,-1 2 16 15,0-5 16-15,-1-3 0 0,-1-3 0 0,2 0 544 0,0-8 128 16,2-1 0-16,-2-2 16 0,2-4-464 0,0-3-80 16,2-2-32-16,-1-4 0 15,0-1-592-15,2-4-112 0,-2-1-16 0,2-4-16 16,-1-1-512-16,0-5-112 0,-1 2 0 0,1-4-16 16,-2 1-320-16,0-2-64 0,2 0-16 0,-2-3 0 15,-1-1 672-15,0-2 144 0,1-3 32 0,0 0 0 16,0-2 656-16,-2-4 304 0,2 0-32 0,2 0 0 0,-1 1 560 0,2 2 96 0,-1 2 32 15,3 1 0-15,1 1-80 0,1 2-16 0,0 5 0 16,0 3 0-16,-1 4 96 0,0 1 0 0,-1 4 16 16,0 0 0-16,0 3-208 0,-3 3-64 0,2 0 0 0,-2 2 0 15,1 2-384-15,-2 1-96 0,0 1-16 0,-1 0 0 16,-1 3-64-16,-2 1-16 0,0 0 0 16,-3 2 0-16,0 1-128 0,-2 1 192 0,-1 1-192 0,-1-3 192 15,0 2-192-15,-1-2 0 0,0 2 0 0,0 0 0 16,-1-4 0-16,1 1 0 0,0-3-224 0,1 2 80 15,1-5-448-15,0 1-96 16,2-4-16-16,1 0-11344 0,0 0-2288 0</inkml:trace>
  <inkml:trace contextRef="#ctx0" brushRef="#br0" timeOffset="183866.04">30244 10982 38703 0,'0'5'1712'0,"1"-2"352"0,2 0-1648 0,1 2-416 0,-1-4 0 0,0 1 0 0,0 4 256 0,2-1-16 0,-5-5-16 0,0 0 0 0,30 49 16 0,-30-49 0 15,20 53 0-15,-14-25 0 0,0 4 32 0,-2-2 16 16,-2 0 0-16,0 0 0 0,-2 1 64 0,0-2 16 0,1 2 0 15,-2-4 0-15,0 1-240 0,0-4-128 0,1-2 160 16,-2 1-160-16,0-2 0 0,1-1 0 0,0-3 0 0,0-2 0 16,1 0 0-16,-1-4-240 0,1-3 80 0,0-2 16 15,1-3-32-15,0 0 0 0,0-6 0 0,0 0 0 16,2 1-80-16,-2-5-32 0,0-3 0 0,1-2 0 31,1 0-368-31,-2-3-80 0,2-1-16 0,-2-5 0 16,1 1-128-16,0-3-16 0,0 0-16 0,0-6 0 0,0 0 192 0,1-3 32 15,-1-3 16-15,0-1 0 0,2-3 336 0,0-1 64 0,1-2 16 0,-1 1 0 16,2 0 256-16,0-1 144 0,1 3-16 0,1-1 0 16,1 1 384-16,1 3 64 0,2 0 0 0,2 4 16 0,2 8 336 15,-1 1 64-15,0 8 16 0,-3 4 0 0,0 3-512 16,-3 1-112-16,-1 2 0 0,1 2-16 0,-2 1 48 0,-1 2 16 16,1 2 0-16,-1 2 0 0,-2 1-144 0,0 3-32 15,0 1 0-15,-1 1 0 0,-2 1-64 0,-1 3-32 16,-1-1 0-16,-2 2 0 0,1 0-160 0,-2 0 160 15,-1-1-160-15,-1 2 160 0,0-1-160 0,-1 0 0 16,-2 0 0-16,-1-2 0 0,1 0-240 0,-1-2 32 16,-1 1 0-16,0-2 0 15,2-1-768-15,-1-2-160 0,1-1-16 0,0-1-16096 0</inkml:trace>
  <inkml:trace contextRef="#ctx0" brushRef="#br0" timeOffset="184275.18">30676 10970 18431 0,'7'3'1632'0,"-1"0"-1312"0,0-3-320 0,-2 0 0 0,0 0 304 0,1 0-16 0,6 2 0 0,-11-2 0 0,0 0 880 0,68 0 176 0,-68 0 48 0,58-5 0 0,-58 5-304 0,55-13-64 0,-30 5-16 0,-4-1 0 16,0-1 816-16,-3-3 160 0,-2 2 48 0,-1-1 0 16,-3 1-736-16,-2 0-144 0,0-1-16 0,-5 3-16 15,0 0-688-15,-4-1-144 0,-1 3-32 0,-3-1 0 16,-2 2-128-16,-2 1-128 0,-2 1 192 0,-1 1-192 16,-3 1 208-16,1 4-64 0,-3 1-16 0,-1 1 0 0,-1 6-128 0,0-1 0 15,0 3 0-15,0 0 0 16,3 2 0-16,0-3 128 0,3 4-128 0,1-2 128 0,2 0-128 0,2 2 0 15,3-2 0-15,2 4 128 0,1-2-128 0,1 2 0 16,-1-17 0-16,9 34 0 0,-9-34 0 0,0 0 0 16,25 45 0-16,-25-45 0 0,0 0 0 0,0 0 0 15,50 45 0-15,-50-45 0 0,0 0-320 0,0 0-32 16,56 12-16-16,-41-14 0 16,-1-2-1104-16,1-4-208 0,0-1-48 0,1-2-14384 15</inkml:trace>
  <inkml:trace contextRef="#ctx0" brushRef="#br0" timeOffset="184534.13">31303 10423 24879 0,'4'-6'1088'0,"-3"3"256"0,2 1-1088 0,-2 0-256 0,0 2 0 0,0 2 0 16,0 0 2272-16,0 3 400 0,2 1 80 0,-2 5 0 15,1 4-832-15,-1 6-192 0,-2 4-16 0,0 1-16 16,-1 6-1072-16,-3 2-224 0,0 3-32 0,0 4-16 15,-2 3-96-15,1 4 0 0,-1-2-16 0,1-3 0 16,0 1-80-16,-1-3-16 0,1 1 0 0,1-5 0 16,0 3-144-16,2-4 0 0,-1-1 144 0,3-3-144 15,0-4-240-15,2-2-112 0,1-3-32 0,-2-23 0 16,8 34-496-16,-8-34-96 0,0 0-32 16,0 0-10944-16,0 0-2192 0</inkml:trace>
  <inkml:trace contextRef="#ctx0" brushRef="#br0" timeOffset="184729.44">31219 10736 36863 0,'-3'3'1632'0,"3"-1"336"0,1 2-1584 0,1-2-384 16,3-1 0-16,0-1 0 0,0 3 800 0,3-3 80 15,-8 0 16-15,0 0 0 0,61 11-400 0,-61-11-80 16,58 6-16-16,-58-6 0 0,55 2-400 0,-55-2 0 15,55-2 128-15,-55 2-128 0,50-4 0 0,-50 4 0 16,45-4 0-16,-25 0 0 16,1-1-384-16,-3 1-176 0,-1-2-16 0,-2 2-17344 0</inkml:trace>
  <inkml:trace contextRef="#ctx0" brushRef="#br0" timeOffset="185166.94">29309 11900 39615 0,'-7'4'3520'0,"3"0"-2816"0,1 0-560 0,1-4-144 0,4 2 304 0,-1-2 16 0,1 0 16 0,1 0 0 0,3 1 48 0,1-1 16 0,2 0 0 0,1 0 0 0,-2 0-400 0,0-1 0 0,-1-1 0 0,-1 2-176 15,-1-3-272-15,0 3-64 0,-1-3-16 0,0 1 0 16,0-2-1104-16,1 2-224 0</inkml:trace>
  <inkml:trace contextRef="#ctx0" brushRef="#br0" timeOffset="185390.16">29741 11886 27647 0,'0'11'2448'0,"0"-4"-1952"0,0-2-496 0,1 0 0 0,2-4 3184 0,1-1 528 16,-1 2 128-16,4-2 0 0,2 4-2912 0,-9-4-592 15,0 0-112-15,0 0-32 0,52 2-192 0,-41-4-288 16,-3-2 64-16,-2 2 16 16,0 1-400-16,-2-1-80 0,-2-1-16 0,0 0 0 15,0 1-368-15,0-2-80 0,-1 1 0 0,1-2-14992 0</inkml:trace>
  <inkml:trace contextRef="#ctx0" brushRef="#br0" timeOffset="185583.27">30256 11966 43311 0,'6'7'1920'0,"-1"-4"384"0,0 0-1840 0,1-3-464 0,-1 0 0 0,-2 0 0 15,3-3 128-15,1 3-128 0,-7 0 0 0,0 0 0 16,39-12-256-1,-27 9-128-15,-2-1-48 0,-4 0 0 16,-3 0-1888-16,-3 1-384 0,-3-2-80 0,-2 2-16 0</inkml:trace>
  <inkml:trace contextRef="#ctx0" brushRef="#br0" timeOffset="188221.36">30980 5917 911 0,'-1'-20'0'0,"0"8"0"0,0 1 0 0,-1 1 0 0,1 5 1392 0,1 0 192 0,-2 2 32 0,0-5 16 0,-1-4 224 0,-3 0 64 15,-1-3 0-15,0 1 0 0,-1 5 16 0,2 1 16 16,0 5 0-16,1 1 0 0,2 2-144 0,1 2-16 16,2 4-16-16,1 3 0 0,3 0-720 0,2 2-144 15,3 4-16-15,1 2-16 0,3 2-112 0,1 2-32 0,-14-21 0 0,0 0 0 16,57 66-240-16,-57-66-48 0,0 0-16 0,68 73 0 15,-68-73-192-15,0 0-48 0,66 68 0 0,-66-68 0 16,49 53-464-16,-49-53-112 0,51 48 0 0,-51-48-9808 16,0 0-1968-16</inkml:trace>
  <inkml:trace contextRef="#ctx0" brushRef="#br0" timeOffset="188834.72">30671 7258 23039 0,'1'0'2048'0,"1"0"-1648"0,2-1-400 0,-1 1 0 0,2-3 1408 0,1 3 192 0,6-3 32 0,7-2 16 0,12-4-192 0,10-2-48 0,9-4 0 0,2-2 0 0,2 0-928 0,-3 0-192 15,3-1-32-15,-7 1-16 0,-2 3-240 0,-2-3 0 16,-2 2 0-16,1-2-10304 16,-2 1-2096-16</inkml:trace>
  <inkml:trace contextRef="#ctx0" brushRef="#br1" timeOffset="-21366.51">16329 12527 27647 0,'-4'0'2448'0,"2"0"-1952"0,1 0-496 0,1 0 0 0,0 0 1616 0,0 0 240 0,-1 2 32 0,-2 0 16 0,1 1-448 0,0 3-96 15,0 3-16-15,-1 3 0 0,1 5-656 0,1 2-144 16,0 3-32-16,0 5 0 0,-2 0-304 0,2 5-64 16,-1 6-16-16,0 2 0 0,-3-1-128 0,0 1 160 15,1-1-160-15,1-5 160 0,0 0-160 0,3-2 0 16,0-6 144-16,1-3-144 0,2-2 0 0,0-2-192 16,3-6 32-16,-1-5 0 15,1-3-1296-15,1-1-256 0,2-4-48 0,-2 0-14928 0</inkml:trace>
  <inkml:trace contextRef="#ctx0" brushRef="#br1" timeOffset="-21132.31">16371 12846 29135 0,'-4'8'640'0,"1"-4"128"0,1 0 16 0,0-3 48 0,4 2-656 0,0-1-176 0,0-1 0 0,2 1 0 16,2 4 1696-16,2 0 304 0,4 1 64 0,1-2 16 15,2 0-864-15,-1-2-192 0,2 3-16 0,0-4-16 16,0 2-480-16,1-2-80 0,0-1-32 0,-1-1 0 16,1 2-144-16,0-2-16 0,-1 0-16 0,-1 0 0 15,-2-2-224-15,0 1 0 0,-1-1 0 0,-1-1 0 16,-1 0 0-16,0 0-336 0,-1-2 48 0,0 2 16 16,-1-3-1328-16,0 0-256 0</inkml:trace>
  <inkml:trace contextRef="#ctx0" brushRef="#br1" timeOffset="-20879.71">16713 12615 28559 0,'-9'4'1264'0,"2"-2"272"0,3 1-1232 0,0 0-304 16,3-1 0-16,0-1 0 0,0 1 1408 0,-1 4 208 15,-3 3 48-15,-2 6 16 0,2 2-176 0,-1 2-32 0,1 4-16 16,1-1 0-16,-1 3-816 0,3-1-144 15,-1 3-48-15,2 0 0 0,-1 1-256 0,1-1-48 16,2 4-16-16,2-3 0 0,-1 0-128 0,1-2 0 0,1-1 0 0,0-1 128 16,2-2-128-16,0-2 0 0,1-2 0 0,-1-4 0 31,2-2-976-31,0-2-128 0,3-3-32 0,-2-1-16368 0</inkml:trace>
  <inkml:trace contextRef="#ctx0" brushRef="#br1" timeOffset="-20489.15">16940 12858 21183 0,'-10'10'1888'0,"3"-3"-1504"0,1-1-384 0,3-1 0 0,2 1 2368 0,-1-3 416 16,1 3 80-16,-1 5 16 0,-1 7-1040 0,-3 4-208 15,1 7-32-15,0-3-16 0,-1 4-448 0,3-8-96 16,0 1-16-16,3-2 0 0,0-7-496 15,3 0-96-15,1-3-32 0,1-4 0 0,0-1-128 0,2-2-16 16,1-2-16-16,1-4 0 0,3 0-112 16,-1-3 0-16,2-2-128 0,0-4 192 0,2 0-192 0,1 0 144 15,-1-2-144-15,0-2 128 0,-1-1-128 0,1 2 0 16,-1-1 0-16,-1 1 128 0,0 3-128 0,0 4 0 16,-3 1 0-16,1 3 0 0,-2 1 0 0,-1 4 0 15,0 1 0-15,-1 3 0 0,-1 0 0 0,-1 3 0 16,1 2 0-16,-1 3 0 0,-1-2 0 0,1 3 0 15,-2 1 0-15,1-1 0 0,-1 3 0 0,0-1 0 16,0-2-144-16,0 2 144 0,-1-1 0 0,3-4-128 0,0 3 128 16,-2-3 0-16,1-1-176 0,1 0 176 0,-2-1-160 15,2-3 160-15,1 1-304 0,-2-2 48 0,2 1 0 0,-2-1 0 32,1-3-352-32,0 3-64 0,-2-4-16 0,0 1 0 15,2 0-1728-15,-2-1-336 0</inkml:trace>
  <inkml:trace contextRef="#ctx0" brushRef="#br1" timeOffset="-20021.41">17444 12462 32255 0,'-5'-11'1424'0,"1"6"304"0,2 1-1392 0,1 2-336 0,2 2 0 0,0 0 0 0,0 0 1104 0,1 0 160 0,2 2 16 0,-1 2 16 0,2 1-240 0,-2 7-48 0,1 5-16 0,-1 2 0 0,-1 5-544 0,1 7-96 16,-1 4-32-16,-1 3 0 0,0 2-112 0,0-2-16 15,2 4-16-15,-3-4 0 0,0-3 32 0,-2-1 16 16,2 2 0-16,-1-4 0 0,1-2 32 0,0-1 0 16,3-3 0-16,-2-3 0 0,2-3-256 0,0-2 144 15,1-1-144-15,0-5 128 0,1 2-128 0,1-8 0 16,1 2 0-16,-2-4 0 0,4 0 0 0,-2-3 0 15,2-2 0-15,0-1 0 0,2-4 0 0,0 1 0 16,2-3-176-16,0 1 176 0,2-1 0 0,0-1-160 0,1 3 160 16,1-2 0-16,0 5-144 0,-1-1 144 15,0 2 0-15,0 0-144 0,0 2 944 0,0 2 192 0,0 0 32 16,-2 2 16 0,-14-4-1648-16,0 0-336 0,0 0-64 0,0 0-16 0,58 32 1024 0,-52-23 0 0,-1-1 0 0,-4 1 160 15,0-1 928-15,-5 3 192 0,0 0 48 0,-5-1 0 16,0 1-1584-1,-4 3-320-15,-2-2-64 0,-2 0-16 0,-2 2 784 0,-2-2 144 0,2-1 48 0,-4 0 0 16,-2 1-176-16,-1-3-16 0,-1-3-128 0,1-3 192 16,-1-1-192-16,1-2-160 0,2-2 32 0,-1-5 0 15,0-4-720-15,-1-4-144 16,1-4-32-16,0-4-19088 0</inkml:trace>
  <inkml:trace contextRef="#ctx0" brushRef="#br1" timeOffset="-18311.14">16889 623 17503 0,'-1'-1'1552'0,"-1"1"-1232"0,1 0-320 0,1 0 0 0,0 1 896 0,-1-1 112 15,0 0 16-15,-1 2 16 0,-2 2 864 0,0 2 160 0,0-1 48 0,1 7 0 0,0 2-272 0,0 3-48 0,2 6-16 0,0 6 0 0,3 3-640 0,-2 5-128 0,0 6-32 0,0 4 0 0,3 4-496 0,0 4-96 0,1 5-32 0,1 4 0 0,-2 0-128 0,1 2-32 0,-1-2 0 0,0-1 0 0,-1 0-32 0,0-2-16 16,-1 2 0-16,0-3 0 0,1-4-144 0,0 1 128 16,-1 1-128-16,0-3 128 0,1-3-128 0,1-1 0 15,0-2 144-15,0 0-144 0,2-3 0 0,-2-2 128 16,3 2-128-16,-1-3 0 0,-1-2 0 0,1-1 144 0,0-3-144 16,0 0 0-16,2-4 160 0,-1-2-160 0,0-2 128 0,1 0-128 15,0-7 160-15,1 2-160 0,1-2 192 0,0-4-192 16,0 2 176-16,0-6-176 0,2 1 160 0,0 0-160 15,0-1 192-15,1-3-64 0,0-2-128 0,2 0 192 16,0-1-64-16,0-2-128 0,5 1 176 0,1-3-176 16,2 0 192-16,3-1-192 0,1-1 192 0,2 1-192 15,2-2 144-15,7 1-144 0,2 1 0 0,6 0 144 16,3-1-144-16,1-1 0 0,-2-1 0 0,5 0 128 16,2 0-128-16,8 0 0 0,4 0 0 0,5-1 128 15,6 1-128-15,0-2 0 0,-2-1 144 0,9 0-144 0,10 1 128 16,3-2-128-16,3 1 128 0,3-3-128 0,4 1 128 15,5 1-128-15,4 0 128 0,4-2-128 0,-1 0 144 0,2 0-144 16,1 3 192-16,5 0-192 0,5-3 256 0,0 0-48 16,-7 4-16-16,4 1 0 0,3-1-32 0,-3-1-16 15,-4 3 0-15,1-1 0 0,4 1 64 0,0 0 16 16,2 0 0-16,-5 1 0 0,-4 2 16 0,-2-1 0 16,0-1 0-16,-9 1 0 0,-4 2-240 0,-4-1 176 15,-3-1-176-15,-7 4 160 0,-10-3-160 0,-4 0 0 16,-5 0 0-16,-8-1 0 0,-6-2 0 0,-7-2 0 15,-7 1 0-15,-10-4 0 16,-8 0-480-16,-10-4-128 0,-8-3-32 0,-7-3 0 16,-7-4-544-16,-10-5-112 0</inkml:trace>
  <inkml:trace contextRef="#ctx0" brushRef="#br1" timeOffset="-17472.65">17352 337 4607 0,'-14'-13'192'0,"5"6"64"0,2 1-256 0,4 3 0 0,2 1 0 0,0-1 0 0,1 3 0 0,-1-1-192 0,-2-1 48 0,-1 0 0 0,0-2 144 0,0 2-160 0,0 2 160 0,1 0-160 0,1 2 1088 0,1 0 224 15,1 2 32-15,1 2 16 0,2-1 848 0,3 1 192 16,3 3 16-16,2 0 16 0,5-1-96 0,5 3-32 16,5 1 0-16,-26-12 0 0,72 24-240 0,-72-24-48 15,93 25-16-15,-40-13 0 0,1-1-528 0,6-2-96 16,10 0-32-16,5-1 0 0,6-1-288 0,1 1-64 16,-3-5-16-16,9 3 0 0,8-2-176 0,3 0-16 0,1-1-16 15,2 0 0-15,3-3-240 0,5 0-48 0,3-3-16 16,1 0 0-16,1-3-112 0,4-2 0 0,4 2-16 15,1-1 0-15,2-1-48 0,-3 3 0 0,-5-1 0 16,8 3 0-16,6 0-128 0,-1 2 192 0,-9 2-192 0,2-1 192 16,3 3-192-16,-3 0 192 0,-5 0-192 0,-2 3 192 15,0-1-64-15,-6 0-128 0,-2 1 192 0,-5 1-64 16,-4 1 0-16,-3-1-128 0,-1 1 192 0,-4 0-64 16,-2 3 0-16,-6-2-128 0,-6 0 192 15,-4-1-64-15,-1-1-128 0,-3 1 128 0,-1 3-128 0,-4 1 128 16,-5-3-128-16,-6 0 160 0,-4-1-160 0,-1 1 160 15,-1 3-160-15,-3-1 128 0,-45-11-128 0,81 29 128 16,-81-29-128-16,70 29 0 0,-44-18 0 0,-1 1 128 0,-25-12-128 16,0 0 128-16,70 37-128 0,-49-25 128 0,-3 1-128 0,-1-1 0 15,-2 0 144-15,-3 0-144 0,0-1 0 0,-3 3 144 16,-1-2-144-16,-1 2 0 0,0 1 128 16,-1 2-128-16,0 1 0 0,0 1 0 0,-1 0 144 0,-1 3-144 15,-1 3 0-15,0 2 144 0,-1 2-144 0,-1 3 0 16,-1-4 0-16,0 9 0 0,0 2 0 0,-2 6 0 15,-1 2 0-15,0 2 0 0,0 4 0 0,-3 0 0 16,0 2 0-16,-1 2 0 0,1 4 0 0,-1 0 0 16,0 5 128-16,-1-5-128 0,0-1 0 0,0-2 0 15,0 1 0-15,-1-3 0 0,0-4 0 0,0-1 0 16,2-2 0-16,-1-3 0 0,0-5 0 0,0-3 0 0,0-4 0 16,0-2 0-16,0-3 0 0,0-4 0 0,-1 1 0 15,1-5 0 1,-1-2-640-16,1-6-96 0,1-2-32 0,0-5-18864 0</inkml:trace>
  <inkml:trace contextRef="#ctx0" brushRef="#br1" timeOffset="-16118.38">17452 3171 29487 0,'-3'-3'2624'0,"2"0"-2112"0,1 3-512 0,1 0 0 0,1 3 256 0,-1 0-64 0,1-1-16 0,0 2 0 0,-1 1-176 0,1 7 160 0,0 2-160 0,2 1 160 0,-2 2 800 0,1 3 144 0,1 0 48 0,0 0 0 0,2 0-320 0,1 1-64 0,1 2-16 0,0 0 0 16,0 0-288-16,0-3-48 0,0 0-16 0,0-2 0 16,1-2-144-16,0-3-16 0,0-2-16 0,0-3 0 15,0-1 32-15,1-3 0 0,1-3 0 0,-1-1 0 16,0 0-48-16,0-1 0 0,1-3 0 0,-1 0 0 15,1-4-64-15,0 3-16 0,0-4 0 0,0-1 0 16,0 1 16-16,0-4 0 0,0 1 0 0,0 0 0 0,0-2-144 16,-2 3 128-16,1-1-128 0,-2 0 128 0,1 0-128 15,-2 1 0-15,1 0 0 0,-2 2 0 0,0-2 0 16,-1 4 0-16,0-1 0 0,-1 3 0 16,1-1-640-16,-1 0-128 0,1 3 0 0,-2 1-17280 15</inkml:trace>
  <inkml:trace contextRef="#ctx0" brushRef="#br1" timeOffset="-15828.59">18063 3168 30399 0,'-2'3'2704'0,"2"-1"-2160"0,1 2-544 0,0-2 0 15,1 1 208-15,-1 0-64 0,0 3-16 0,0 8 0 16,0 1 464-16,-1 5 96 0,0 3 16 0,0-2 0 16,0 1 544-16,-1-1 112 0,1-2 32 0,1 2 0 15,0-2-816-15,0-2-144 0,1-1-48 16,-1-2 0-16,1-1-160 0,0-2-32 0,2 2-16 0,-1-4 0 16,2 2-176-16,-2-4 0 0,0-2 0 0,1 1 0 15,-1-3-528 1,0 0-96-16,-1-1-16 0,0-4 0 0,0-1-1232 0,1 0-256 15,-1 1-48-15,0-5-7792 0,1-1-1552 0</inkml:trace>
  <inkml:trace contextRef="#ctx0" brushRef="#br1" timeOffset="-15533.93">18091 3188 9215 0,'-2'-20'400'0,"0"6"96"0,1-1-496 0,0 6 0 16,0 6 0-16,1 0 0 0,0 1 2160 0,0-4 336 15,-1 1 64-15,1-5 0 0,0 5 288 0,1 1 48 16,1 8 16-16,2 1 0 0,0 5-960 0,1 3-192 15,2 2-32-15,-2 2-16 0,3 4 208 0,0-1 64 16,-1-1 0-16,1 2 0 16,1-1-1984-16,0 1-448 0,0-2-64 0,0-2-16 0,1-2 672 0,-1 0 144 15,1-5 32-15,0-1 0 0,0-2-112 0,1-1-16 16,0-2 0-16,-1-2 0 0,2 0 0 0,-2-4-16 16,0 0 0-16,2-2 0 0,-2-2-16 0,1-3 0 15,2 0 0-15,-2-2 0 0,0-3-16 0,1 1 0 0,-1-1 0 16,-1-2 0-16,0 1-144 0,-2 0 0 15,0 1 0-15,-3 0 0 0,1 1 0 0,-2-1 0 0,1 3 0 16,-2 0 0-16,1-1-272 0,-1 3-96 0,2 1-16 16,-2-1 0-1,1 6-832-15,0-3-160 0,1 6-32 0,-2-2-16096 0</inkml:trace>
  <inkml:trace contextRef="#ctx0" brushRef="#br1" timeOffset="-15154.57">18568 3323 18431 0,'4'10'816'0,"1"-5"160"0,1 1-784 0,-3-1-192 0,0-4 0 0,0-1 0 0,0 2 816 0,3 1 112 15,2 0 32-15,4 2 0 0,2 1 1472 0,1-5 320 16,0 1 48-16,-3-4 16 0,1-1-912 0,-2-1-176 16,0-1-48-16,1-3 0 0,-3-1-768 0,0-1-144 15,-1-1-48-15,-1 2 0 0,-2-2-400 0,0-1-96 16,-2 1-16-16,0-1 0 0,-3 1-208 0,-1 3 128 15,-3-1-128-15,-2 1 0 0,1 2 0 0,-3 2 0 16,-1-1 0-16,-3 2 0 0,0 0 0 0,-2 3 128 16,2 3-128-16,-1 0 0 0,-1 3 0 0,2 2 0 15,0 1 0-15,1 0 0 0,2 1 736 0,-1 3 208 16,1 2 32-16,2-2 16 0,1 4 832 0,2 0 160 16,0-2 48-16,4 2 0 0,1 2-1632 0,0-4-400 15,3 0 0-15,-1 0 0 16,4 0-1552-16,1 0-400 0,0-2-80 0,2 1-16 15,1-1 816-15,1-4 144 0,1-1 48 0,-1-3 0 0,4-1 544 0,-2-4 112 16,2 0 32-16,0-4 0 16,-2-1-864-16,1-1-192 0,1-3-16 0,0-5-16 15,-1 3-1120-15,0-4-208 0</inkml:trace>
  <inkml:trace contextRef="#ctx0" brushRef="#br1" timeOffset="-14934.25">18982 2951 13823 0,'-2'-3'1216'0,"1"1"-960"0,0 2-256 0,1 2 0 16,1 1 2528-16,0-3 464 0,0 6 80 0,0 0 32 15,1 5-1632-15,2 4-336 0,-2 9-64 0,2 3-16 0,-2 3 512 0,0 1 96 16,0 1 32-16,-1 6 0 16,1-4-800-16,-1 0-144 0,0-2-48 0,-1 0 0 0,0-2-128 15,0-2-48-15,0 0 0 0,0-4 0 0,1-1-336 0,-1-2-192 16,1-2 192-16,-1 0-192 15,1-3-256-15,0-4-176 0,1-1-16 0,-2-3-16 16,1-2-1008-16,-1-1-192 0,-1-3-32 0,-1 0-13488 16</inkml:trace>
  <inkml:trace contextRef="#ctx0" brushRef="#br1" timeOffset="-14741.93">18857 3243 20271 0,'-4'-4'1792'0,"3"2"-1424"0,2 0-368 0,2 2 0 16,-1 0 1248-16,-1 0 176 0,4 0 48 0,2-1 0 16,4-2-1040-16,4 3-208 0,2-2-32 0,1 1-16 15,0-1 576-15,2 2 112 0,-2-3 32 16,1 2 0-16,-1 1-640 0,-1 0-112 0,1 0-16 16,-3-2-13328-16</inkml:trace>
  <inkml:trace contextRef="#ctx0" brushRef="#br1" timeOffset="-14194.62">19985 3081 23951 0,'0'-6'1056'0,"-1"1"224"0,0 1-1024 0,1 2-256 0,0 0 0 0,-1 2 0 15,-1-2 448-15,0 0 16 0,-1 0 16 0,-4 1 0 16,-2-1 1648-16,-4 2 336 0,-1 3 64 0,-4-1 16 16,1 4-2160-16,-2 0-384 0,0 3-144 0,-2-1 0 15,1 1 768-15,-1 2 144 0,1 1 48 0,0-1 0 16,0 1-272-16,2 0-48 0,2-1-16 0,2-1 0 16,2 0-208-16,2-1-32 0,2 0-16 0,4-1 0 15,3-3-224-15,1 2 0 0,2-1 0 0,3 2 0 16,3-2 0-16,1-1 0 0,2 3 0 0,2-1 0 15,3 1 0-15,-2 1 0 0,5 0 0 0,-4-1 0 16,3 1-128-16,-3 3 128 0,1-3 0 0,0 2 0 16,-1 1 0-16,-1-2 0 0,-2 0 0 0,-1 2 0 15,-1-1 0-15,-2-1 0 0,-1-1 128 0,-3 3-128 16,0-3 320-16,-3 2-48 0,-2 1 0 0,-3-1 0 16,0 1-16-16,-4 0-16 0,0 3 0 0,-4-4 0 15,2 0-112-15,-2 1-128 0,-1-1 176 0,0-2-176 16,1-1 0-16,-1-2 0 0,1-3 0 0,-1 0 0 15,2-3-448-15,1-3-160 0,2 3-32 0,0-3 0 16,1-3-1856-16,2 1-368 0</inkml:trace>
  <inkml:trace contextRef="#ctx0" brushRef="#br1" timeOffset="-13717.38">20060 3306 27647 0,'1'12'2448'0,"2"-1"-1952"0,1 1-496 0,0-3 0 0,-1-1 0 0,-2-3 0 0,1 4-208 0,3 6 64 0,1 11 272 0,0 11 64 0,-1 6 16 0,-2 0 0 0,-1 1 1056 0,-2-3 208 0,-3-7 32 0,1-5 16 0,1 0-256 0,-3-6-48 0,2-3-16 15,0-3 0-15,1-2-752 0,0-4-128 0,-2 0-48 0,2-5 0 16,0 0-272-16,1-2 0 0,-1-2 128 0,0 0-128 15,0-4-224-15,-2 0-96 0,2-2-32 0,-1-3 0 16,0-3-992 0,-1-1-208-16,1-1-48 0,1-3 0 0,-1-2-736 0,-1-1-160 15,1-1-16-15,0-2-16 0,2-1 576 0,-2-2 112 16,-1-3 32-16,2-1 0 0,1 0 768 16,0-2 144-16,0 1 48 0,1 1 0 0,2 2 272 0,1-3 64 0,2 1 16 0,0-2 0 15,0 4 496-15,2 1 192 0,0 2-16 0,1 5 0 0,1 4 1104 0,0 3 240 16,-1 2 32-16,1 3 16 0,-1 1 416 15,-2 2 64-15,1 2 32 0,-2 2 0 0,1 4-336 0,-3-2-64 16,0 3-16-16,-2 0 0 0,0 3-624 0,-2-1-128 16,0 1-16-16,-2 0-16 0,0 2-304 0,-3 1-64 15,2-2-16-15,-2-1 0 0,-1 2-256 0,1 1-48 16,-1-3-16-16,-1 2 0 0,0-2-176 0,0 3 0 16,2-3 0-16,0-1-176 15,1-1-1056-15,0 1-224 0,2 0-32 0,2-2-13216 0</inkml:trace>
  <inkml:trace contextRef="#ctx0" brushRef="#br1" timeOffset="-13379.77">20448 3254 20271 0,'-4'3'1792'0,"0"2"-1424"0,2-2-368 0,1 1 0 0,0-2 0 0,0 2 144 0,0-1-144 0,-3 3 0 0,0 2 848 0,-3 6 64 0,-1 3 16 0,-4 4 0 0,3-1 592 0,1 0 112 0,0 0 32 0,3 0 0 0,0-2-256 0,2-1-64 0,2 0 0 0,-1 0 0 16,5-4-640-16,-1 0-144 0,1-1-32 0,2-3 0 16,1-1-176-16,-1-3-32 0,3 1-16 0,1-2 0 15,2-4-96-15,-1 0-16 0,1-3 0 0,1-2 0 0,-1-1-48 16,0-1-16-16,2-2 0 0,-2-1 0 0,0-2 32 15,-2 0 0-15,0 0 0 0,-4-1 0 16,1 1-16-16,-4 0 0 0,0 0 0 0,-4 1 0 0,0 2 16 16,-2-2 0-16,-3-1 0 0,-1 3 0 0,-1-1-160 0,-3 1 0 15,0 0 0-15,-2 1 0 16,0-1-512-16,1 1-144 0,-1-2-32 0,0 3 0 16,3 2-1456-16,1 0-288 0,2 2-64 0,0 3-11872 0</inkml:trace>
  <inkml:trace contextRef="#ctx0" brushRef="#br1" timeOffset="-12970.21">20747 2926 28559 0,'0'2'1264'0,"0"2"272"0,1 0-1232 0,-1 0-304 0,0-1 0 0,0 0 0 16,0 2 0-16,-1 2 0 0,-1 7 0 0,0 6 0 16,-1 5 1568-16,-1 1 208 0,0 4 32 0,-1-2 16 15,1 3-576-15,-1-3-112 0,3 0-32 0,-2 0 0 16,2-1-416-16,0-2-96 0,1-1-16 0,0-4 0 16,1 1-320-16,-2-2-64 0,2-2 0 0,0-2-16 15,0 0-176-15,0-2 160 0,0-1-160 0,0-3 160 0,0-4-160 16,2 1 0-16,-1-2 0 0,1-2 0 15,-1 1 0-15,0-5 0 0,2 1 0 0,-1-1 128 0,1-4-128 0,0 0 0 16,-1 0 0-16,1-5 128 0,2 2-128 0,-2-2 0 16,3-2 0-16,-2-1 128 15,2 0-128-15,0 0 0 0,1-3 0 0,1 2 0 0,0-2 0 0,0 0 0 16,2 2 0-16,-1 0 0 0,2 2 0 0,-2 0 0 16,1 2 0-16,-1-1 0 0,-3 1-320 0,1 2 48 15,0 1 16-15,-2 2 0 16,-1 1-752-16,0-1-144 0,-3 2-16 0,0 2-16048 0</inkml:trace>
  <inkml:trace contextRef="#ctx0" brushRef="#br1" timeOffset="-12750.68">20782 3397 22111 0,'-2'15'976'0,"0"-6"208"0,4 3-944 0,-1-4-240 0,1-5 0 0,-1 1 0 16,1-2 0-16,3 4 0 0,1 5 0 0,2 1 0 15,1 2 960-15,0-1 240 16,0-2 48-16,-1-5 16 0,0-1 352 0,-1 0 80 0,1-4 16 0,-3 1 0 16,2-2-688-16,-1-2-144 0,0 1-32 0,-2-4 0 15,2 2-720-15,-3 1-128 0,2-4 0 0,-3 0 0 16,2 3-1488-16,-1-5-224 0,-1 3-32 0,2-3-7744 16,-2 3-1552-16</inkml:trace>
  <inkml:trace contextRef="#ctx0" brushRef="#br1" timeOffset="-12283.82">21007 3369 22111 0,'3'1'976'0,"-2"-1"208"0,1 5-944 0,1-2-240 0,1-1 0 0,-1 0 0 16,1 2 0-16,1-1 0 0,4 5 0 0,3 2 0 15,1-1 2080-15,1 0 368 0,0-4 80 0,-2-2 16 16,1-3-800-16,-1 0-144 0,2-4-48 15,0-4 0-15,-1 0-512 0,0-1-96 0,-1-2-32 16,0 0 0-16,-1-2-384 0,-3-1-80 0,0 3 0 16,-2 0-16-16,-1-1-240 0,-3 3-32 0,-1 0-16 0,-4 1 0 15,0 2-144-15,-3 1 0 0,0-1 144 0,-4 3-144 16,0 0 128-16,-2 3-128 0,-3 3 160 0,0 0-160 16,-1 5 0-16,-1 0 0 0,1 4 0 0,-2 2 0 15,0 1 0-15,-2 2 0 0,2 3 0 0,1 1 0 16,3-2 0-16,0 5 0 0,-1 2 0 0,2 3 0 15,2-1 0-15,2 1 0 0,2 3 0 0,1-3 0 16,4 0 0-16,2-1 0 0,2-4 0 0,3-1 0 16,4 0-128-16,-9-23-32 0,0 0 0 0,40 51 0 15,-40-51-1280-15,0 0-256 0,76 29-48 0,-76-29-15152 16</inkml:trace>
  <inkml:trace contextRef="#ctx0" brushRef="#br2" timeOffset="-10567.87">21892 2525 30399 0,'-5'-3'2704'0,"2"1"-2160"0,3 4-544 0,1 0 0 0,0 2 304 0,1-1-48 0,-1 3-16 0,2 7 0 0,0 6 272 0,4 9 48 0,3 12 16 0,2 10 0 0,1 10 336 0,0 3 80 0,0 4 16 0,-1 5 0 0,0 9-224 0,1 10-32 0,2 4-16 0,-3 7 0 0,0 1-272 0,-4 3-48 16,-2 1-16-16,-2-3 0 0,-3-6-160 0,-2-5-48 16,0-4 0-16,-2-5 0 0,-1-6-64 0,0-12 0 15,1-8-128-15,1-11 192 0,4-6-192 0,-1-5 0 0,1-4 0 16,2-5 0-16,-1-7 0 0,0-5-128 0,1-6 128 15,0-4-208 1,-1-5-704-16,1-8-144 0,0-3-32 0,0-8-16384 0</inkml:trace>
  <inkml:trace contextRef="#ctx0" brushRef="#br2" timeOffset="-9146.23">19795 4055 28559 0,'-5'-7'2544'0,"3"3"-2032"0,0 1-512 0,1 3 0 0,1 0 0 0,0 0 0 0,0 0 0 0,0 2 0 0,-1-1 1024 0,-1 3 96 0,1 3 32 0,-1 5 0 0,1 3 336 0,0 2 80 15,0 3 16-15,-1 3 0 0,1 2-864 0,1-1-160 0,-1 1-48 16,2-1 0-16,0-1-256 0,2-3-64 0,-1 1-16 0,1-4 0 16,1-2-176-16,-1-2 0 0,2-4 0 0,-1-1 0 15,1-1 0-15,-1-2 0 0,1-4 0 0,-2 1 0 16,2-2-176-16,-2-2-16 0,0-2 0 0,-1 1 0 31,0-3-224-31,0-2-48 0,1-1-16 0,-2 0 0 16,0-5-96-16,0 2-32 0,0-4 0 0,-1-1 0 15,1-1 128-15,-1-2 32 0,-1-1 0 0,1-1 0 0,-1-2 224 0,0 1 48 0,0 1 16 0,0-1 0 16,0-1 320-16,-1 3 64 0,2-1 16 0,0 1 0 16,3 0 192-16,-1 2 32 0,3 6 16 0,-1-2 0 15,3 2 16-15,0 3 0 0,0-1 0 0,1 4 0 16,0-1-48-16,0 2-16 0,1 3 0 0,1-3 0 16,-1 4-144-16,-1 1-32 0,-1-2 0 0,1 3 0 0,0 3-64 0,-1 0 0 15,-1 1-16-15,-1 4 0 0,-2-2-48 16,0 5-128-16,-2-2 192 0,-2 2-64 0,-2 3 0 15,-1-2 0-15,-2 2 0 0,-1-2 0 0,-1 2-128 0,-1-1 128 16,-2 3-128-16,-2-4 128 0,2 2-128 0,0-5 0 16,-1 2 0-16,2-3 0 0,2-3-400 0,0-1 32 15,1 0 16-15,0-2 0 16,3-2-1072-16,-1 0-224 0,3-2-32 0,2-1-14928 0</inkml:trace>
  <inkml:trace contextRef="#ctx0" brushRef="#br2" timeOffset="-8696.51">20032 4125 11055 0,'2'6'480'16,"0"-1"112"-16,2-1-464 0,-2 0-128 0,0-3 0 0,-1 2 0 0,2-1 1664 0,2 1 304 0,2 6 64 0,2 2 16 0,2-1 752 0,0 0 144 0,0-1 48 0,1-3 0 0,-1 0-1264 0,2-3-240 0,-1-3-48 0,1 0-16 0,-1 0-560 0,0-3-112 0,-1 0-32 0,0 0 0 16,1-3-128-16,-2 1-16 0,-1-1-16 0,0-2 0 15,-1 1-160-15,0-1-16 0,-1 1-16 0,-1-3 0 16,-1 3-160-16,0-1-16 0,-1-1-16 0,1 4 0 0,-3-3-176 16,-1 1 0-16,-1 1 144 0,-1-2-144 0,-1 5 0 0,-3-3 0 15,1 4 0-15,-5-2 128 0,1 2-128 16,-1 2 128-16,-3 0-128 0,0 0 128 0,-2 2-128 0,-1 4 0 15,0 0 0-15,1-1 128 0,-2 4-128 0,1 3 0 16,0-3 0-16,1 0 0 0,2 2 0 0,3 1 0 16,0-2 0-16,2 1-128 0,1 0 128 0,1 0 0 15,1 0 0-15,2 1 0 0,2-1 0 0,2 1 0 16,0-1 0-16,2-2-128 0,2-1 128 0,1 1-128 16,3-3 128-16,-1 3-128 0,2-3-16 0,0-1 0 15,2 1 0-15,2-4 0 0,-2 2-16 0,1-4 0 16,1 2 0-16,-3-2 0 15,2-2-368-15,0 2-80 0,-2-4-16 0,2 2 0 16,0-4-912-16,-2 1-176 0,1-1-32 0,-2-3-8352 0,3 1-1664 16</inkml:trace>
  <inkml:trace contextRef="#ctx0" brushRef="#br2" timeOffset="-8202.03">20437 4131 13823 0,'-3'5'608'0,"0"-2"128"16,2 2-592-16,1-1-144 0,0-2 0 0,0-1 0 15,1 4 1232-15,0 0 224 0,1 2 32 0,1 5 16 0,0 1 1024 16,3-1 208-16,0-3 32 0,2-1 16 16,0-4-1104-16,0 1-208 0,2-2-64 0,0-3 0 15,0 0-256-15,2 0-48 0,0-3-16 0,1-3 0 0,-1 3-416 16,1-5-96-16,1 0 0 0,-1-1-16 0,-1 0-240 15,-1-3-64-15,-1 1 0 0,-1 2 0 0,-1-2-256 16,-2-1 160-16,0 4-160 0,-3-1 128 16,-1 1-128-16,-1-1 0 0,-2 3 0 0,-1-1 0 0,-1 3 0 15,-2-2 128-15,1 5-128 0,-4-1 0 0,0-1 0 16,-3 3 0-16,0 0 128 0,-2 3-128 0,1 0 0 0,-2 3 0 16,-1-1 0-16,2 3 0 0,0-1-128 0,1 1 128 15,0 4-160-15,1-3 160 0,1 2 0 0,1 0 0 16,0 1 0-16,2-1 0 0,1 2 0 0,0-2 0 15,4 3 0-15,0 1 0 0,2-2 0 0,1 0 0 16,1 0-128-16,2 0 128 0,0-2 0 0,2 1 0 16,1-1 0-16,1-2 0 0,0 1 0 0,1-3 0 0,0-1 0 15,2 0 0-15,1-4-128 0,0 1 128 16,2 0-208-16,-1-3 80 0,3 0-64 0,-2-3-16 0,1 3 0 16,-1-3 0-1,-2 1-448-15,1-4-96 0,-1 0-16 0,-1 1 0 16,0-2-768-16,0-1-144 0,-1 1-48 0,1-1-8272 0,-2-1-1664 0</inkml:trace>
  <inkml:trace contextRef="#ctx0" brushRef="#br2" timeOffset="-7774.27">20911 4067 8287 0,'0'-2'736'0,"0"-2"-592"0,1 4-144 0,-1 0 0 0,1 2 1632 0,-1-2 288 0,0 2 64 0,1 0 16 0,0 1 1584 0,-1 3 320 0,2 2 64 0,-2 3 16 16,1 1-1296-16,1 0-256 0,-1 0-48 0,-1 1-16 0,1 2-1280 0,0-1-256 15,0 2-48-15,0-3-16 0,0 4-384 0,2-2-96 16,-1 0-16-16,0-1 0 0,2-2-64 0,-2 2-16 16,1-3 0-16,2-2 0 0,-1-1-64 0,0 1 0 15,0-3-128-15,0 0 192 0,0 0-192 0,0-3 144 16,-1 1-144-16,1-2 128 0,0-2-128 0,0-2 128 16,0 0-128-16,1-3 128 0,-1 1-128 0,1-4 0 0,-1 2 0 0,1-3 128 15,1 1-128-15,-2-3 0 0,2 0 0 0,-2-2 0 16,2 2 0-16,-1-3-176 0,-1-1 176 0,1 4-192 15,-2-2 0-15,2 0-16 0,-2 1 0 0,1 1 0 16,1-1-80-16,-1 3-16 0,0 1 0 0,1 2 0 31,-2 0-560-31,2-2-112 0,-2 2-32 0,2 1 0 0,-2 1-1712 16,1-2-352-16</inkml:trace>
  <inkml:trace contextRef="#ctx0" brushRef="#br2" timeOffset="-7545.42">21178 4108 11055 0,'3'10'480'0,"0"-3"112"0,-1-1-464 0,-1-1-128 16,1-1 0-16,0 0 0 0,-1 0 2528 0,1 5 480 15,3 2 112-15,-1 6 16 0,1 3-1200 0,0-3-224 16,-1-1-48-16,-1-3-16 16,-1-1-144-16,1-1-32 0,0-2 0 0,-2-3 0 0,2 0-544 0,-1-3-112 15,-1-1-32-15,0 1 0 0,0-2-448 0,0-2-80 16,0-2-32-16,1 1 0 15,-1-1-784-15,0-1-144 0,0-2-48 0,0-2 0 16,1 2-1632-16,0-2-336 0</inkml:trace>
  <inkml:trace contextRef="#ctx0" brushRef="#br2" timeOffset="-7344.8">21234 3920 27647 0,'-9'3'2448'0,"3"-3"-1952"0,1 3-496 0,2-1 0 16,2-1 480-16,1-1 0 0,-1 2 0 0,0 1 0 16,-3 0 928-16,1 0 176 0,-1 3 32 0,2-4 16 15,-1 2-560-15,2-2-112 0,1-2-32 0,0 0 0 16,1 0-480-16,0-2-80 0,1 1-32 0,2-2 0 16,-1-2-528-16,3 1-96 0,0-1-32 0,2-1-11264 15,0 0-2272-15</inkml:trace>
  <inkml:trace contextRef="#ctx0" brushRef="#br2" timeOffset="-6986.59">21417 4070 12895 0,'-1'12'1152'0,"0"-4"-928"16,2 1-224-16,-1-4 0 0,1-1 1200 0,0-2 192 15,-1 2 32-15,1 1 16 0,2 3 640 0,-1 1 128 16,2 3 32-16,0-3 0 0,-1-4-416 0,1 0-80 15,-1-2-16-15,1-3 0 0,0 3-336 0,1-6-80 16,0 3-16-16,1-2 0 0,0 2-624 0,1 0-128 16,-1 0-32-16,1-1 0 0,-1-1-272 0,0 2-64 15,-1 2-16-15,1-1 0 0,1-1-160 0,-3 2 0 16,2-2 0-16,-1 3 0 0,0-2 0 0,0 1 0 16,-1-2 0-16,0 4 0 0,0-2 160 0,1 1-160 0,-1 0 192 15,1 0-192-15,0-1 240 0,-2 2-64 0,2-1-16 16,-1-1 0-16,0 2-160 0,0-2 0 0,-2 4 0 0,3-3 128 15,-1-1-128-15,0 2 0 0,0-2 0 0,0 2 128 16,0-2 0-16,1 1-128 0,-2-1 192 0,1 0-64 16,-1 0-128-16,1-2 0 0,-1 2 0 0,-1-2 0 15,2 0 0-15,-2 0 0 0,0 0 0 0,1-2 0 16,-1 2-464 0,-1-2-32-16,1-2 0 0,1 2 0 0,-1 1-752 15,0-4-160-15,0 2-16 0,1-1-16 0,-1 1-1248 16,0-2-240-16</inkml:trace>
  <inkml:trace contextRef="#ctx0" brushRef="#br2" timeOffset="-6588.51">21736 4093 3215 0,'-2'2'0'0,"0"-2"128"0,1 1-128 0,0-1 192 0,0 3-192 0,1-3 0 15,-1 2 0-15,0-1 0 0,-3 1 2304 0,1 2 416 16,-2 2 96-16,1-2 0 0,0 0-96 0,1-1-32 15,0 1 0-15,0 0 0 0,1-3 240 0,1 1 32 16,0 2 16-16,1-2 0 0,0 1-2208 0,0 0-432 16,1 0-80-16,1-1-32 0,0 4 352 0,1-3 64 15,0 3 0-15,0-1 16 0,2-2-272 0,0 3-48 16,-2 1-16-16,2-2 0 0,-1 1-192 0,1 2-128 16,0 0 160-16,1 1-160 0,0 0 144 0,-1 3-144 15,3-1 128-15,-1 3-128 0,0-2 320 0,0 2-32 0,1-2 0 16,0 3 0-16,1 1-16 0,0-1 0 0,-1 0 0 15,1 2 0-15,-1-2-16 0,-1-1-16 0,1 3 0 16,-1 1 0-16,0-1-48 0,-3-3-16 0,2 3 0 0,-3-2 0 16,1 1 0-16,-3-1 0 0,0 0 0 0,-2-2 0 15,0 0-48-15,-3 1 0 0,0-2 0 0,-1 0 0 16,-2-1 0-16,0 0 0 0,1-2 0 0,-2 3 0 16,0-4-128-16,-1 1 160 0,-2 0-160 0,1-1 160 15,1-2-160-15,0-1 0 0,0-1 0 0,0 0 0 16,1-3-464-1,0 2-32-15,1-3 0 0,0-3-18512 0</inkml:trace>
  <inkml:trace contextRef="#ctx0" brushRef="#br0" timeOffset="4668.01">17523 6357 1839 0,'-5'-2'160'0,"2"2"-160"0,1 0 0 0,0 0 0 0,1 0 512 0,1 0 64 0,0 0 0 0,-1 0 16 0,1 0 176 0,-1 0 48 0,0 0 0 0,1 0 0 0,-1 0-80 0,1 0-16 16,0 0 0-16,0 0 0 0,0 0 368 0,1 0 64 15,0-2 0-15,1 1 16 0,1-2 16 0,0 3 0 16,-1-2 0-16,0 2 0 0,2-1-112 0,-1 1-32 16,2 0 0-16,-1 0 0 0,2 1-16 0,1-1-16 15,0 2 0-15,2-2 0 0,0 0-112 0,2 0 0 16,1-2-16-16,0 2 0 0,2-1-240 0,0-1-32 15,2-2-16-15,-1 2 0 0,-2 0-112 0,3-2-32 16,2 2 0-16,1-1 0 0,2-3-80 0,-1 0-32 16,3 1 0-16,1-2 0 0,1-1 0 0,0 0 0 15,1-1 0-15,2 2 0 0,-2-3-48 0,0 3-16 0,-1-1 0 0,1-1 0 16,-1 1 16-16,2-4 0 0,-1 3 0 16,-1 1 0-16,-2-1-80 0,0 1-16 0,6-1 0 15,1 0 0-15,-1 0-64 0,2 1-128 0,2-1 176 0,1 1-176 16,-1 1 224-16,-1-1-64 0,-1 0-16 0,0 2 0 15,3-3 16-15,-3 0 0 16,1 3 0-16,1-2 0 0,1-1-16 0,2 4 0 0,2-3 0 0,1 3 0 16,2-1-144-16,-2-1 192 0,1 1-192 0,-2-2 192 15,1-1-192-15,-3 0 128 0,-3 3-128 0,4-2 128 16,2 1-128-16,0-1 160 0,2 2-160 0,3 1 160 16,-1-1-160-16,-2 0 0 0,1 0 0 0,-1-2 128 15,0 2-128-15,0 0 128 0,-2 1-128 0,2 1 128 16,1 2-128-16,3 1 128 0,2-2-128 0,1 0 128 0,-1-2-128 15,-2 0 0-15,2-1 144 0,-2 0-144 0,-2 3 0 16,2-3 0-16,2 1 0 0,2-1 128 0,1 2-128 0,-1-1 0 16,0-1 0-16,-3 0 0 0,2 1 128 0,-1-4-128 15,0 3 128-15,1-2-128 0,2 1 128 16,-2-1-128-16,1 0 128 0,-1 2-128 0,-4 0 0 0,1-2 0 16,-2 2 0-16,1-3 0 0,1 1 0 0,-1-1 0 15,1 3 0-15,-2-3 128 0,0 1-128 0,-3-1 0 16,0-2 0-16,-2-1 0 0,3 1 0 0,-2-2 0 15,-1 2 0-15,-2-1 128 0,2 1-128 0,-1 0 0 16,1 2 0-16,-3-3 128 0,-1 3-128 0,-1-5 0 16,0 3 0-16,-1-4 0 0,-1 2 0 0,0-2 0 15,-1 1 0-15,-1-1 0 0,0 3 0 0,0-4 0 0,2 1 0 16,-3 0 128-16,1-2-128 0,-2-1 0 0,0-1 0 16,-2-2 0-16,-1 4 0 0,-1-3 0 0,-1 0 0 0,-2 2 0 15,-1 1 0-15,1-2 0 0,-1 0 128 16,-2 0-128-16,-1 2 128 0,-1-1-128 0,2-2 128 0,-2-1-128 15,0-1 0-15,-2 0 0 0,1 0 0 0,-3-1 128 16,1 0-128-16,-2-3 0 0,0 1 0 0,-2-1 0 16,1 0 0-16,-2-1 0 0,-1 1 0 0,-1-2 128 15,0 2-128-15,0-3 0 0,-2 3 0 0,-1-3 128 16,-1 1-128-16,1 1 128 0,-2-4-128 0,-2 1 128 16,2 0-128-16,-2 1 0 0,1 0 0 0,0-1 128 15,-1 1-128-15,0 1 0 0,0 0 0 0,1-1 128 16,-1 2-128-16,-1-2 0 0,1 3 0 0,-1-2 128 0,0 1-128 15,0-1 0-15,1 2 128 0,0-3-128 0,-1 3 0 16,-1 0 128-16,0-2-128 0,-1 1 0 0,-1 1 0 0,0-2 0 16,-1 2 0-16,-1-3 0 0,0 1 0 0,-1-1 144 15,0 5-144-15,0-4 0 0,-1 2 160 0,0-3-160 16,-1 1 128-16,0-2-128 0,0-1 160 0,-2-1-160 16,2 1 192-16,-1-1-192 0,1 0 128 15,0 0-128-15,0 0 0 0,0 1 0 0,1 2 0 0,-1 0 0 16,1-3 0-16,0 3 0 0,0-2 0 0,1 3 0 15,-2-2 0-15,1-1 0 0,1 2 160 0,-1-1-160 16,1-2 128-16,0-1-128 0,1 4 128 0,-2-1-128 16,2 2 0-16,2-1 128 0,-2-2-128 0,0 4 0 15,0-4 0-15,1 2 0 0,2 2 128 0,-1-1-128 16,0-3 128-16,0-1-128 0,2 3 128 0,-2-2-128 16,1 1 128-16,0 1-128 0,0-2 0 0,2 5 0 0,-2 0 128 15,1 0-128-15,-1-1 0 0,0 0 0 0,2 1 0 0,-1 2 0 16,0-1 128-16,1 2-128 0,-2-1 128 0,2 2-128 15,-1 1 160-15,1 1-160 0,-2-3 192 0,1 0-192 16,-2 0 144-16,-1 3-144 0,2-1 0 0,-2 2 144 16,1 1-144-16,-1-2 0 0,0 3 144 0,1-3-144 15,-1-1 128-15,0 4-128 0,0-1 128 0,0 1-128 16,0-2 128-16,1 0-128 0,-2 0 160 0,0 2-160 16,0 0 160-16,-1 2-160 0,1 0 160 0,-2 2-160 15,1-2 128-15,0 3-128 0,0 1 0 0,-1 0 0 16,1 2 128-16,-1-3-128 0,0 3 0 0,0 1 144 15,0-1-144-15,0 0 0 0,-2 3 0 0,1 0 128 16,-2 1-128-16,1-1 0 0,-2 4 0 0,-1-2 0 0,2 2 0 16,-3-1 0-16,0 3 0 0,0-3 0 0,0 3 0 0,-1-1 0 15,0 1 0-15,0 0 0 0,0 0 0 0,0-2 0 16,0 2 0-16,0 0 0 0,-1 0 0 0,3 0 0 16,-1-2 0-16,1 2 0 0,3-1 0 0,1 1 0 15,1-3 0-15,1 2 0 0,1-1-256 0,0 0 64 16,2-2 0-16,0 2 16 15,3 2-368-15,1-1-80 0,2-2-16 0,2 3-12800 16,2-2-2576-16</inkml:trace>
  <inkml:trace contextRef="#ctx0" brushRef="#br0" timeOffset="5684.79">21212 1464 11967 0,'-1'-3'1072'0,"0"1"-864"0,1-1-208 0,0 3 0 0,0 0 1200 0,0 0 192 0,-1-1 32 0,-2-1 16 0,1-1 480 0,-1 0 80 0,-1 3 32 0,-1 0 0 16,-2 6-80-16,-1 0-16 0,-1 3 0 0,-1 1 0 15,-1 1-592-15,0 4-112 0,1 0-16 0,-2 2-16 16,1 4-448-16,-2-1-96 0,3-1-16 0,-2 2 0 16,-1 3-320-16,-1 1-64 0,2 1 0 0,1-1-16 15,-1-1-64-15,2 2-16 16,1-1 0-16,0-3 0 0,3 1-16 0,1-4 0 0,1 2 0 0,3-4 0 16,0-3 16-16,2 1 0 0,2-3 0 0,2-1 0 15,2-2-32-15,2 1 0 0,3-3 0 0,3-1 0 16,4 0-128-16,2-4 0 0,2-2 144 0,2-2-144 31,1-2 0-31,1-2 0 0,3 1-192 0,-2-3 64 0,3-1-432 16,-1 3-80-16,-2-1 0 0,2 1-16864 0</inkml:trace>
  <inkml:trace contextRef="#ctx0" brushRef="#br1" timeOffset="8027.99">19461 1116 30399 0,'-1'-1'2704'0,"0"-1"-2160"0,1 2-544 0,0 0 0 0,0 0 352 0,0 0-32 0,-1 2-16 0,-1-1 0 0,-3 5 672 0,-1 2 144 0,1 3 32 0,-3 4 0 0,1 2-192 0,-2 6-16 15,1 1-16-15,0 4 0 0,0 2-352 0,2 3-64 16,3 4 0-16,-1-1-16 0,1 1-240 0,0 1-32 16,-1-3-16-16,1-1 0 0,0 0-208 0,1-4 144 0,0-2-144 15,0 1 128-15,1 0-128 0,1 2 0 16,0-2 0-16,2-3 0 0,0 0 0 0,3-3 0 0,-1 0 0 0,3-5 0 16,1-1 0-16,0-2 0 0,1-4 128 0,1 0-128 15,1-1 0-15,0-3 0 0,3 1 144 0,-2-2-144 16,1-2 1744-16,1 1 288 0,3-1 48 0,3-2 16 15,3-1-3248 1,2 1-656-16,3 2-128 0,4-4-32 0,1 2 1648 0,1-2 320 0,1 0 0 16,2-2 128-16,-3 1-128 0,0-4 192 0,-1 2-64 0,-2-1 0 15,-3 1 1536-15,3-2 320 0,-1 2 64 0,0-1 16 16,1 0-3280-16,-1 0-672 16,1-1-128-16,-3-1-32 0,-1 0 1632 0,-2 1 416 0,-2-2 0 0,-4-1 0 15,0 0-336-15,-3 1 48 0,-4-1 16 0,1-1 0 16,-4 1-560-16,0-3-128 0,-2 2 0 0,-2-3-16832 15</inkml:trace>
  <inkml:trace contextRef="#ctx0" brushRef="#br1" timeOffset="8388.5">19501 1159 21183 0,'-5'-1'1888'0,"2"-1"-1504"0,4 2-384 0,3 2 0 0,-1-1-192 0,1-1-128 0,0 0 0 0,3 0-16 0,6 0 640 0,2-1 128 0,9 1 16 0,4-2 16 16,4 4 1216-16,3-2 240 0,5 0 64 0,3 0 0 15,1 1-144-15,-2 2-32 0,-3 0 0 0,-2-1 0 16,-2 2-608-16,2 0-128 0,4 3-32 0,-2 2 0 15,-39-9-464-15,72 20-80 0,-72-20-32 0,62 26 0 16,-62-26-224-16,0 0-48 0,72 43-16 0,-52-28 0 16,-6 2-176-16,-1 3 192 0,-2 3-192 0,-3 0 192 15,-2 0-192-15,-2 1 0 0,0-2 144 0,-2 1-144 16,-1 0 0-16,0-3 0 0,-1 1 0 0,-1-1 0 16,1-3 0-16,-1 1-128 0,0-4 0 0,1-2-12208 15,-1 1-2432-15</inkml:trace>
</inkml:ink>
</file>

<file path=ppt/ink/ink9.xml><?xml version="1.0" encoding="utf-8"?>
<inkml:ink xmlns:inkml="http://www.w3.org/2003/InkML">
  <inkml:definitions>
    <inkml:context xml:id="ctx0">
      <inkml:inkSource xml:id="inkSrc0">
        <inkml:traceFormat>
          <inkml:channel name="X" type="integer" max="30347" units="cm"/>
          <inkml:channel name="Y" type="integer" max="20231" units="cm"/>
          <inkml:channel name="T" type="integer" max="2.14748E9" units="dev"/>
        </inkml:traceFormat>
        <inkml:channelProperties>
          <inkml:channelProperty channel="X" name="resolution" value="1000.23071" units="1/cm"/>
          <inkml:channelProperty channel="Y" name="resolution" value="1000.04944" units="1/cm"/>
          <inkml:channelProperty channel="T" name="resolution" value="1" units="1/dev"/>
        </inkml:channelProperties>
      </inkml:inkSource>
      <inkml:timestamp xml:id="ts0" timeString="2025-04-16T10:03:54.056"/>
    </inkml:context>
    <inkml:brush xml:id="br0">
      <inkml:brushProperty name="width" value="0.05292" units="cm"/>
      <inkml:brushProperty name="height" value="0.05292" units="cm"/>
    </inkml:brush>
    <inkml:context xml:id="ctx1">
      <inkml:inkSource xml:id="inkSrc1">
        <inkml:traceFormat>
          <inkml:channel name="X" type="integer" max="30347" units="cm"/>
          <inkml:channel name="Y" type="integer" max="20231" units="cm"/>
          <inkml:channel name="F" type="integer" max="65535" units="dev"/>
          <inkml:channel name="T" type="integer" max="2.14748E9" units="dev"/>
        </inkml:traceFormat>
        <inkml:channelProperties>
          <inkml:channelProperty channel="X" name="resolution" value="1000.23071" units="1/cm"/>
          <inkml:channelProperty channel="Y" name="resolution" value="1000.04944" units="1/cm"/>
          <inkml:channelProperty channel="F" name="resolution" value="0" units="1/dev"/>
          <inkml:channelProperty channel="T" name="resolution" value="1" units="1/dev"/>
        </inkml:channelProperties>
      </inkml:inkSource>
      <inkml:timestamp xml:id="ts1" timeString="2025-04-16T10:03:54.268"/>
    </inkml:context>
  </inkml:definitions>
  <inkml:trace contextRef="#ctx0" brushRef="#br0">27412 6801 0,'0'0'0,"0"0"16,0 0 0,0 0-16,0 0 15,0 0 1</inkml:trace>
  <inkml:trace contextRef="#ctx1" brushRef="#br0">22075 1294 29487 0,'-2'-3'2624'16,"1"1"-2112"-16,1 2-512 0,-2 2 0 0,2-2 320 0,-1 0-32 0,0 3-16 0,-2 0 0 0,-3 0 816 0,-1 8 176 0,-3 1 16 0,0 5 16 0,-3 10-96 0,-2 1-32 0,0 6 0 0,-3 4 0 0,0 0-528 0,-2 10-128 0,-2 2 0 0,-1 7-16 0,-2 5-272 0,-1 0-48 0,0 2-16 0,0-7 0 0,1-2-160 0,0-5 0 0,1-2 0 0,0-5 0 15,5-4 0-15,1-5 0 0,4-4 0 0,2-6 0 0,4-4 0 0,4-6 0 0,1-2 0 0,2-5 0 0,4-2-960 0,0-8-128 0,3-3-32 16,1-5-16240-16</inkml:trace>
  <inkml:trace contextRef="#ctx1" brushRef="#br0" timeOffset="297.16">21902 1312 28559 0,'-3'-9'1264'0,"0"3"272"0,3 6-1232 0,0-2-304 16,1 2 0-16,1 2 0 0,-1 0 736 0,2 4 96 16,2 1 0-16,2 4 16 0,2 4 1008 0,-9-15 192 15,0 0 32-15,34 75 16 0,-34-75-1120 0,29 63-208 16,-29-63-64-16,33 66 0 0,-33-66-320 0,35 67-64 0,-35-67 0 15,35 66-16-15,-35-66-128 0,40 69-32 16,-40-69 0-16,38 67 0 0,-38-67-144 0,37 56 192 0,-37-56-192 0,34 56 192 16,-34-56-192-16,0 0 0 0,48 72 0 15,-48-72 0-15,0 0 0 0,43 63 0 0,-43-63 0 0,0 0 0 16,0 0-304-16,39 61-32 0,-32-47-16 0,-3-5 0 31,-2 0-400-31,0-1-80 0,-4-2 0 0,-1-1-16 16,-2-1-1760-16,-1-1-336 0</inkml:trace>
  <inkml:trace contextRef="#ctx1" brushRef="#br0" timeOffset="591.04">21918 1776 19343 0,'-14'-3'1728'0,"5"0"-1392"0,2 3-336 0,3 0 0 0,2 1 0 0,0-1-192 16,1 2 32-16,-2 0 0 0,-2 2 2288 0,0 1 464 16,0 1 96-16,2 3 0 0,3-1 0 0,3-1-16 15,4 4 0-15,3 0 0 0,4-2-1376 0,3 2-272 16,-17-11-48-16,0 0-16 0,65 26-528 0,-43-20-112 16,1 0-32-16,-1-4 0 15,1-1-144-15,-2-1-16 0,2-1-128 0,-1-4 192 0,-2 4-192 0,0-3 0 16,-2 0 0-16,0 1 0 0,0-2-208 0,-1 0-96 15,0-1-16-15,0 0 0 16,-1 2-1472-16,-1-4-288 0,2 4-64 0,-1-4-14304 0</inkml:trace>
  <inkml:trace contextRef="#ctx1" brushRef="#br0" timeOffset="1369.9">22640 1790 26719 0,'1'-6'2368'0,"0"3"-1888"0,0 1-480 0,1-1 0 0,0 3 1008 0,-1 0 96 0,0-3 32 0,1 1 0 0,1-2 608 0,2 1 128 0,-2 3 32 0,2 2 0 0,-2 5-912 0,1 2-176 0,0 5-48 0,2 4 0 0,-1 5-384 0,1 2-64 0,1 1-32 0,-1 2 0 0,0 1-144 0,-1-2-16 16,2-2-128-16,-1 1 192 0,2-2-64 0,-1-1-128 0,1-2 176 0,0-2-176 0,1-2 192 0,-1-4-64 15,2 0 0-15,-1-1-128 0,-1-4 160 0,2-4-160 16,-1 1 128-16,0-2-128 0,2-3 144 0,-2 0-144 16,0-3 160-16,0 0-160 0,0-2 176 0,0-2-176 15,0-1 192-15,2-4-192 0,-2 3 128 0,0-2-128 16,0-3 0-16,-1 2 0 0,0-4 0 0,0 0 0 15,-1-1 0-15,-1-3 0 0,1 3-160 0,-1-1 16 16,1-1 0-16,0 1 0 0,-2-2-208 0,2 3-32 16,-1 2-16-16,0 1 0 15,-2 0-992-15,2 5-192 0,-2 0-32 0,1 3-9696 0,-1 0-1936 16</inkml:trace>
  <inkml:trace contextRef="#ctx1" brushRef="#br0" timeOffset="1911.26">23300 2091 7359 0,'4'-4'656'0,"2"-2"-528"15,-2 5-128-15,-2-1 0 0,-1 0 688 0,1-2 96 16,4-1 32-16,2-7 0 0,1 1 2144 0,1-6 432 16,-2 2 96-16,-2 0 16 0,-2 4-736 0,-2-3-144 15,-1 3-16-15,-2-1-16 0,-2 6-672 0,-1-6-128 16,-2 4-16-16,-1-1-16 0,0 0-848 0,-1 3-160 16,-1-2-48-16,-1 5 0 0,1-1-400 0,-2 2-96 15,-1 0-16-15,1 2 0 0,-1 2-192 0,1 2 144 16,0 1-144-16,-1 3 128 0,2 1-128 0,0 1 0 15,0 1 0-15,1 3 0 0,1 0 0 0,0 1 0 16,0 1 0-16,1 0 0 0,1 0 0 0,2-1 0 16,2-3 0-16,2 2 0 0,2-5 0 0,2-1 0 15,2-1 0-15,2-3 0 0,2 0 0 0,0-2 0 16,2-1 0-16,-1-4 128 0,3 1-128 0,-2-2 0 0,2-2 0 16,-1 1 0-16,2-2 0 0,-2-1 0 0,0 0 0 15,0 1 0-15,-2-1 0 0,1 1 0 0,-2 2 128 0,-2-1-128 16,0 1 0-16,-1 2 0 0,0 1 0 0,-2 2 0 15,0 0 0-15,-1 4 0 0,1 0 0 0,-2 4 0 16,0 1 0-16,-1 0-144 0,0 2 144 16,-1 1-160-16,2 2 160 0,-1 1-192 0,0-1 192 0,0 1-192 15,2 0 192-15,-1-2-208 0,1-1 80 0,-1-1 128 16,2-2-512 0,-1 0 32-16,2-1 0 0,-2 0 0 0,2-4-736 15,0 1-128-15,0-1-48 0,0-4-9456 0,0 2-1888 0</inkml:trace>
  <inkml:trace contextRef="#ctx1" brushRef="#br0" timeOffset="2175.71">23681 1908 23039 0,'1'-3'1024'0,"1"3"192"0,-1 0-960 0,0 1-256 0,1 1 0 0,-1 1 0 0,0-2 656 0,2 3 96 0,0 3 16 0,0 5 0 0,0 1 1520 0,-2 2 304 0,-2 4 64 0,0 0 16 16,-1 0-1328-16,0-1-256 0,0 3-48 0,0 0-16 0,1-2-496 0,-1 0-96 0,2-4-32 0,-1-1 0 0,2 1-176 0,1-3-32 0,0-4-16 0,-1 1 0 0,1-1-176 0,0-3 0 0,2-1 0 0,-2-1 0 16,0 0-800-16,1-3-96 0,0-3 0 0,-1 0-16 15,2-3-1040-15,0-2-208 0,0-1-32 0,0-2-12400 0</inkml:trace>
  <inkml:trace contextRef="#ctx1" brushRef="#br0" timeOffset="2362.46">23639 1479 29487 0,'-17'-20'1296'0,"6"7"288"0,2 3-1264 0,2 3-320 0,4 3 0 0,1 2 0 0,1 0 800 0,-3-1 96 15,-2-3 32-15,-2 0 0 16,0 1-32-16,1 1-16 0,2 2 0 0,2 4 0 15,1-1-592-15,1 2-112 0,3 0-32 0,0-1 0 16,3 2-144-16,-1-1 0 0,2 2 0 0,1-2 0 16,1 1-848-16,2 1-112 0,0 0 0 0,2 1-14256 15</inkml:trace>
  <inkml:trace contextRef="#ctx1" brushRef="#br0" timeOffset="2811.82">24128 1242 31327 0,'-2'-20'2784'0,"1"6"-2224"0,1 5-560 0,0 3 0 16,1 4-416-16,-1 1-192 0,2 1-32 0,-1 0-16 15,0 0 1696-15,-1 1 352 0,1 1 64 0,-2 8 16 0,-1 6-144 0,-2 2-32 16,1 8 0-16,-2 8 0 15,-1 7-560-15,1 5-112 0,0 5-32 0,-1 3 0 0,0 2-272 0,0 2-64 16,1 3-16-16,0 1 0 0,-1 0-64 16,1-3-16-16,1-3 0 0,1-5 0 15,1-4-160-15,4-4 192 0,0-3-192 0,-2-40 192 0,13 69-192 0,-13-69 0 16,24 53 144-16,-24-53-144 0,0 0 0 0,58 48 0 16,-58-48 0-16,58 15-192 15,-26-12-480-15,4-9-96 0,1-1-32 16,4-7-17392-16</inkml:trace>
  <inkml:trace contextRef="#ctx1" brushRef="#br0" timeOffset="3498.98">26050 1211 17503 0,'-5'-14'1552'0,"-1"5"-1232"0,1 3-320 0,2 0 0 0,1 5 2480 0,-1-1 432 0,1 0 96 0,-4-2 0 0,-3-1-1312 0,-7-3-272 0,-3 2-48 0,-5 3-16 0,-1 0-32 0,-2 3-16 0,-2 3 0 0,1 2 0 0,-1 3-576 0,0 1-112 0,-1 4-32 0,0 0 0 0,4 2-208 0,0-1-32 0,1 1-16 0,3 0 0 0,2-1-192 0,2 3-144 0,3 0 192 16,1 1-192-16,4-1 128 0,3 3-128 0,2 1 0 0,3 1 0 0,5-1 0 0,-3-21 0 0,0 0 128 0,26 70-128 0,-26-70 0 0,0 0 0 0,49 70 0 0,-49-70 0 0,0 0 0 0,57 66 0 0,-57-66 0 0,44 50 0 16,-44-50 0-16,47 51 0 0,-47-51 0 0,0 0 0 15,56 73 0-15,-56-73 0 0,0 0 0 0,38 66 0 16,-38-66 128-16,0 0-128 0,17 58 192 0,-17-38-192 16,-3-2 256-16,-3-1-64 0,-2 0-16 0,-2 0 0 15,-1-2 32-15,-4-2 16 0,-1 2 0 0,-2-1 0 16,-3-2-80-16,0 2-16 0,-2-3 0 0,0-1 0 15,1-5-128-15,2 1 0 0,-1-3 0 0,2-4 0 16,1-1 0-16,2-1-176 0,1-3 16 0,3-2 0 16,2 0-320-16,4-1-64 0,1 0-16 15,3-3 0-15,4-1-1488 0,5-2-320 0</inkml:trace>
  <inkml:trace contextRef="#ctx1" brushRef="#br0" timeOffset="3933.16">26171 1721 27647 0,'-2'11'1216'0,"2"-4"256"0,1 3-1168 0,0-3-304 0,1-3 0 0,-1 0 0 31,3 2-320-31,-1 3-128 0,4 5-32 0,-7-14 0 0,0 0 1392 0,26 61 288 0,-17-44 48 0,1-2 16 16,0-4 80-16,0-3 0 0,2-1 16 0,1-3 0 15,2-2-160-15,-2-2-48 0,3-2 0 0,0-2 0 16,1-2-560-16,-1-1-112 0,1-1-32 0,0-3 0 16,-1 0-256-16,-1-2-48 0,0-1-16 0,-4 0 0 15,0-1-128-15,-5 1 0 0,-1 2 0 0,-3-2 128 16,-2 1-128-16,-2 0 0 0,-3 4 0 0,-3-3 0 16,-1 3 0-16,-3-1 0 0,-2 3 0 0,-3-1 0 15,0 5-144-15,-1-2 144 0,-2 5 0 0,0 2 0 16,1 4-160-16,-3 3 160 0,1 5-128 0,1 4 128 15,2 1 0-15,0 8 0 0,-1 1 0 0,3 4 0 16,2 0 0-16,1 0 0 0,2 0 128 0,2-1-128 16,2 0 128-16,1-1-128 0,3 1 128 0,1-5-128 15,4 0 128-15,1-3-128 0,3 1 160 0,-6-24-160 0,0 0 0 0,0 0 0 16,42 66 0-16,-27-57 0 0,1-4-128 0,0-2-32 16,1-1 0-16,1-4 0 15,1-4-416-15,3-3-64 0,-1-5-32 16,3-1 0-16,2-5-1408 0,1-1-288 0,1-1-48 0,1-5-12432 15</inkml:trace>
  <inkml:trace contextRef="#ctx1" brushRef="#br0" timeOffset="4191.85">26910 851 13823 0,'-11'-1'1216'0,"5"2"-960"0,0 7-256 0,4-1 0 0,0 3 3984 0,2-1 752 0,2 5 160 0,-2 7 32 0,0 17-3952 0,0 16-784 0,1 12-192 0,1 6 0 16,0 3 656-16,-1 0 96 0,2 3 16 0,-3-5 0 15,2 1 64-15,-4-5 32 0,-1 0 0 0,-2-2 0 16,-3 2-496-16,-2-3-112 0,-1-6 0 0,-1-5-16 16,2-3-240-16,0-6 0 0,1-5 0 0,2-3 0 15,2-7-352 1,0 0-64-16,3-5-16 0,0-3 0 0,-1-2-624 0,3-4-128 15,-1-5-32-15,0-2-8912 0,0-3-1792 0</inkml:trace>
  <inkml:trace contextRef="#ctx1" brushRef="#br0" timeOffset="4419.6">26625 1577 30399 0,'0'-1'1344'0,"2"-1"288"0,3 2-1312 0,1 0-320 16,0 0 0-16,1 0 0 0,1 0 512 0,7 0 16 16,10 2 16-16,10-2 0 0,7 1 304 0,5-1 64 15,-1 0 16-15,-3-1 0 0,-3-1-416 0,-3-1-96 16,-1 0-16-16,-2-3 0 0,-2 3-272 0,-3-2-128 16,0 0 128-16,-3-1-128 15,0 1-1664-15,-2 1-400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4/16/2025 10:46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‹Nr.›</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4/16/2025 10:46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Demonstration Creating a VM in the portal - https://microsoftlearning.github.io/AZ-104-MicrosoftAzureAdministrator/Instructions/Demos/08%20-%20Administer%20Azure%20Virtual%20Machines.html#demonstration--create-virtual-machines-in-the-portal</a:t>
            </a:r>
          </a:p>
        </p:txBody>
      </p:sp>
      <p:sp>
        <p:nvSpPr>
          <p:cNvPr id="4" name="Slide Number Placeholder 3"/>
          <p:cNvSpPr>
            <a:spLocks noGrp="1"/>
          </p:cNvSpPr>
          <p:nvPr>
            <p:ph type="sldNum" sz="quarter" idx="5"/>
          </p:nvPr>
        </p:nvSpPr>
        <p:spPr/>
        <p:txBody>
          <a:bodyPr/>
          <a:lstStyle/>
          <a:p>
            <a:fld id="{8507DC7E-BC41-4478-BA30-CBCC3A644F0A}" type="slidenum">
              <a:rPr lang="en-US" smtClean="0"/>
              <a:t>11</a:t>
            </a:fld>
            <a:endParaRPr lang="en-US" dirty="0"/>
          </a:p>
        </p:txBody>
      </p:sp>
    </p:spTree>
    <p:extLst>
      <p:ext uri="{BB962C8B-B14F-4D97-AF65-F5344CB8AC3E}">
        <p14:creationId xmlns:p14="http://schemas.microsoft.com/office/powerpoint/2010/main" val="8082820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933248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13</a:t>
            </a:fld>
            <a:endParaRPr lang="en-US" dirty="0"/>
          </a:p>
        </p:txBody>
      </p:sp>
    </p:spTree>
    <p:extLst>
      <p:ext uri="{BB962C8B-B14F-4D97-AF65-F5344CB8AC3E}">
        <p14:creationId xmlns:p14="http://schemas.microsoft.com/office/powerpoint/2010/main" val="21191171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4/16/2025 10:46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61213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Additional questions are available in Office Forms - https://forms.office.com/Pages/ShareFormPage.aspx?id=v4j5cvGGr0GRqy180BHbR5NEFZBpuAZBgxPOGXi_gX5UQ0dVV1Y1VzFZTzlMMUNXQlRaSUJWQTQxNC4u&amp;sharetoken=Z37GWdASd35HecCvHOwD&amp;wdLOR=c234DDA58-3B69-40A4-93DA-A87792A49363</a:t>
            </a:r>
          </a:p>
          <a:p>
            <a:endParaRPr lang="en-US" dirty="0"/>
          </a:p>
          <a:p>
            <a:r>
              <a:rPr lang="en-US" dirty="0"/>
              <a:t>Describe at least three things you would need to consider before creating an Azure virtual machine. </a:t>
            </a:r>
          </a:p>
          <a:p>
            <a:r>
              <a:rPr lang="en-US" b="1" dirty="0"/>
              <a:t>Answer</a:t>
            </a:r>
            <a:r>
              <a:rPr lang="en-US" dirty="0"/>
              <a:t>: Locating the virtual machine in a region that is close to your users. Selecting the best virtual machine size for your application. Determining how cost will be determined and estimating the monthly cost. Deciding on disk storage including standard, premium, or ultra. Selecting an operating system and version. How you will monitor and update the virtual machine. If any additional scripts, configuration, or agents are required.  </a:t>
            </a:r>
          </a:p>
          <a:p>
            <a:endParaRPr lang="en-US" dirty="0"/>
          </a:p>
          <a:p>
            <a:r>
              <a:rPr lang="en-US" dirty="0"/>
              <a:t>Describe ways connect and sign-in to a virtual machine. </a:t>
            </a:r>
          </a:p>
          <a:p>
            <a:r>
              <a:rPr lang="en-US" b="1" dirty="0"/>
              <a:t>Answer</a:t>
            </a:r>
            <a:r>
              <a:rPr lang="en-US" dirty="0"/>
              <a:t>: Bastion is the recommended way to connect to a virtual machine. For example, to install required software. Bastion lets you access the virtual machine through the Azure portal over SSL. You can also directly connect to a Windows server with the Remoted Desktop Protocol. For Linux machines you can use Secure Shell Protocol (SSH). </a:t>
            </a:r>
          </a:p>
        </p:txBody>
      </p:sp>
      <p:sp>
        <p:nvSpPr>
          <p:cNvPr id="4" name="Slide Number Placeholder 3"/>
          <p:cNvSpPr>
            <a:spLocks noGrp="1"/>
          </p:cNvSpPr>
          <p:nvPr>
            <p:ph type="sldNum" sz="quarter" idx="5"/>
          </p:nvPr>
        </p:nvSpPr>
        <p:spPr/>
        <p:txBody>
          <a:bodyPr/>
          <a:lstStyle/>
          <a:p>
            <a:fld id="{8507DC7E-BC41-4478-BA30-CBCC3A644F0A}" type="slidenum">
              <a:rPr lang="en-US" smtClean="0"/>
              <a:t>15</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1363286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17</a:t>
            </a:fld>
            <a:endParaRPr lang="en-US" dirty="0"/>
          </a:p>
        </p:txBody>
      </p:sp>
    </p:spTree>
    <p:extLst>
      <p:ext uri="{BB962C8B-B14F-4D97-AF65-F5344CB8AC3E}">
        <p14:creationId xmlns:p14="http://schemas.microsoft.com/office/powerpoint/2010/main" val="11710012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4/16/2025 10:46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811380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Availability set overview - https://learn.microsoft.com/azure/virtual-machines/availability-set-overview</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4/16/2025 10:46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964136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a:r>
              <a:rPr lang="en-US" b="1" i="0" dirty="0">
                <a:effectLst/>
                <a:latin typeface="-apple-system"/>
              </a:rPr>
              <a:t>Fault domain</a:t>
            </a:r>
            <a:endParaRPr lang="en-US" b="0" i="0" dirty="0">
              <a:effectLst/>
              <a:latin typeface="-apple-system"/>
            </a:endParaRPr>
          </a:p>
          <a:p>
            <a:pPr algn="l">
              <a:buFont typeface="Arial" panose="020B0604020202020204" pitchFamily="34" charset="0"/>
              <a:buChar char="•"/>
            </a:pPr>
            <a:r>
              <a:rPr lang="en-US" b="0" i="0" dirty="0">
                <a:effectLst/>
                <a:latin typeface="-apple-system"/>
              </a:rPr>
              <a:t>Prevent Hardware failures like limit the impact of potential physical hardware failures, network outages, or power interruptions</a:t>
            </a:r>
          </a:p>
          <a:p>
            <a:pPr algn="l">
              <a:buFont typeface="Arial" panose="020B0604020202020204" pitchFamily="34" charset="0"/>
              <a:buChar char="•"/>
            </a:pPr>
            <a:r>
              <a:rPr lang="en-US" b="0" i="0" dirty="0">
                <a:effectLst/>
                <a:latin typeface="-apple-system"/>
              </a:rPr>
              <a:t>1 Rack that share common power source and network switch.</a:t>
            </a:r>
          </a:p>
          <a:p>
            <a:pPr algn="l">
              <a:buFont typeface="Arial" panose="020B0604020202020204" pitchFamily="34" charset="0"/>
              <a:buChar char="•"/>
            </a:pPr>
            <a:r>
              <a:rPr lang="en-US" b="0" i="0" dirty="0">
                <a:effectLst/>
                <a:latin typeface="-apple-system"/>
              </a:rPr>
              <a:t>Max- 3 FD per availability set, Default value=2</a:t>
            </a:r>
          </a:p>
          <a:p>
            <a:pPr marL="0" algn="l"/>
            <a:r>
              <a:rPr lang="en-US" b="1" i="0" dirty="0">
                <a:effectLst/>
                <a:latin typeface="-apple-system"/>
              </a:rPr>
              <a:t>Update domain</a:t>
            </a:r>
            <a:endParaRPr lang="en-US" b="0" i="0" dirty="0">
              <a:effectLst/>
              <a:latin typeface="-apple-system"/>
            </a:endParaRPr>
          </a:p>
          <a:p>
            <a:pPr algn="l">
              <a:buFont typeface="Arial" panose="020B0604020202020204" pitchFamily="34" charset="0"/>
              <a:buChar char="•"/>
            </a:pPr>
            <a:r>
              <a:rPr lang="en-US" b="0" i="0" dirty="0">
                <a:effectLst/>
                <a:latin typeface="-apple-system"/>
              </a:rPr>
              <a:t>Max= 20 UD, Default=5</a:t>
            </a:r>
          </a:p>
          <a:p>
            <a:pPr algn="l">
              <a:buFont typeface="Arial" panose="020B0604020202020204" pitchFamily="34" charset="0"/>
              <a:buChar char="•"/>
            </a:pPr>
            <a:r>
              <a:rPr lang="en-US" b="0" i="0" dirty="0">
                <a:effectLst/>
                <a:latin typeface="-apple-system"/>
              </a:rPr>
              <a:t>Update domains indicate groups of virtual machines and underlying physical hardware that can be rebooted at the same time</a:t>
            </a:r>
          </a:p>
          <a:p>
            <a:pPr algn="l">
              <a:buFont typeface="Arial" panose="020B0604020202020204" pitchFamily="34" charset="0"/>
              <a:buChar char="•"/>
            </a:pPr>
            <a:r>
              <a:rPr lang="en-US" b="0" i="0" dirty="0">
                <a:effectLst/>
                <a:latin typeface="-apple-system"/>
              </a:rPr>
              <a:t>The order of update domains being rebooted may not proceed sequentially during planned maintenance, but only one update domain is rebooted at a time. A rebooted update domain is given 30 minutes to recover before maintenance is initiated on a different update domain.</a:t>
            </a: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4/16/2025 10:46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861802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These Learn modules are part of the </a:t>
            </a:r>
            <a:r>
              <a:rPr lang="en-US" b="0" i="0" dirty="0">
                <a:solidFill>
                  <a:srgbClr val="171717"/>
                </a:solidFill>
                <a:effectLst/>
                <a:latin typeface="Segoe UI" panose="020B0502040204020203" pitchFamily="34" charset="0"/>
              </a:rPr>
              <a:t>AZ-104: Deploy and manage Azure compute resources (https://docs.microsoft.com/learn/paths/az-104-manage-compute-resources/) learning path.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a:t>
            </a:fld>
            <a:endParaRPr lang="en-US" dirty="0"/>
          </a:p>
        </p:txBody>
      </p:sp>
    </p:spTree>
    <p:extLst>
      <p:ext uri="{BB962C8B-B14F-4D97-AF65-F5344CB8AC3E}">
        <p14:creationId xmlns:p14="http://schemas.microsoft.com/office/powerpoint/2010/main" val="6426349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6858207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2897004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What are virtual machine scale sets - https://learn.microsoft.com/azure/virtual-machine-scale-sets/overview</a:t>
            </a:r>
          </a:p>
          <a:p>
            <a:endParaRPr lang="en-IN" dirty="0"/>
          </a:p>
          <a:p>
            <a:r>
              <a:rPr lang="en-IN" dirty="0"/>
              <a:t>VMSS are all about performance.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5615928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Autoscale - https://learn.microsoft.com/azure/virtual-machine-scale-sets/virtual-machine-scale-sets-autoscale-overview</a:t>
            </a: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4/16/2025 10:46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681412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Demonstration virtual machine scaling - https://microsoftlearning.github.io/AZ-104-MicrosoftAzureAdministrator/Instructions/Demos/08%20-%20Administer%20Azure%20Virtual%20Machines.html#configure-virtual-machine-availability</a:t>
            </a:r>
          </a:p>
        </p:txBody>
      </p:sp>
      <p:sp>
        <p:nvSpPr>
          <p:cNvPr id="4" name="Slide Number Placeholder 3"/>
          <p:cNvSpPr>
            <a:spLocks noGrp="1"/>
          </p:cNvSpPr>
          <p:nvPr>
            <p:ph type="sldNum" sz="quarter" idx="5"/>
          </p:nvPr>
        </p:nvSpPr>
        <p:spPr/>
        <p:txBody>
          <a:bodyPr/>
          <a:lstStyle/>
          <a:p>
            <a:fld id="{8507DC7E-BC41-4478-BA30-CBCC3A644F0A}" type="slidenum">
              <a:rPr lang="en-US" smtClean="0"/>
              <a:t>25</a:t>
            </a:fld>
            <a:endParaRPr lang="en-US" dirty="0"/>
          </a:p>
        </p:txBody>
      </p:sp>
    </p:spTree>
    <p:extLst>
      <p:ext uri="{BB962C8B-B14F-4D97-AF65-F5344CB8AC3E}">
        <p14:creationId xmlns:p14="http://schemas.microsoft.com/office/powerpoint/2010/main" val="29075248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Additional questions are available in Office Forms – https://forms.office.com/Pages/ShareFormPage.aspx?id=v4j5cvGGr0GRqy180BHbR5NEFZBpuAZBgxPOGXi_gX5UQ0dVV1Y1VzFZTzlMMUNXQlRaSUJWQTQxNC4u&amp;sharetoken=Z37GWdASd35HecCvHOwD&amp;wdLOR=cAC8A4812-2784-4689-9FB0-FE089C91A0FB</a:t>
            </a:r>
          </a:p>
          <a:p>
            <a:endParaRPr lang="en-US" dirty="0"/>
          </a:p>
          <a:p>
            <a:r>
              <a:rPr lang="en-US" dirty="0"/>
              <a:t>What is the difference between virtual and horizontal scaling?</a:t>
            </a:r>
          </a:p>
          <a:p>
            <a:r>
              <a:rPr lang="en-US" b="1" dirty="0"/>
              <a:t>Answer</a:t>
            </a:r>
            <a:r>
              <a:rPr lang="en-US" dirty="0"/>
              <a:t>: Vertical scaling (scale up and scale down) is the process of increasing or decreasing power to a single instance of a workload. For example, selecting a virtual machine with more memory or faster CPU performance. Horizontal scaling (scale out and scale in) is the process of increasing or decreasing the number of instances of a workload. For example, adding additional virtual machines as the workload increases. Vertical scaling is usually a manual process. Horizontal scaling is usually automated. </a:t>
            </a:r>
          </a:p>
          <a:p>
            <a:endParaRPr lang="en-US" dirty="0"/>
          </a:p>
          <a:p>
            <a:r>
              <a:rPr lang="en-US" dirty="0"/>
              <a:t>What is a virtual machine scale set and when would you want to deploy them?</a:t>
            </a:r>
          </a:p>
          <a:p>
            <a:r>
              <a:rPr lang="en-US" b="1" dirty="0"/>
              <a:t>Answer</a:t>
            </a:r>
            <a:r>
              <a:rPr lang="en-US" dirty="0"/>
              <a:t>: Azure virtual machine scale sets let you create and manage a group of load-balanced VMs. Scale sets provide redundancy and improved performance, applications are typically distributed across multiple instances. Each instance is identical, no pre-provisioning is required. As demand goes up more VMs are added. As demand goes down instances are removed. Scaling can be manual, automated, or a combination of both. To control costs, you control the instance count. </a:t>
            </a:r>
          </a:p>
        </p:txBody>
      </p:sp>
      <p:sp>
        <p:nvSpPr>
          <p:cNvPr id="4" name="Slide Number Placeholder 3"/>
          <p:cNvSpPr>
            <a:spLocks noGrp="1"/>
          </p:cNvSpPr>
          <p:nvPr>
            <p:ph type="sldNum" sz="quarter" idx="5"/>
          </p:nvPr>
        </p:nvSpPr>
        <p:spPr/>
        <p:txBody>
          <a:bodyPr/>
          <a:lstStyle/>
          <a:p>
            <a:fld id="{8507DC7E-BC41-4478-BA30-CBCC3A644F0A}" type="slidenum">
              <a:rPr lang="en-US" smtClean="0"/>
              <a:t>26</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5353931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can do either the PowerShell or the CLI deployment, if they like scripting.</a:t>
            </a:r>
          </a:p>
          <a:p>
            <a:endParaRPr lang="en-US" dirty="0"/>
          </a:p>
          <a:p>
            <a:r>
              <a:rPr lang="en-US" dirty="0"/>
              <a:t>Lab 08 - https://microsoftlearning.github.io/AZ-104-MicrosoftAzureAdministrator/Instructions/Labs/LAB_08-Manage_Virtual_Machines.html</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4/16/2025 10:46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12828928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architecture diagram for the interactive lab simulation (previous lab), if you want to review that.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3088349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Optional whiteboard slide to introduce the module or review the content. Use the whiteboard diagram directly or recreate the image during the class.  </a:t>
            </a:r>
            <a:r>
              <a:rPr lang="en-US" sz="1200" dirty="0">
                <a:solidFill>
                  <a:schemeClr val="tx1"/>
                </a:solidFill>
                <a:latin typeface="Segoe UI" panose="020B0502040204020203" pitchFamily="34" charset="0"/>
                <a:cs typeface="Segoe UI" panose="020B0502040204020203" pitchFamily="34" charset="0"/>
              </a:rPr>
              <a:t>Focus this whiteboard on creating virtual machines. </a:t>
            </a:r>
          </a:p>
          <a:p>
            <a:endParaRPr lang="en-US" sz="1200" dirty="0">
              <a:solidFill>
                <a:schemeClr val="tx1"/>
              </a:solidFill>
              <a:latin typeface="Segoe UI" panose="020B0502040204020203" pitchFamily="34" charset="0"/>
              <a:cs typeface="Segoe UI" panose="020B0502040204020203"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51190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4024164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6</a:t>
            </a:fld>
            <a:endParaRPr lang="en-US" dirty="0"/>
          </a:p>
        </p:txBody>
      </p:sp>
    </p:spTree>
    <p:extLst>
      <p:ext uri="{BB962C8B-B14F-4D97-AF65-F5344CB8AC3E}">
        <p14:creationId xmlns:p14="http://schemas.microsoft.com/office/powerpoint/2010/main" val="32159116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dirty="0">
                <a:solidFill>
                  <a:schemeClr val="tx1"/>
                </a:solidFill>
                <a:ea typeface="Segoe UI" pitchFamily="34" charset="0"/>
                <a:cs typeface="Segoe UI" pitchFamily="34" charset="0"/>
              </a:rPr>
              <a:t>Test and development, website hosting, storage, backup, recovery, high-performance computing, big data analysis, and extended data center.</a:t>
            </a:r>
            <a:endParaRPr lang="en-IN" sz="900" dirty="0">
              <a:solidFill>
                <a:schemeClr val="tx1"/>
              </a:solidFill>
              <a:ea typeface="Segoe UI" pitchFamily="34" charset="0"/>
              <a:cs typeface="Segoe UI"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Graphic from: </a:t>
            </a:r>
            <a:r>
              <a:rPr lang="en-US" sz="1800" dirty="0">
                <a:effectLst/>
                <a:latin typeface="Segoe UI" panose="020B0502040204020203" pitchFamily="34" charset="0"/>
              </a:rPr>
              <a:t>https://learn.microsoft.com/azure/security/fundamentals/shared-responsibility</a:t>
            </a:r>
            <a:endParaRPr lang="en-US" sz="1800" dirty="0">
              <a:effectLst/>
              <a:latin typeface="Arial" panose="020B0604020202020204" pitchFamily="34" charset="0"/>
            </a:endParaRPr>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4/16/2025 10:46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6121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residency - </a:t>
            </a:r>
            <a:r>
              <a:rPr lang="en-US" sz="1800" dirty="0">
                <a:effectLst/>
                <a:latin typeface="Segoe UI" panose="020B0502040204020203" pitchFamily="34" charset="0"/>
              </a:rPr>
              <a:t>https://azure.microsoft.com/explore/global-infrastructure/data-residency/#select-geography</a:t>
            </a:r>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4/16/2025 10:46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58955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9933438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VM sizes with no temporary disks - https://learn.microsoft.com/azure/virtual-machines/azure-vms-no-temp-disk</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9527564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2E9348E-FA16-FE20-38FB-EDD806C9464D}"/>
              </a:ext>
            </a:extLst>
          </p:cNvPr>
          <p:cNvPicPr>
            <a:picLocks noChangeAspect="1"/>
          </p:cNvPicPr>
          <p:nvPr userDrawn="1"/>
        </p:nvPicPr>
        <p:blipFill>
          <a:blip r:embed="rId2"/>
          <a:stretch>
            <a:fillRect/>
          </a:stretch>
        </p:blipFill>
        <p:spPr>
          <a:xfrm>
            <a:off x="-1" y="11112"/>
            <a:ext cx="12436475" cy="6972300"/>
          </a:xfrm>
          <a:prstGeom prst="rect">
            <a:avLst/>
          </a:prstGeom>
        </p:spPr>
      </p:pic>
      <p:pic>
        <p:nvPicPr>
          <p:cNvPr id="7" name="MS logo gray - EMF" descr="Microsoft logo, gray text version">
            <a:extLst>
              <a:ext uri="{FF2B5EF4-FFF2-40B4-BE49-F238E27FC236}">
                <a16:creationId xmlns:a16="http://schemas.microsoft.com/office/drawing/2014/main" id="{7B930E7F-5B91-31B0-B67D-DB8C41E881CF}"/>
              </a:ext>
            </a:extLst>
          </p:cNvPr>
          <p:cNvPicPr>
            <a:picLocks noChangeAspect="1"/>
          </p:cNvPicPr>
          <p:nvPr userDrawn="1"/>
        </p:nvPicPr>
        <p:blipFill>
          <a:blip r:embed="rId3"/>
          <a:stretch>
            <a:fillRect/>
          </a:stretch>
        </p:blipFill>
        <p:spPr bwMode="black">
          <a:xfrm>
            <a:off x="595914" y="597450"/>
            <a:ext cx="1393840" cy="298433"/>
          </a:xfrm>
          <a:prstGeom prst="rect">
            <a:avLst/>
          </a:prstGeom>
        </p:spPr>
      </p:pic>
      <p:sp>
        <p:nvSpPr>
          <p:cNvPr id="3" name="Title 1">
            <a:extLst>
              <a:ext uri="{FF2B5EF4-FFF2-40B4-BE49-F238E27FC236}">
                <a16:creationId xmlns:a16="http://schemas.microsoft.com/office/drawing/2014/main" id="{3E21C31D-925C-53B5-2E40-C54FF245B41E}"/>
              </a:ext>
            </a:extLst>
          </p:cNvPr>
          <p:cNvSpPr>
            <a:spLocks noGrp="1"/>
          </p:cNvSpPr>
          <p:nvPr>
            <p:ph type="title" hasCustomPrompt="1"/>
          </p:nvPr>
        </p:nvSpPr>
        <p:spPr>
          <a:xfrm>
            <a:off x="581341" y="3622696"/>
            <a:ext cx="5800990" cy="1130181"/>
          </a:xfrm>
          <a:noFill/>
        </p:spPr>
        <p:txBody>
          <a:bodyPr wrap="square" lIns="0" tIns="0" rIns="0" bIns="0" anchor="ctr" anchorCtr="0">
            <a:spAutoFit/>
          </a:bodyPr>
          <a:lstStyle>
            <a:lvl1pPr>
              <a:defRPr sz="4080" b="0" i="0" spc="-51" baseline="0">
                <a:solidFill>
                  <a:schemeClr val="tx1"/>
                </a:solidFill>
                <a:latin typeface="+mn-lt"/>
                <a:cs typeface="Segoe UI" panose="020B0502040204020203" pitchFamily="34" charset="0"/>
              </a:defRPr>
            </a:lvl1pPr>
          </a:lstStyle>
          <a:p>
            <a:r>
              <a:rPr lang="en-US" dirty="0"/>
              <a:t>Event name or </a:t>
            </a:r>
            <a:br>
              <a:rPr lang="en-US" dirty="0"/>
            </a:br>
            <a:r>
              <a:rPr lang="en-US" dirty="0"/>
              <a:t>presentation title </a:t>
            </a:r>
          </a:p>
        </p:txBody>
      </p:sp>
      <p:sp>
        <p:nvSpPr>
          <p:cNvPr id="5" name="Footer Placeholder 10">
            <a:extLst>
              <a:ext uri="{FF2B5EF4-FFF2-40B4-BE49-F238E27FC236}">
                <a16:creationId xmlns:a16="http://schemas.microsoft.com/office/drawing/2014/main" id="{44253EDB-56F0-1036-A65B-02ABC067A9E8}"/>
              </a:ext>
            </a:extLst>
          </p:cNvPr>
          <p:cNvSpPr>
            <a:spLocks noGrp="1"/>
          </p:cNvSpPr>
          <p:nvPr>
            <p:ph type="ftr" sz="quarter" idx="3"/>
          </p:nvPr>
        </p:nvSpPr>
        <p:spPr>
          <a:xfrm>
            <a:off x="591057" y="6548910"/>
            <a:ext cx="4234554" cy="201917"/>
          </a:xfrm>
          <a:prstGeom prst="rect">
            <a:avLst/>
          </a:prstGeom>
        </p:spPr>
        <p:txBody>
          <a:bodyPr vert="horz" lIns="0" tIns="0" rIns="0" bIns="0" rtlCol="0" anchor="ctr"/>
          <a:lstStyle>
            <a:lvl1pPr marL="0" algn="l" defTabSz="932597" rtl="0" eaLnBrk="1" latinLnBrk="0" hangingPunct="1">
              <a:defRPr lang="en-US" sz="1020" kern="1200" dirty="0">
                <a:solidFill>
                  <a:schemeClr val="tx1"/>
                </a:solidFill>
                <a:latin typeface="+mn-lt"/>
                <a:ea typeface="+mn-ea"/>
                <a:cs typeface="+mn-cs"/>
              </a:defRPr>
            </a:lvl1pPr>
            <a:lvl5pPr>
              <a:defRPr lang="en-US" sz="765" kern="100" cap="all" spc="0" baseline="0" dirty="0">
                <a:solidFill>
                  <a:schemeClr val="tx1"/>
                </a:solidFill>
                <a:latin typeface="Arial" panose="020B0604020202020204" pitchFamily="34" charset="0"/>
                <a:ea typeface="+mn-ea"/>
                <a:cs typeface="Arial" panose="020B0604020202020204" pitchFamily="34" charset="0"/>
              </a:defRPr>
            </a:lvl5pPr>
          </a:lstStyle>
          <a:p>
            <a:pPr defTabSz="932563">
              <a:defRPr/>
            </a:pPr>
            <a:r>
              <a:rPr lang="en-US">
                <a:solidFill>
                  <a:srgbClr val="000000"/>
                </a:solidFill>
              </a:rPr>
              <a:t>© Copyright Microsoft Corporation. All rights reserved.</a:t>
            </a:r>
          </a:p>
        </p:txBody>
      </p:sp>
      <p:sp>
        <p:nvSpPr>
          <p:cNvPr id="2" name="Footer Placeholder 10">
            <a:extLst>
              <a:ext uri="{FF2B5EF4-FFF2-40B4-BE49-F238E27FC236}">
                <a16:creationId xmlns:a16="http://schemas.microsoft.com/office/drawing/2014/main" id="{A2E85BCA-8C5F-EFAA-DEF3-E5518406532B}"/>
              </a:ext>
            </a:extLst>
          </p:cNvPr>
          <p:cNvSpPr txBox="1">
            <a:spLocks/>
          </p:cNvSpPr>
          <p:nvPr userDrawn="1"/>
        </p:nvSpPr>
        <p:spPr>
          <a:xfrm>
            <a:off x="591057" y="6548910"/>
            <a:ext cx="4234554" cy="201917"/>
          </a:xfrm>
          <a:prstGeom prst="rect">
            <a:avLst/>
          </a:prstGeom>
        </p:spPr>
        <p:txBody>
          <a:bodyPr vert="horz" lIns="0" tIns="0" rIns="0" bIns="0" rtlCol="0" anchor="ctr"/>
          <a:lstStyle>
            <a:defPPr>
              <a:defRPr lang="en-US"/>
            </a:defPPr>
            <a:lvl1pPr marL="0" algn="l" defTabSz="914400" rtl="0" eaLnBrk="1" latinLnBrk="0" hangingPunct="1">
              <a:defRPr lang="en-US" sz="1000" kern="1200" dirty="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lang="en-US" sz="750" kern="100" cap="all" spc="0" baseline="0" dirty="0">
                <a:solidFill>
                  <a:schemeClr val="tx1"/>
                </a:solidFill>
                <a:latin typeface="Arial" panose="020B0604020202020204" pitchFamily="34" charset="0"/>
                <a:ea typeface="+mn-ea"/>
                <a:cs typeface="Arial" panose="020B0604020202020204" pitchFamily="34" charset="0"/>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932563">
              <a:defRPr/>
            </a:pPr>
            <a:r>
              <a:rPr lang="en-US" sz="1020" dirty="0">
                <a:solidFill>
                  <a:srgbClr val="000000"/>
                </a:solidFill>
              </a:rPr>
              <a:t>© Copyright Microsoft Corporation. All rights reserved.</a:t>
            </a:r>
          </a:p>
        </p:txBody>
      </p:sp>
    </p:spTree>
    <p:extLst>
      <p:ext uri="{BB962C8B-B14F-4D97-AF65-F5344CB8AC3E}">
        <p14:creationId xmlns:p14="http://schemas.microsoft.com/office/powerpoint/2010/main" val="89508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Blank_with Head_Off-white">
    <p:bg>
      <p:bgPr>
        <a:solidFill>
          <a:srgbClr val="F4F3F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600059" y="596868"/>
            <a:ext cx="8357311" cy="430832"/>
          </a:xfrm>
        </p:spPr>
        <p:txBody>
          <a:bodyPr/>
          <a:lstStyle>
            <a:lvl1pPr>
              <a:defRPr sz="2800" b="0" i="0">
                <a:solidFill>
                  <a:schemeClr val="tx1"/>
                </a:solidFill>
                <a:latin typeface="+mj-lt"/>
                <a:cs typeface="Segoe UI Semibold"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1192970413"/>
      </p:ext>
    </p:extLst>
  </p:cSld>
  <p:clrMapOvr>
    <a:masterClrMapping/>
  </p:clrMapOvr>
  <p:transition>
    <p:fade/>
  </p:transition>
  <p:extLst>
    <p:ext uri="{DCECCB84-F9BA-43D5-87BE-67443E8EF086}">
      <p15:sldGuideLst xmlns:p15="http://schemas.microsoft.com/office/powerpoint/2012/main">
        <p15:guide id="4" pos="778">
          <p15:clr>
            <a:srgbClr val="954F72"/>
          </p15:clr>
        </p15:guide>
        <p15:guide id="5" pos="962">
          <p15:clr>
            <a:srgbClr val="954F72"/>
          </p15:clr>
        </p15:guide>
        <p15:guide id="6" pos="1372">
          <p15:clr>
            <a:srgbClr val="954F72"/>
          </p15:clr>
        </p15:guide>
        <p15:guide id="7" pos="1556">
          <p15:clr>
            <a:srgbClr val="954F72"/>
          </p15:clr>
        </p15:guide>
        <p15:guide id="8" pos="1966">
          <p15:clr>
            <a:srgbClr val="954F72"/>
          </p15:clr>
        </p15:guide>
        <p15:guide id="9" pos="2150">
          <p15:clr>
            <a:srgbClr val="954F72"/>
          </p15:clr>
        </p15:guide>
        <p15:guide id="10" pos="2560">
          <p15:clr>
            <a:srgbClr val="954F72"/>
          </p15:clr>
        </p15:guide>
        <p15:guide id="11" pos="2744">
          <p15:clr>
            <a:srgbClr val="954F72"/>
          </p15:clr>
        </p15:guide>
        <p15:guide id="12" pos="3153">
          <p15:clr>
            <a:srgbClr val="954F72"/>
          </p15:clr>
        </p15:guide>
        <p15:guide id="13" pos="3338">
          <p15:clr>
            <a:srgbClr val="954F72"/>
          </p15:clr>
        </p15:guide>
        <p15:guide id="14" pos="3747">
          <p15:clr>
            <a:srgbClr val="954F72"/>
          </p15:clr>
        </p15:guide>
        <p15:guide id="15" pos="3932">
          <p15:clr>
            <a:srgbClr val="954F72"/>
          </p15:clr>
        </p15:guide>
        <p15:guide id="16" pos="4341">
          <p15:clr>
            <a:srgbClr val="954F72"/>
          </p15:clr>
        </p15:guide>
        <p15:guide id="17" pos="4526">
          <p15:clr>
            <a:srgbClr val="954F72"/>
          </p15:clr>
        </p15:guide>
        <p15:guide id="18" pos="4935">
          <p15:clr>
            <a:srgbClr val="954F72"/>
          </p15:clr>
        </p15:guide>
        <p15:guide id="19" pos="5120">
          <p15:clr>
            <a:srgbClr val="954F72"/>
          </p15:clr>
        </p15:guide>
        <p15:guide id="20" pos="5529">
          <p15:clr>
            <a:srgbClr val="954F72"/>
          </p15:clr>
        </p15:guide>
        <p15:guide id="21" pos="5713">
          <p15:clr>
            <a:srgbClr val="954F72"/>
          </p15:clr>
        </p15:guide>
        <p15:guide id="22" pos="6123">
          <p15:clr>
            <a:srgbClr val="954F72"/>
          </p15:clr>
        </p15:guide>
        <p15:guide id="23" pos="6307">
          <p15:clr>
            <a:srgbClr val="954F72"/>
          </p15:clr>
        </p15:guide>
        <p15:guide id="24" pos="6717">
          <p15:clr>
            <a:srgbClr val="954F72"/>
          </p15:clr>
        </p15:guide>
        <p15:guide id="25" pos="6901">
          <p15:clr>
            <a:srgbClr val="954F72"/>
          </p15:clr>
        </p15:guide>
        <p15:guide id="30" orient="horz" pos="812">
          <p15:clr>
            <a:srgbClr val="954F72"/>
          </p15:clr>
        </p15:guide>
        <p15:guide id="31" orient="horz" pos="996">
          <p15:clr>
            <a:srgbClr val="954F72"/>
          </p15:clr>
        </p15:guide>
        <p15:guide id="32" orient="horz" pos="1440">
          <p15:clr>
            <a:srgbClr val="954F72"/>
          </p15:clr>
        </p15:guide>
        <p15:guide id="33" orient="horz" pos="1624">
          <p15:clr>
            <a:srgbClr val="954F72"/>
          </p15:clr>
        </p15:guide>
        <p15:guide id="34" orient="horz" pos="2067">
          <p15:clr>
            <a:srgbClr val="954F72"/>
          </p15:clr>
        </p15:guide>
        <p15:guide id="35" orient="horz" pos="2252">
          <p15:clr>
            <a:srgbClr val="954F72"/>
          </p15:clr>
        </p15:guide>
        <p15:guide id="36" orient="horz" pos="2695">
          <p15:clr>
            <a:srgbClr val="954F72"/>
          </p15:clr>
        </p15:guide>
        <p15:guide id="37" orient="horz" pos="2880">
          <p15:clr>
            <a:srgbClr val="954F72"/>
          </p15:clr>
        </p15:guide>
        <p15:guide id="38" orient="horz" pos="3323">
          <p15:clr>
            <a:srgbClr val="954F72"/>
          </p15:clr>
        </p15:guide>
        <p15:guide id="39" orient="horz" pos="3507">
          <p15:clr>
            <a:srgbClr val="954F72"/>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4707CDC-9BD2-0073-85EB-939160E4C7CC}"/>
              </a:ext>
            </a:extLst>
          </p:cNvPr>
          <p:cNvPicPr>
            <a:picLocks noChangeAspect="1"/>
          </p:cNvPicPr>
          <p:nvPr userDrawn="1"/>
        </p:nvPicPr>
        <p:blipFill>
          <a:blip r:embed="rId2"/>
          <a:stretch>
            <a:fillRect/>
          </a:stretch>
        </p:blipFill>
        <p:spPr>
          <a:xfrm>
            <a:off x="0" y="1587"/>
            <a:ext cx="12436475" cy="6991350"/>
          </a:xfrm>
          <a:prstGeom prst="rect">
            <a:avLst/>
          </a:prstGeom>
        </p:spPr>
      </p:pic>
      <p:sp>
        <p:nvSpPr>
          <p:cNvPr id="3" name="Title 1">
            <a:extLst>
              <a:ext uri="{FF2B5EF4-FFF2-40B4-BE49-F238E27FC236}">
                <a16:creationId xmlns:a16="http://schemas.microsoft.com/office/drawing/2014/main" id="{12D19AFB-6939-2FBA-48C9-66A2961406A7}"/>
              </a:ext>
            </a:extLst>
          </p:cNvPr>
          <p:cNvSpPr>
            <a:spLocks noGrp="1"/>
          </p:cNvSpPr>
          <p:nvPr>
            <p:ph type="title" hasCustomPrompt="1"/>
          </p:nvPr>
        </p:nvSpPr>
        <p:spPr>
          <a:xfrm>
            <a:off x="581340" y="3514705"/>
            <a:ext cx="6472474" cy="565091"/>
          </a:xfrm>
          <a:noFill/>
        </p:spPr>
        <p:txBody>
          <a:bodyPr wrap="square" lIns="0" tIns="0" rIns="0" bIns="0" anchor="ctr" anchorCtr="0">
            <a:spAutoFit/>
          </a:bodyPr>
          <a:lstStyle>
            <a:lvl1pPr>
              <a:defRPr sz="4080" b="0" i="0" spc="-51" baseline="0">
                <a:solidFill>
                  <a:schemeClr val="tx1"/>
                </a:solidFill>
                <a:latin typeface="+mn-lt"/>
                <a:cs typeface="Segoe UI" panose="020B0502040204020203" pitchFamily="34" charset="0"/>
              </a:defRPr>
            </a:lvl1pPr>
          </a:lstStyle>
          <a:p>
            <a:r>
              <a:rPr lang="en-US" dirty="0"/>
              <a:t>Section divider title</a:t>
            </a:r>
          </a:p>
        </p:txBody>
      </p:sp>
      <p:sp>
        <p:nvSpPr>
          <p:cNvPr id="7" name="TextBox 6">
            <a:extLst>
              <a:ext uri="{FF2B5EF4-FFF2-40B4-BE49-F238E27FC236}">
                <a16:creationId xmlns:a16="http://schemas.microsoft.com/office/drawing/2014/main" id="{49AE7960-A7FE-D692-112F-471C560CCA67}"/>
              </a:ext>
            </a:extLst>
          </p:cNvPr>
          <p:cNvSpPr txBox="1"/>
          <p:nvPr userDrawn="1"/>
        </p:nvSpPr>
        <p:spPr>
          <a:xfrm>
            <a:off x="427038" y="6411853"/>
            <a:ext cx="6216728" cy="270285"/>
          </a:xfrm>
          <a:prstGeom prst="rect">
            <a:avLst/>
          </a:prstGeom>
          <a:noFill/>
        </p:spPr>
        <p:txBody>
          <a:bodyPr wrap="square">
            <a:spAutoFit/>
          </a:bodyPr>
          <a:lstStyle/>
          <a:p>
            <a:pPr defTabSz="932563">
              <a:defRPr/>
            </a:pPr>
            <a:r>
              <a:rPr lang="en-US" sz="1122" dirty="0">
                <a:solidFill>
                  <a:srgbClr val="000000"/>
                </a:solidFill>
              </a:rPr>
              <a:t>© Copyright Microsoft Corporation. All rights reserved.</a:t>
            </a:r>
          </a:p>
        </p:txBody>
      </p:sp>
    </p:spTree>
    <p:extLst>
      <p:ext uri="{BB962C8B-B14F-4D97-AF65-F5344CB8AC3E}">
        <p14:creationId xmlns:p14="http://schemas.microsoft.com/office/powerpoint/2010/main" val="2757691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450">
          <p15:clr>
            <a:srgbClr val="FBAE40"/>
          </p15:clr>
        </p15:guide>
        <p15:guide id="2" orient="horz" pos="2647">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Tree>
    <p:extLst>
      <p:ext uri="{BB962C8B-B14F-4D97-AF65-F5344CB8AC3E}">
        <p14:creationId xmlns:p14="http://schemas.microsoft.com/office/powerpoint/2010/main" val="79442454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27038" y="449263"/>
            <a:ext cx="11568684" cy="655637"/>
          </a:xfr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40753" y="998040"/>
            <a:ext cx="11568684" cy="439465"/>
          </a:xfrm>
        </p:spPr>
        <p:txBody>
          <a:bodyPr tIns="45720" rIns="0" bIns="45720"/>
          <a:lstStyle>
            <a:lvl1pPr>
              <a:defRPr sz="2244">
                <a:solidFill>
                  <a:schemeClr val="tx2">
                    <a:lumMod val="50000"/>
                  </a:schemeClr>
                </a:solidFill>
              </a:defRPr>
            </a:lvl1pPr>
          </a:lstStyle>
          <a:p>
            <a:r>
              <a:rPr lang="en-US" dirty="0"/>
              <a:t>Subheading Segoe UI </a:t>
            </a:r>
            <a:r>
              <a:rPr lang="en-US" dirty="0" err="1"/>
              <a:t>Semibold</a:t>
            </a:r>
            <a:r>
              <a:rPr lang="en-US" dirty="0"/>
              <a:t> 22 </a:t>
            </a:r>
            <a:r>
              <a:rPr lang="en-US" dirty="0" err="1"/>
              <a:t>pt</a:t>
            </a:r>
            <a:endParaRPr lang="en-US" dirty="0"/>
          </a:p>
        </p:txBody>
      </p:sp>
    </p:spTree>
    <p:extLst>
      <p:ext uri="{BB962C8B-B14F-4D97-AF65-F5344CB8AC3E}">
        <p14:creationId xmlns:p14="http://schemas.microsoft.com/office/powerpoint/2010/main" val="241386273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Learning Objs - no OD">
    <p:bg>
      <p:bgPr>
        <a:solidFill>
          <a:srgbClr val="F4F3F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DA845-DD15-1C56-8B25-22EAA1B45A8A}"/>
              </a:ext>
            </a:extLst>
          </p:cNvPr>
          <p:cNvSpPr>
            <a:spLocks noGrp="1"/>
          </p:cNvSpPr>
          <p:nvPr>
            <p:ph type="title"/>
          </p:nvPr>
        </p:nvSpPr>
        <p:spPr/>
        <p:txBody>
          <a:bodyPr/>
          <a:lstStyle/>
          <a:p>
            <a:r>
              <a:rPr lang="en-US" dirty="0"/>
              <a:t>Click to edit Master title style</a:t>
            </a:r>
          </a:p>
        </p:txBody>
      </p:sp>
      <p:pic>
        <p:nvPicPr>
          <p:cNvPr id="15" name="Graphic 14">
            <a:extLst>
              <a:ext uri="{FF2B5EF4-FFF2-40B4-BE49-F238E27FC236}">
                <a16:creationId xmlns:a16="http://schemas.microsoft.com/office/drawing/2014/main" id="{B2A34330-BC4D-94AB-2A95-93170E54289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3207262"/>
            <a:ext cx="12436476" cy="3095623"/>
          </a:xfrm>
          <a:prstGeom prst="rect">
            <a:avLst/>
          </a:prstGeom>
        </p:spPr>
      </p:pic>
    </p:spTree>
    <p:extLst>
      <p:ext uri="{BB962C8B-B14F-4D97-AF65-F5344CB8AC3E}">
        <p14:creationId xmlns:p14="http://schemas.microsoft.com/office/powerpoint/2010/main" val="186113029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ing Objs">
    <p:bg>
      <p:bgPr>
        <a:solidFill>
          <a:srgbClr val="F4F3F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DA845-DD15-1C56-8B25-22EAA1B45A8A}"/>
              </a:ext>
            </a:extLst>
          </p:cNvPr>
          <p:cNvSpPr>
            <a:spLocks noGrp="1"/>
          </p:cNvSpPr>
          <p:nvPr>
            <p:ph type="title"/>
          </p:nvPr>
        </p:nvSpPr>
        <p:spPr/>
        <p:txBody>
          <a:bodyPr/>
          <a:lstStyle/>
          <a:p>
            <a:r>
              <a:rPr lang="en-US" dirty="0"/>
              <a:t>Click to edit Master title style</a:t>
            </a:r>
          </a:p>
        </p:txBody>
      </p:sp>
      <p:pic>
        <p:nvPicPr>
          <p:cNvPr id="15" name="Graphic 14">
            <a:extLst>
              <a:ext uri="{FF2B5EF4-FFF2-40B4-BE49-F238E27FC236}">
                <a16:creationId xmlns:a16="http://schemas.microsoft.com/office/drawing/2014/main" id="{B2A34330-BC4D-94AB-2A95-93170E54289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3207262"/>
            <a:ext cx="12436476" cy="3095623"/>
          </a:xfrm>
          <a:prstGeom prst="rect">
            <a:avLst/>
          </a:prstGeom>
        </p:spPr>
      </p:pic>
      <p:sp>
        <p:nvSpPr>
          <p:cNvPr id="7" name="Rectangle: Rounded Corners 6">
            <a:extLst>
              <a:ext uri="{FF2B5EF4-FFF2-40B4-BE49-F238E27FC236}">
                <a16:creationId xmlns:a16="http://schemas.microsoft.com/office/drawing/2014/main" id="{E8885716-8A7B-42A7-93E2-E8749AF5C6BC}"/>
              </a:ext>
            </a:extLst>
          </p:cNvPr>
          <p:cNvSpPr/>
          <p:nvPr userDrawn="1"/>
        </p:nvSpPr>
        <p:spPr bwMode="auto">
          <a:xfrm>
            <a:off x="6116130" y="1476375"/>
            <a:ext cx="5313870" cy="4333875"/>
          </a:xfrm>
          <a:prstGeom prst="roundRect">
            <a:avLst/>
          </a:prstGeom>
          <a:solidFill>
            <a:schemeClr val="bg1"/>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8176029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earning Recap">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A02CAEB8-26C8-4DCC-A205-1958858BB2CA}"/>
              </a:ext>
              <a:ext uri="{C183D7F6-B498-43B3-948B-1728B52AA6E4}">
                <adec:decorative xmlns:adec="http://schemas.microsoft.com/office/drawing/2017/decorative" val="1"/>
              </a:ext>
            </a:extLst>
          </p:cNvPr>
          <p:cNvSpPr/>
          <p:nvPr userDrawn="1"/>
        </p:nvSpPr>
        <p:spPr bwMode="auto">
          <a:xfrm>
            <a:off x="-1" y="1951559"/>
            <a:ext cx="3183609" cy="4015292"/>
          </a:xfrm>
          <a:prstGeom prst="round1Rect">
            <a:avLst>
              <a:gd name="adj" fmla="val 6737"/>
            </a:avLst>
          </a:prstGeom>
          <a:solidFill>
            <a:srgbClr val="F4F3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endParaRPr lang="en-US" sz="2448" dirty="0">
              <a:solidFill>
                <a:schemeClr val="tx1"/>
              </a:solidFill>
              <a:ea typeface="Segoe UI" pitchFamily="34" charset="0"/>
              <a:cs typeface="Segoe UI" pitchFamily="34" charset="0"/>
            </a:endParaRPr>
          </a:p>
        </p:txBody>
      </p:sp>
      <p:grpSp>
        <p:nvGrpSpPr>
          <p:cNvPr id="3" name="Group 2">
            <a:extLst>
              <a:ext uri="{FF2B5EF4-FFF2-40B4-BE49-F238E27FC236}">
                <a16:creationId xmlns:a16="http://schemas.microsoft.com/office/drawing/2014/main" id="{C54C7EE8-4313-2803-B06C-A5BA61EA412A}"/>
              </a:ext>
              <a:ext uri="{C183D7F6-B498-43B3-948B-1728B52AA6E4}">
                <adec:decorative xmlns:adec="http://schemas.microsoft.com/office/drawing/2017/decorative" val="1"/>
              </a:ext>
            </a:extLst>
          </p:cNvPr>
          <p:cNvGrpSpPr/>
          <p:nvPr userDrawn="1"/>
        </p:nvGrpSpPr>
        <p:grpSpPr>
          <a:xfrm>
            <a:off x="2614984" y="1617484"/>
            <a:ext cx="1132870" cy="1132709"/>
            <a:chOff x="5540700" y="2116300"/>
            <a:chExt cx="1110600" cy="1110600"/>
          </a:xfrm>
        </p:grpSpPr>
        <p:sp>
          <p:nvSpPr>
            <p:cNvPr id="4" name="Oval 3">
              <a:extLst>
                <a:ext uri="{FF2B5EF4-FFF2-40B4-BE49-F238E27FC236}">
                  <a16:creationId xmlns:a16="http://schemas.microsoft.com/office/drawing/2014/main" id="{3F97E22B-DD1F-99A5-25F7-1E4F4F58DA7D}"/>
                </a:ext>
              </a:extLst>
            </p:cNvPr>
            <p:cNvSpPr/>
            <p:nvPr/>
          </p:nvSpPr>
          <p:spPr>
            <a:xfrm>
              <a:off x="5540700" y="2116300"/>
              <a:ext cx="1110600" cy="1110600"/>
            </a:xfrm>
            <a:prstGeom prst="ellipse">
              <a:avLst/>
            </a:prstGeom>
            <a:solidFill>
              <a:srgbClr val="FFA3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9" name="Picture 8">
              <a:extLst>
                <a:ext uri="{FF2B5EF4-FFF2-40B4-BE49-F238E27FC236}">
                  <a16:creationId xmlns:a16="http://schemas.microsoft.com/office/drawing/2014/main" id="{B1C046DA-F3B0-17BF-4867-63F317F8ACA9}"/>
                </a:ext>
              </a:extLst>
            </p:cNvPr>
            <p:cNvPicPr/>
            <p:nvPr/>
          </p:nvPicPr>
          <p:blipFill>
            <a:blip r:embed="rId2"/>
            <a:srcRect/>
            <a:stretch/>
          </p:blipFill>
          <p:spPr>
            <a:xfrm>
              <a:off x="5749602" y="2325202"/>
              <a:ext cx="692796" cy="692796"/>
            </a:xfrm>
            <a:prstGeom prst="rect">
              <a:avLst/>
            </a:prstGeom>
            <a:noFill/>
          </p:spPr>
        </p:pic>
      </p:grpSp>
      <p:sp>
        <p:nvSpPr>
          <p:cNvPr id="7" name="TextBox 6">
            <a:extLst>
              <a:ext uri="{FF2B5EF4-FFF2-40B4-BE49-F238E27FC236}">
                <a16:creationId xmlns:a16="http://schemas.microsoft.com/office/drawing/2014/main" id="{05350FFB-1FC5-59FA-F297-3FE6E8364735}"/>
              </a:ext>
            </a:extLst>
          </p:cNvPr>
          <p:cNvSpPr txBox="1"/>
          <p:nvPr userDrawn="1"/>
        </p:nvSpPr>
        <p:spPr>
          <a:xfrm>
            <a:off x="600058" y="2927690"/>
            <a:ext cx="2228017" cy="2366802"/>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lang="en-US" sz="2400" kern="1200" spc="-50" baseline="0" dirty="0">
                <a:solidFill>
                  <a:srgbClr val="000000"/>
                </a:solidFill>
                <a:latin typeface="+mj-lt"/>
                <a:ea typeface="+mn-ea"/>
                <a:cs typeface="+mn-cs"/>
              </a:rPr>
              <a:t>Check your knowledge questions and additional study</a:t>
            </a:r>
          </a:p>
          <a:p>
            <a:pPr>
              <a:lnSpc>
                <a:spcPct val="90000"/>
              </a:lnSpc>
              <a:spcAft>
                <a:spcPts val="600"/>
              </a:spcAft>
            </a:pPr>
            <a:endParaRPr lang="en-US" sz="2400" dirty="0" err="1">
              <a:gradFill>
                <a:gsLst>
                  <a:gs pos="2917">
                    <a:schemeClr val="tx1"/>
                  </a:gs>
                  <a:gs pos="30000">
                    <a:schemeClr val="tx1"/>
                  </a:gs>
                </a:gsLst>
                <a:lin ang="5400000" scaled="0"/>
              </a:gradFill>
            </a:endParaRPr>
          </a:p>
        </p:txBody>
      </p:sp>
      <p:sp>
        <p:nvSpPr>
          <p:cNvPr id="5" name="Title 1">
            <a:extLst>
              <a:ext uri="{FF2B5EF4-FFF2-40B4-BE49-F238E27FC236}">
                <a16:creationId xmlns:a16="http://schemas.microsoft.com/office/drawing/2014/main" id="{DA9EEDEA-6687-D76A-D227-7C52A001F415}"/>
              </a:ext>
            </a:extLst>
          </p:cNvPr>
          <p:cNvSpPr>
            <a:spLocks noGrp="1"/>
          </p:cNvSpPr>
          <p:nvPr>
            <p:ph type="title"/>
          </p:nvPr>
        </p:nvSpPr>
        <p:spPr>
          <a:xfrm>
            <a:off x="427038" y="449263"/>
            <a:ext cx="11568684" cy="693737"/>
          </a:xfrm>
        </p:spPr>
        <p:txBody>
          <a:bodyPr/>
          <a:lstStyle/>
          <a:p>
            <a:r>
              <a:rPr lang="en-US" dirty="0"/>
              <a:t>Click to edit Master title style</a:t>
            </a:r>
          </a:p>
        </p:txBody>
      </p:sp>
    </p:spTree>
    <p:extLst>
      <p:ext uri="{BB962C8B-B14F-4D97-AF65-F5344CB8AC3E}">
        <p14:creationId xmlns:p14="http://schemas.microsoft.com/office/powerpoint/2010/main" val="786284935"/>
      </p:ext>
    </p:extLst>
  </p:cSld>
  <p:clrMapOvr>
    <a:masterClrMapping/>
  </p:clrMapOvr>
  <p:transition>
    <p:fade/>
  </p:transition>
  <p:extLst>
    <p:ext uri="{DCECCB84-F9BA-43D5-87BE-67443E8EF086}">
      <p15:sldGuideLst xmlns:p15="http://schemas.microsoft.com/office/powerpoint/2012/main">
        <p15:guide id="4" pos="778">
          <p15:clr>
            <a:srgbClr val="954F72"/>
          </p15:clr>
        </p15:guide>
        <p15:guide id="5" pos="962">
          <p15:clr>
            <a:srgbClr val="954F72"/>
          </p15:clr>
        </p15:guide>
        <p15:guide id="6" pos="1372">
          <p15:clr>
            <a:srgbClr val="954F72"/>
          </p15:clr>
        </p15:guide>
        <p15:guide id="7" pos="1556">
          <p15:clr>
            <a:srgbClr val="954F72"/>
          </p15:clr>
        </p15:guide>
        <p15:guide id="8" pos="1966">
          <p15:clr>
            <a:srgbClr val="954F72"/>
          </p15:clr>
        </p15:guide>
        <p15:guide id="9" pos="2150">
          <p15:clr>
            <a:srgbClr val="954F72"/>
          </p15:clr>
        </p15:guide>
        <p15:guide id="10" pos="2560">
          <p15:clr>
            <a:srgbClr val="954F72"/>
          </p15:clr>
        </p15:guide>
        <p15:guide id="11" pos="2744">
          <p15:clr>
            <a:srgbClr val="954F72"/>
          </p15:clr>
        </p15:guide>
        <p15:guide id="12" pos="3153">
          <p15:clr>
            <a:srgbClr val="954F72"/>
          </p15:clr>
        </p15:guide>
        <p15:guide id="13" pos="3338">
          <p15:clr>
            <a:srgbClr val="954F72"/>
          </p15:clr>
        </p15:guide>
        <p15:guide id="14" pos="3747">
          <p15:clr>
            <a:srgbClr val="954F72"/>
          </p15:clr>
        </p15:guide>
        <p15:guide id="15" pos="3932">
          <p15:clr>
            <a:srgbClr val="954F72"/>
          </p15:clr>
        </p15:guide>
        <p15:guide id="16" pos="4341">
          <p15:clr>
            <a:srgbClr val="954F72"/>
          </p15:clr>
        </p15:guide>
        <p15:guide id="17" pos="4526">
          <p15:clr>
            <a:srgbClr val="954F72"/>
          </p15:clr>
        </p15:guide>
        <p15:guide id="18" pos="4935">
          <p15:clr>
            <a:srgbClr val="954F72"/>
          </p15:clr>
        </p15:guide>
        <p15:guide id="19" pos="5120">
          <p15:clr>
            <a:srgbClr val="954F72"/>
          </p15:clr>
        </p15:guide>
        <p15:guide id="20" pos="5529">
          <p15:clr>
            <a:srgbClr val="954F72"/>
          </p15:clr>
        </p15:guide>
        <p15:guide id="21" pos="5713">
          <p15:clr>
            <a:srgbClr val="954F72"/>
          </p15:clr>
        </p15:guide>
        <p15:guide id="22" pos="6123">
          <p15:clr>
            <a:srgbClr val="954F72"/>
          </p15:clr>
        </p15:guide>
        <p15:guide id="23" pos="6307">
          <p15:clr>
            <a:srgbClr val="954F72"/>
          </p15:clr>
        </p15:guide>
        <p15:guide id="24" pos="6717">
          <p15:clr>
            <a:srgbClr val="954F72"/>
          </p15:clr>
        </p15:guide>
        <p15:guide id="25" pos="6901">
          <p15:clr>
            <a:srgbClr val="954F72"/>
          </p15:clr>
        </p15:guide>
        <p15:guide id="30" orient="horz" pos="812">
          <p15:clr>
            <a:srgbClr val="954F72"/>
          </p15:clr>
        </p15:guide>
        <p15:guide id="31" orient="horz" pos="996">
          <p15:clr>
            <a:srgbClr val="954F72"/>
          </p15:clr>
        </p15:guide>
        <p15:guide id="32" orient="horz" pos="1440">
          <p15:clr>
            <a:srgbClr val="954F72"/>
          </p15:clr>
        </p15:guide>
        <p15:guide id="33" orient="horz" pos="1624">
          <p15:clr>
            <a:srgbClr val="954F72"/>
          </p15:clr>
        </p15:guide>
        <p15:guide id="34" orient="horz" pos="2067">
          <p15:clr>
            <a:srgbClr val="954F72"/>
          </p15:clr>
        </p15:guide>
        <p15:guide id="35" orient="horz" pos="2252">
          <p15:clr>
            <a:srgbClr val="954F72"/>
          </p15:clr>
        </p15:guide>
        <p15:guide id="36" orient="horz" pos="2695">
          <p15:clr>
            <a:srgbClr val="954F72"/>
          </p15:clr>
        </p15:guide>
        <p15:guide id="37" orient="horz" pos="2880">
          <p15:clr>
            <a:srgbClr val="954F72"/>
          </p15:clr>
        </p15:guide>
        <p15:guide id="38" orient="horz" pos="3323">
          <p15:clr>
            <a:srgbClr val="954F72"/>
          </p15:clr>
        </p15:guide>
        <p15:guide id="39" orient="horz" pos="3507">
          <p15:clr>
            <a:srgbClr val="954F72"/>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nstration ">
    <p:bg>
      <p:bgPr>
        <a:solidFill>
          <a:srgbClr val="F4F3F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DA845-DD15-1C56-8B25-22EAA1B45A8A}"/>
              </a:ext>
            </a:extLst>
          </p:cNvPr>
          <p:cNvSpPr>
            <a:spLocks noGrp="1"/>
          </p:cNvSpPr>
          <p:nvPr>
            <p:ph type="title"/>
          </p:nvPr>
        </p:nvSpPr>
        <p:spPr/>
        <p:txBody>
          <a:bodyPr/>
          <a:lstStyle/>
          <a:p>
            <a:r>
              <a:rPr lang="en-US"/>
              <a:t>Click to edit Master title style</a:t>
            </a:r>
          </a:p>
        </p:txBody>
      </p:sp>
      <p:sp>
        <p:nvSpPr>
          <p:cNvPr id="4" name="Rounded Rectangle 3_1">
            <a:extLst>
              <a:ext uri="{FF2B5EF4-FFF2-40B4-BE49-F238E27FC236}">
                <a16:creationId xmlns:a16="http://schemas.microsoft.com/office/drawing/2014/main" id="{FC76C8DF-13B1-1B33-CBD3-D0B1496658D3}"/>
              </a:ext>
            </a:extLst>
          </p:cNvPr>
          <p:cNvSpPr/>
          <p:nvPr userDrawn="1"/>
        </p:nvSpPr>
        <p:spPr>
          <a:xfrm>
            <a:off x="521111" y="1292745"/>
            <a:ext cx="10387932" cy="4749970"/>
          </a:xfrm>
          <a:prstGeom prst="roundRect">
            <a:avLst>
              <a:gd name="adj" fmla="val 6113"/>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274320" bIns="182880" rtlCol="0" anchor="t"/>
          <a:lstStyle/>
          <a:p>
            <a:pPr marL="0" marR="0" lvl="0" indent="0" algn="l" defTabSz="932742" rtl="0" eaLnBrk="1" fontAlgn="auto" latinLnBrk="0" hangingPunct="1">
              <a:lnSpc>
                <a:spcPct val="100000"/>
              </a:lnSpc>
              <a:spcBef>
                <a:spcPct val="20000"/>
              </a:spcBef>
              <a:spcAft>
                <a:spcPts val="0"/>
              </a:spcAft>
              <a:buClrTx/>
              <a:buSzPct val="90000"/>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Segoe UI" panose="020B0502040204020203" pitchFamily="34" charset="0"/>
            </a:endParaRPr>
          </a:p>
        </p:txBody>
      </p:sp>
      <p:sp>
        <p:nvSpPr>
          <p:cNvPr id="6" name="Oval 5">
            <a:extLst>
              <a:ext uri="{FF2B5EF4-FFF2-40B4-BE49-F238E27FC236}">
                <a16:creationId xmlns:a16="http://schemas.microsoft.com/office/drawing/2014/main" id="{C0B7F7B8-27DC-CB90-9841-2B0EB6BDC8A9}"/>
              </a:ext>
            </a:extLst>
          </p:cNvPr>
          <p:cNvSpPr/>
          <p:nvPr userDrawn="1"/>
        </p:nvSpPr>
        <p:spPr>
          <a:xfrm>
            <a:off x="10324155" y="1117294"/>
            <a:ext cx="1132870" cy="113270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5" name="Graphic 14">
            <a:extLst>
              <a:ext uri="{FF2B5EF4-FFF2-40B4-BE49-F238E27FC236}">
                <a16:creationId xmlns:a16="http://schemas.microsoft.com/office/drawing/2014/main" id="{B2A34330-BC4D-94AB-2A95-93170E54289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3207262"/>
            <a:ext cx="12436476" cy="3095623"/>
          </a:xfrm>
          <a:prstGeom prst="rect">
            <a:avLst/>
          </a:prstGeom>
        </p:spPr>
      </p:pic>
      <p:pic>
        <p:nvPicPr>
          <p:cNvPr id="5" name="Graphic 4" descr="Beaker with solid fill">
            <a:extLst>
              <a:ext uri="{FF2B5EF4-FFF2-40B4-BE49-F238E27FC236}">
                <a16:creationId xmlns:a16="http://schemas.microsoft.com/office/drawing/2014/main" id="{0A4277E8-514E-E7C0-EEAE-4DBF838AD068}"/>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33390" y="1141729"/>
            <a:ext cx="914400" cy="914400"/>
          </a:xfrm>
          <a:prstGeom prst="rect">
            <a:avLst/>
          </a:prstGeom>
        </p:spPr>
      </p:pic>
    </p:spTree>
    <p:extLst>
      <p:ext uri="{BB962C8B-B14F-4D97-AF65-F5344CB8AC3E}">
        <p14:creationId xmlns:p14="http://schemas.microsoft.com/office/powerpoint/2010/main" val="88468935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Lab">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A02CAEB8-26C8-4DCC-A205-1958858BB2CA}"/>
              </a:ext>
              <a:ext uri="{C183D7F6-B498-43B3-948B-1728B52AA6E4}">
                <adec:decorative xmlns:adec="http://schemas.microsoft.com/office/drawing/2017/decorative" val="1"/>
              </a:ext>
            </a:extLst>
          </p:cNvPr>
          <p:cNvSpPr/>
          <p:nvPr userDrawn="1"/>
        </p:nvSpPr>
        <p:spPr bwMode="auto">
          <a:xfrm>
            <a:off x="-1" y="1951559"/>
            <a:ext cx="4282290" cy="4015292"/>
          </a:xfrm>
          <a:prstGeom prst="round1Rect">
            <a:avLst>
              <a:gd name="adj" fmla="val 6737"/>
            </a:avLst>
          </a:prstGeom>
          <a:solidFill>
            <a:srgbClr val="F4F3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endParaRPr lang="en-US" sz="2448"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BCE35D3C-86EE-875E-D2A6-669DF7E1C19A}"/>
              </a:ext>
            </a:extLst>
          </p:cNvPr>
          <p:cNvSpPr>
            <a:spLocks noGrp="1"/>
          </p:cNvSpPr>
          <p:nvPr>
            <p:ph type="title" hasCustomPrompt="1"/>
          </p:nvPr>
        </p:nvSpPr>
        <p:spPr>
          <a:xfrm>
            <a:off x="600058" y="525428"/>
            <a:ext cx="11703601" cy="502246"/>
          </a:xfrm>
        </p:spPr>
        <p:txBody>
          <a:bodyPr/>
          <a:lstStyle>
            <a:lvl1pPr>
              <a:defRPr sz="3264" b="0" i="0">
                <a:solidFill>
                  <a:schemeClr val="tx1"/>
                </a:solidFill>
                <a:latin typeface="+mj-lt"/>
                <a:cs typeface="Segoe UI Semibold" panose="020B0502040204020203" pitchFamily="34" charset="0"/>
              </a:defRPr>
            </a:lvl1pPr>
          </a:lstStyle>
          <a:p>
            <a:r>
              <a:rPr lang="en-US" dirty="0"/>
              <a:t> </a:t>
            </a:r>
          </a:p>
        </p:txBody>
      </p:sp>
      <p:grpSp>
        <p:nvGrpSpPr>
          <p:cNvPr id="8" name="Group 7">
            <a:extLst>
              <a:ext uri="{FF2B5EF4-FFF2-40B4-BE49-F238E27FC236}">
                <a16:creationId xmlns:a16="http://schemas.microsoft.com/office/drawing/2014/main" id="{1682E78A-A36F-A9AB-B5BC-51FF48A0C477}"/>
              </a:ext>
              <a:ext uri="{C183D7F6-B498-43B3-948B-1728B52AA6E4}">
                <adec:decorative xmlns:adec="http://schemas.microsoft.com/office/drawing/2017/decorative" val="1"/>
              </a:ext>
            </a:extLst>
          </p:cNvPr>
          <p:cNvGrpSpPr/>
          <p:nvPr userDrawn="1"/>
        </p:nvGrpSpPr>
        <p:grpSpPr>
          <a:xfrm>
            <a:off x="3726989" y="1477271"/>
            <a:ext cx="1110600" cy="1110600"/>
            <a:chOff x="5540700" y="2116300"/>
            <a:chExt cx="1110600" cy="1110600"/>
          </a:xfrm>
        </p:grpSpPr>
        <p:sp>
          <p:nvSpPr>
            <p:cNvPr id="10" name="Oval 9">
              <a:extLst>
                <a:ext uri="{FF2B5EF4-FFF2-40B4-BE49-F238E27FC236}">
                  <a16:creationId xmlns:a16="http://schemas.microsoft.com/office/drawing/2014/main" id="{A006B05E-82F0-67C0-F4BE-484546169B05}"/>
                </a:ext>
              </a:extLst>
            </p:cNvPr>
            <p:cNvSpPr/>
            <p:nvPr/>
          </p:nvSpPr>
          <p:spPr>
            <a:xfrm>
              <a:off x="5540700" y="2116300"/>
              <a:ext cx="1110600" cy="1110600"/>
            </a:xfrm>
            <a:prstGeom prst="ellipse">
              <a:avLst/>
            </a:prstGeom>
            <a:solidFill>
              <a:srgbClr val="8DC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1" name="Picture 33">
              <a:extLst>
                <a:ext uri="{FF2B5EF4-FFF2-40B4-BE49-F238E27FC236}">
                  <a16:creationId xmlns:a16="http://schemas.microsoft.com/office/drawing/2014/main" id="{B551F7BB-0B62-B45A-97E8-BDBC64276EB2}"/>
                </a:ext>
              </a:extLst>
            </p:cNvPr>
            <p:cNvPicPr/>
            <p:nvPr/>
          </p:nvPicPr>
          <p:blipFill>
            <a:blip r:embed="rId2">
              <a:extLst>
                <a:ext uri="{96DAC541-7B7A-43D3-8B79-37D633B846F1}">
                  <asvg:svgBlip xmlns:asvg="http://schemas.microsoft.com/office/drawing/2016/SVG/main" r:embed="rId3"/>
                </a:ext>
              </a:extLst>
            </a:blip>
            <a:srcRect/>
            <a:stretch/>
          </p:blipFill>
          <p:spPr>
            <a:xfrm>
              <a:off x="5749602" y="2325202"/>
              <a:ext cx="692796" cy="692796"/>
            </a:xfrm>
            <a:prstGeom prst="rect">
              <a:avLst/>
            </a:prstGeom>
            <a:noFill/>
          </p:spPr>
        </p:pic>
      </p:grpSp>
    </p:spTree>
    <p:extLst>
      <p:ext uri="{BB962C8B-B14F-4D97-AF65-F5344CB8AC3E}">
        <p14:creationId xmlns:p14="http://schemas.microsoft.com/office/powerpoint/2010/main" val="235352830"/>
      </p:ext>
    </p:extLst>
  </p:cSld>
  <p:clrMapOvr>
    <a:masterClrMapping/>
  </p:clrMapOvr>
  <p:transition>
    <p:fade/>
  </p:transition>
  <p:extLst>
    <p:ext uri="{DCECCB84-F9BA-43D5-87BE-67443E8EF086}">
      <p15:sldGuideLst xmlns:p15="http://schemas.microsoft.com/office/powerpoint/2012/main">
        <p15:guide id="4" pos="778">
          <p15:clr>
            <a:srgbClr val="954F72"/>
          </p15:clr>
        </p15:guide>
        <p15:guide id="5" pos="962">
          <p15:clr>
            <a:srgbClr val="954F72"/>
          </p15:clr>
        </p15:guide>
        <p15:guide id="6" pos="1372">
          <p15:clr>
            <a:srgbClr val="954F72"/>
          </p15:clr>
        </p15:guide>
        <p15:guide id="7" pos="1556">
          <p15:clr>
            <a:srgbClr val="954F72"/>
          </p15:clr>
        </p15:guide>
        <p15:guide id="8" pos="1966">
          <p15:clr>
            <a:srgbClr val="954F72"/>
          </p15:clr>
        </p15:guide>
        <p15:guide id="9" pos="2150">
          <p15:clr>
            <a:srgbClr val="954F72"/>
          </p15:clr>
        </p15:guide>
        <p15:guide id="10" pos="2560">
          <p15:clr>
            <a:srgbClr val="954F72"/>
          </p15:clr>
        </p15:guide>
        <p15:guide id="11" pos="2744">
          <p15:clr>
            <a:srgbClr val="954F72"/>
          </p15:clr>
        </p15:guide>
        <p15:guide id="12" pos="3153">
          <p15:clr>
            <a:srgbClr val="954F72"/>
          </p15:clr>
        </p15:guide>
        <p15:guide id="13" pos="3338">
          <p15:clr>
            <a:srgbClr val="954F72"/>
          </p15:clr>
        </p15:guide>
        <p15:guide id="14" pos="3747">
          <p15:clr>
            <a:srgbClr val="954F72"/>
          </p15:clr>
        </p15:guide>
        <p15:guide id="15" pos="3932">
          <p15:clr>
            <a:srgbClr val="954F72"/>
          </p15:clr>
        </p15:guide>
        <p15:guide id="16" pos="4341">
          <p15:clr>
            <a:srgbClr val="954F72"/>
          </p15:clr>
        </p15:guide>
        <p15:guide id="17" pos="4526">
          <p15:clr>
            <a:srgbClr val="954F72"/>
          </p15:clr>
        </p15:guide>
        <p15:guide id="18" pos="4935">
          <p15:clr>
            <a:srgbClr val="954F72"/>
          </p15:clr>
        </p15:guide>
        <p15:guide id="19" pos="5120">
          <p15:clr>
            <a:srgbClr val="954F72"/>
          </p15:clr>
        </p15:guide>
        <p15:guide id="20" pos="5529">
          <p15:clr>
            <a:srgbClr val="954F72"/>
          </p15:clr>
        </p15:guide>
        <p15:guide id="21" pos="5713">
          <p15:clr>
            <a:srgbClr val="954F72"/>
          </p15:clr>
        </p15:guide>
        <p15:guide id="22" pos="6123">
          <p15:clr>
            <a:srgbClr val="954F72"/>
          </p15:clr>
        </p15:guide>
        <p15:guide id="23" pos="6307">
          <p15:clr>
            <a:srgbClr val="954F72"/>
          </p15:clr>
        </p15:guide>
        <p15:guide id="24" pos="6717">
          <p15:clr>
            <a:srgbClr val="954F72"/>
          </p15:clr>
        </p15:guide>
        <p15:guide id="25" pos="6901">
          <p15:clr>
            <a:srgbClr val="954F72"/>
          </p15:clr>
        </p15:guide>
        <p15:guide id="30" orient="horz" pos="812">
          <p15:clr>
            <a:srgbClr val="954F72"/>
          </p15:clr>
        </p15:guide>
        <p15:guide id="31" orient="horz" pos="996">
          <p15:clr>
            <a:srgbClr val="954F72"/>
          </p15:clr>
        </p15:guide>
        <p15:guide id="32" orient="horz" pos="1440">
          <p15:clr>
            <a:srgbClr val="954F72"/>
          </p15:clr>
        </p15:guide>
        <p15:guide id="33" orient="horz" pos="1624">
          <p15:clr>
            <a:srgbClr val="954F72"/>
          </p15:clr>
        </p15:guide>
        <p15:guide id="34" orient="horz" pos="2067">
          <p15:clr>
            <a:srgbClr val="954F72"/>
          </p15:clr>
        </p15:guide>
        <p15:guide id="35" orient="horz" pos="2252">
          <p15:clr>
            <a:srgbClr val="954F72"/>
          </p15:clr>
        </p15:guide>
        <p15:guide id="36" orient="horz" pos="2695">
          <p15:clr>
            <a:srgbClr val="954F72"/>
          </p15:clr>
        </p15:guide>
        <p15:guide id="37" orient="horz" pos="2880">
          <p15:clr>
            <a:srgbClr val="954F72"/>
          </p15:clr>
        </p15:guide>
        <p15:guide id="38" orient="horz" pos="3323">
          <p15:clr>
            <a:srgbClr val="954F72"/>
          </p15:clr>
        </p15:guide>
        <p15:guide id="39" orient="horz" pos="3507">
          <p15:clr>
            <a:srgbClr val="954F72"/>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sp>
        <p:nvSpPr>
          <p:cNvPr id="6" name="TextBox 5">
            <a:extLst>
              <a:ext uri="{FF2B5EF4-FFF2-40B4-BE49-F238E27FC236}">
                <a16:creationId xmlns:a16="http://schemas.microsoft.com/office/drawing/2014/main" id="{CD7E2CB0-031F-BD6E-B81F-9CBD4653B372}"/>
              </a:ext>
            </a:extLst>
          </p:cNvPr>
          <p:cNvSpPr txBox="1"/>
          <p:nvPr userDrawn="1"/>
        </p:nvSpPr>
        <p:spPr>
          <a:xfrm>
            <a:off x="316871" y="6314693"/>
            <a:ext cx="3794950" cy="44781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lang="en-US" sz="1100" dirty="0">
                <a:solidFill>
                  <a:srgbClr val="000000"/>
                </a:solidFill>
              </a:rPr>
              <a:t>© Copyright Microsoft Corporation. All rights reserved.</a:t>
            </a:r>
          </a:p>
        </p:txBody>
      </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639" r:id="rId1"/>
    <p:sldLayoutId id="2147484640" r:id="rId2"/>
    <p:sldLayoutId id="2147484641" r:id="rId3"/>
    <p:sldLayoutId id="2147484642" r:id="rId4"/>
    <p:sldLayoutId id="2147484643" r:id="rId5"/>
    <p:sldLayoutId id="2147484644" r:id="rId6"/>
    <p:sldLayoutId id="2147484645" r:id="rId7"/>
    <p:sldLayoutId id="2147484646" r:id="rId8"/>
    <p:sldLayoutId id="2147484647" r:id="rId9"/>
    <p:sldLayoutId id="2147484648" r:id="rId10"/>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22.svg"/><Relationship Id="rId5" Type="http://schemas.openxmlformats.org/officeDocument/2006/relationships/image" Target="../media/image21.png"/><Relationship Id="rId10" Type="http://schemas.openxmlformats.org/officeDocument/2006/relationships/image" Target="../media/image25.png"/><Relationship Id="rId4" Type="http://schemas.openxmlformats.org/officeDocument/2006/relationships/image" Target="../media/image20.svg"/><Relationship Id="rId9" Type="http://schemas.openxmlformats.org/officeDocument/2006/relationships/customXml" Target="../ink/ink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27.png"/><Relationship Id="rId4" Type="http://schemas.openxmlformats.org/officeDocument/2006/relationships/customXml" Target="../ink/ink8.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1.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32.png"/><Relationship Id="rId4" Type="http://schemas.openxmlformats.org/officeDocument/2006/relationships/customXml" Target="../ink/ink9.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34.png"/><Relationship Id="rId4" Type="http://schemas.openxmlformats.org/officeDocument/2006/relationships/customXml" Target="../ink/ink10.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37.png"/><Relationship Id="rId5" Type="http://schemas.openxmlformats.org/officeDocument/2006/relationships/customXml" Target="../ink/ink11.xml"/><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39.png"/><Relationship Id="rId4" Type="http://schemas.openxmlformats.org/officeDocument/2006/relationships/customXml" Target="../ink/ink12.xml"/></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41.png"/><Relationship Id="rId4" Type="http://schemas.openxmlformats.org/officeDocument/2006/relationships/customXml" Target="../ink/ink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8" Type="http://schemas.openxmlformats.org/officeDocument/2006/relationships/customXml" Target="../ink/ink14.xml"/><Relationship Id="rId3" Type="http://schemas.openxmlformats.org/officeDocument/2006/relationships/image" Target="../media/image44.svg"/><Relationship Id="rId7" Type="http://schemas.openxmlformats.org/officeDocument/2006/relationships/image" Target="../media/image48.svg"/><Relationship Id="rId2" Type="http://schemas.openxmlformats.org/officeDocument/2006/relationships/image" Target="../media/image43.png"/><Relationship Id="rId1" Type="http://schemas.openxmlformats.org/officeDocument/2006/relationships/slideLayout" Target="../slideLayouts/slideLayout3.xml"/><Relationship Id="rId6" Type="http://schemas.openxmlformats.org/officeDocument/2006/relationships/image" Target="../media/image47.png"/><Relationship Id="rId11" Type="http://schemas.openxmlformats.org/officeDocument/2006/relationships/image" Target="../media/image50.png"/><Relationship Id="rId5" Type="http://schemas.openxmlformats.org/officeDocument/2006/relationships/image" Target="../media/image46.svg"/><Relationship Id="rId10" Type="http://schemas.openxmlformats.org/officeDocument/2006/relationships/customXml" Target="../ink/ink15.xml"/><Relationship Id="rId4" Type="http://schemas.openxmlformats.org/officeDocument/2006/relationships/image" Target="../media/image45.png"/><Relationship Id="rId9" Type="http://schemas.openxmlformats.org/officeDocument/2006/relationships/image" Target="../media/image49.png"/></Relationships>
</file>

<file path=ppt/slides/_rels/slide3.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30.xml.rels><?xml version="1.0" encoding="UTF-8" standalone="yes"?>
<Relationships xmlns="http://schemas.openxmlformats.org/package/2006/relationships"><Relationship Id="rId8" Type="http://schemas.openxmlformats.org/officeDocument/2006/relationships/image" Target="../media/image54.svg"/><Relationship Id="rId13" Type="http://schemas.openxmlformats.org/officeDocument/2006/relationships/image" Target="../media/image59.png"/><Relationship Id="rId18" Type="http://schemas.openxmlformats.org/officeDocument/2006/relationships/image" Target="../media/image62.svg"/><Relationship Id="rId3" Type="http://schemas.openxmlformats.org/officeDocument/2006/relationships/image" Target="../media/image43.png"/><Relationship Id="rId21" Type="http://schemas.openxmlformats.org/officeDocument/2006/relationships/image" Target="../media/image65.png"/><Relationship Id="rId7" Type="http://schemas.openxmlformats.org/officeDocument/2006/relationships/image" Target="../media/image53.png"/><Relationship Id="rId12" Type="http://schemas.openxmlformats.org/officeDocument/2006/relationships/image" Target="../media/image58.svg"/><Relationship Id="rId17" Type="http://schemas.openxmlformats.org/officeDocument/2006/relationships/image" Target="../media/image61.png"/><Relationship Id="rId2" Type="http://schemas.openxmlformats.org/officeDocument/2006/relationships/notesSlide" Target="../notesSlides/notesSlide28.xml"/><Relationship Id="rId16" Type="http://schemas.openxmlformats.org/officeDocument/2006/relationships/image" Target="../media/image48.svg"/><Relationship Id="rId20" Type="http://schemas.openxmlformats.org/officeDocument/2006/relationships/image" Target="../media/image64.svg"/><Relationship Id="rId1" Type="http://schemas.openxmlformats.org/officeDocument/2006/relationships/slideLayout" Target="../slideLayouts/slideLayout3.xml"/><Relationship Id="rId6" Type="http://schemas.openxmlformats.org/officeDocument/2006/relationships/image" Target="../media/image52.svg"/><Relationship Id="rId11" Type="http://schemas.openxmlformats.org/officeDocument/2006/relationships/image" Target="../media/image57.png"/><Relationship Id="rId5" Type="http://schemas.openxmlformats.org/officeDocument/2006/relationships/image" Target="../media/image51.png"/><Relationship Id="rId15" Type="http://schemas.openxmlformats.org/officeDocument/2006/relationships/image" Target="../media/image47.png"/><Relationship Id="rId10" Type="http://schemas.openxmlformats.org/officeDocument/2006/relationships/image" Target="../media/image56.svg"/><Relationship Id="rId19" Type="http://schemas.openxmlformats.org/officeDocument/2006/relationships/image" Target="../media/image63.png"/><Relationship Id="rId4" Type="http://schemas.openxmlformats.org/officeDocument/2006/relationships/image" Target="../media/image44.svg"/><Relationship Id="rId9" Type="http://schemas.openxmlformats.org/officeDocument/2006/relationships/image" Target="../media/image55.png"/><Relationship Id="rId14" Type="http://schemas.openxmlformats.org/officeDocument/2006/relationships/image" Target="../media/image60.svg"/><Relationship Id="rId22" Type="http://schemas.openxmlformats.org/officeDocument/2006/relationships/image" Target="../media/image66.svg"/></Relationships>
</file>

<file path=ppt/slides/_rels/slide3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customXml" Target="../ink/ink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customXml" Target="../ink/ink4.xml"/></Relationships>
</file>

<file path=ppt/slides/_rels/slide8.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customXml" Target="../ink/ink5.xml"/></Relationships>
</file>

<file path=ppt/slides/_rels/slide9.xml.rels><?xml version="1.0" encoding="UTF-8" standalone="yes"?>
<Relationships xmlns="http://schemas.openxmlformats.org/package/2006/relationships"><Relationship Id="rId3" Type="http://schemas.openxmlformats.org/officeDocument/2006/relationships/hyperlink" Target="https://azure.microsoft.com/pricing/details/virtual-machines/series/"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customXml" Target="../ink/ink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1341" y="3010541"/>
            <a:ext cx="5394916" cy="2354491"/>
          </a:xfrm>
        </p:spPr>
        <p:txBody>
          <a:bodyPr/>
          <a:lstStyle/>
          <a:p>
            <a:r>
              <a:rPr lang="en-US" sz="4400" dirty="0"/>
              <a:t>AZ-104</a:t>
            </a:r>
            <a:br>
              <a:rPr lang="en-US" sz="4400" dirty="0"/>
            </a:br>
            <a:br>
              <a:rPr lang="en-US" sz="4200" dirty="0"/>
            </a:br>
            <a:r>
              <a:rPr lang="en-US" sz="4200" dirty="0"/>
              <a:t>Administer Azure Virtual Machines</a:t>
            </a:r>
          </a:p>
        </p:txBody>
      </p:sp>
    </p:spTree>
    <p:extLst>
      <p:ext uri="{BB962C8B-B14F-4D97-AF65-F5344CB8AC3E}">
        <p14:creationId xmlns:p14="http://schemas.microsoft.com/office/powerpoint/2010/main" val="3595942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A856EAA-3A0A-466A-88FB-C56331146A02}"/>
              </a:ext>
            </a:extLst>
          </p:cNvPr>
          <p:cNvSpPr>
            <a:spLocks noGrp="1"/>
          </p:cNvSpPr>
          <p:nvPr>
            <p:ph type="title"/>
          </p:nvPr>
        </p:nvSpPr>
        <p:spPr/>
        <p:txBody>
          <a:bodyPr/>
          <a:lstStyle/>
          <a:p>
            <a:r>
              <a:rPr lang="en-US" dirty="0"/>
              <a:t>Determine Virtual Machine Storage</a:t>
            </a:r>
          </a:p>
        </p:txBody>
      </p:sp>
      <p:sp>
        <p:nvSpPr>
          <p:cNvPr id="2" name="Rectangle 1">
            <a:extLst>
              <a:ext uri="{FF2B5EF4-FFF2-40B4-BE49-F238E27FC236}">
                <a16:creationId xmlns:a16="http://schemas.microsoft.com/office/drawing/2014/main" id="{63DC344E-E8B3-4E04-ACF6-33C4AD16A587}"/>
              </a:ext>
            </a:extLst>
          </p:cNvPr>
          <p:cNvSpPr/>
          <p:nvPr/>
        </p:nvSpPr>
        <p:spPr>
          <a:xfrm>
            <a:off x="465138" y="1585226"/>
            <a:ext cx="7187765" cy="149189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marL="0" indent="0">
              <a:buNone/>
            </a:pPr>
            <a:r>
              <a:rPr lang="en-US" sz="2000" dirty="0">
                <a:solidFill>
                  <a:schemeClr val="tx2">
                    <a:lumMod val="50000"/>
                  </a:schemeClr>
                </a:solidFill>
              </a:rPr>
              <a:t>Each Azure VM has two or more disks:</a:t>
            </a:r>
          </a:p>
          <a:p>
            <a:pPr marL="339725" lvl="1" indent="-227013">
              <a:buFont typeface="Arial" panose="020B0604020202020204" pitchFamily="34" charset="0"/>
              <a:buChar char="•"/>
            </a:pPr>
            <a:r>
              <a:rPr lang="en-US" sz="2000" dirty="0">
                <a:solidFill>
                  <a:schemeClr val="tx1"/>
                </a:solidFill>
              </a:rPr>
              <a:t>OS disk</a:t>
            </a:r>
          </a:p>
          <a:p>
            <a:pPr marL="339725" lvl="1" indent="-227013">
              <a:buFont typeface="Arial" panose="020B0604020202020204" pitchFamily="34" charset="0"/>
              <a:buChar char="•"/>
            </a:pPr>
            <a:r>
              <a:rPr lang="en-US" sz="2000" dirty="0">
                <a:solidFill>
                  <a:schemeClr val="tx1"/>
                </a:solidFill>
              </a:rPr>
              <a:t>Temporary disk (not all SKUs have one, content can be lost)</a:t>
            </a:r>
          </a:p>
          <a:p>
            <a:pPr marL="339725" lvl="1" indent="-227013">
              <a:buFont typeface="Arial" panose="020B0604020202020204" pitchFamily="34" charset="0"/>
              <a:buChar char="•"/>
            </a:pPr>
            <a:r>
              <a:rPr lang="en-US" sz="2000" dirty="0">
                <a:solidFill>
                  <a:schemeClr val="tx1"/>
                </a:solidFill>
              </a:rPr>
              <a:t>Data disks (optional)</a:t>
            </a:r>
          </a:p>
        </p:txBody>
      </p:sp>
      <p:sp>
        <p:nvSpPr>
          <p:cNvPr id="20" name="Rectangle 19">
            <a:extLst>
              <a:ext uri="{FF2B5EF4-FFF2-40B4-BE49-F238E27FC236}">
                <a16:creationId xmlns:a16="http://schemas.microsoft.com/office/drawing/2014/main" id="{B6DEB8C6-4067-40F7-977C-847F3A1253C1}"/>
              </a:ext>
            </a:extLst>
          </p:cNvPr>
          <p:cNvSpPr/>
          <p:nvPr/>
        </p:nvSpPr>
        <p:spPr>
          <a:xfrm>
            <a:off x="460171" y="3267290"/>
            <a:ext cx="7192732" cy="137920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marL="0" indent="0">
              <a:buNone/>
            </a:pPr>
            <a:r>
              <a:rPr lang="en-US" sz="2000" dirty="0">
                <a:solidFill>
                  <a:schemeClr val="tx2">
                    <a:lumMod val="50000"/>
                  </a:schemeClr>
                </a:solidFill>
              </a:rPr>
              <a:t>OS and data disks reside in Azure Storage accounts:</a:t>
            </a:r>
          </a:p>
          <a:p>
            <a:pPr marL="339725" lvl="1" indent="-227013">
              <a:buFont typeface="Arial" panose="020B0604020202020204" pitchFamily="34" charset="0"/>
              <a:buChar char="•"/>
            </a:pPr>
            <a:r>
              <a:rPr lang="en-US" sz="2000" dirty="0">
                <a:solidFill>
                  <a:schemeClr val="tx1"/>
                </a:solidFill>
              </a:rPr>
              <a:t>Azure-based storage service</a:t>
            </a:r>
          </a:p>
          <a:p>
            <a:pPr marL="339725" lvl="1" indent="-227013">
              <a:buFont typeface="Arial" panose="020B0604020202020204" pitchFamily="34" charset="0"/>
              <a:buChar char="•"/>
            </a:pPr>
            <a:r>
              <a:rPr lang="en-US" sz="2000" dirty="0">
                <a:solidFill>
                  <a:schemeClr val="tx1"/>
                </a:solidFill>
              </a:rPr>
              <a:t>Standard (HDD, SSD)  or Premium (SSD), or Ultra (SSD)</a:t>
            </a:r>
          </a:p>
        </p:txBody>
      </p:sp>
      <p:sp>
        <p:nvSpPr>
          <p:cNvPr id="26" name="Rectangle 25">
            <a:extLst>
              <a:ext uri="{FF2B5EF4-FFF2-40B4-BE49-F238E27FC236}">
                <a16:creationId xmlns:a16="http://schemas.microsoft.com/office/drawing/2014/main" id="{B3DBC099-9F3B-4465-9753-68B5D8080FDC}"/>
              </a:ext>
            </a:extLst>
          </p:cNvPr>
          <p:cNvSpPr/>
          <p:nvPr/>
        </p:nvSpPr>
        <p:spPr>
          <a:xfrm>
            <a:off x="460171" y="4836668"/>
            <a:ext cx="7192732" cy="113457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marL="0" indent="0">
              <a:buNone/>
            </a:pPr>
            <a:r>
              <a:rPr lang="en-US" sz="2000" dirty="0">
                <a:solidFill>
                  <a:schemeClr val="tx2">
                    <a:lumMod val="50000"/>
                  </a:schemeClr>
                </a:solidFill>
              </a:rPr>
              <a:t>Azure VMs use managed disks</a:t>
            </a:r>
            <a:endParaRPr lang="en-US" sz="2000" dirty="0">
              <a:solidFill>
                <a:schemeClr val="tx1"/>
              </a:solidFill>
            </a:endParaRPr>
          </a:p>
        </p:txBody>
      </p:sp>
      <p:grpSp>
        <p:nvGrpSpPr>
          <p:cNvPr id="4" name="Group 3" descr="Illustration of disks of an Azure VM, which includes the C:\ OS disk, D:\ temporary disk and F:\ data disk. The OS and data disk resize in Azure blob storage.">
            <a:extLst>
              <a:ext uri="{FF2B5EF4-FFF2-40B4-BE49-F238E27FC236}">
                <a16:creationId xmlns:a16="http://schemas.microsoft.com/office/drawing/2014/main" id="{F024B8CB-D651-4960-BAC4-0A57D58F3C32}"/>
              </a:ext>
            </a:extLst>
          </p:cNvPr>
          <p:cNvGrpSpPr/>
          <p:nvPr/>
        </p:nvGrpSpPr>
        <p:grpSpPr>
          <a:xfrm>
            <a:off x="8028353" y="1635598"/>
            <a:ext cx="4158914" cy="4333769"/>
            <a:chOff x="2792953" y="-713519"/>
            <a:chExt cx="7641048" cy="7340107"/>
          </a:xfrm>
        </p:grpSpPr>
        <p:pic>
          <p:nvPicPr>
            <p:cNvPr id="5" name="Graphic 4">
              <a:extLst>
                <a:ext uri="{FF2B5EF4-FFF2-40B4-BE49-F238E27FC236}">
                  <a16:creationId xmlns:a16="http://schemas.microsoft.com/office/drawing/2014/main" id="{036441E3-A1DE-4E4A-A71D-19FEBEF5B7F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23386" y="2648436"/>
              <a:ext cx="1407459" cy="1407460"/>
            </a:xfrm>
            <a:prstGeom prst="rect">
              <a:avLst/>
            </a:prstGeom>
          </p:spPr>
        </p:pic>
        <p:pic>
          <p:nvPicPr>
            <p:cNvPr id="6" name="Graphic 5">
              <a:extLst>
                <a:ext uri="{FF2B5EF4-FFF2-40B4-BE49-F238E27FC236}">
                  <a16:creationId xmlns:a16="http://schemas.microsoft.com/office/drawing/2014/main" id="{C03EAC88-C53A-4C01-B375-EB9FABAB0F8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2117" y="2678274"/>
              <a:ext cx="1407459" cy="1407460"/>
            </a:xfrm>
            <a:prstGeom prst="rect">
              <a:avLst/>
            </a:prstGeom>
          </p:spPr>
        </p:pic>
        <p:pic>
          <p:nvPicPr>
            <p:cNvPr id="7" name="Graphic 6">
              <a:extLst>
                <a:ext uri="{FF2B5EF4-FFF2-40B4-BE49-F238E27FC236}">
                  <a16:creationId xmlns:a16="http://schemas.microsoft.com/office/drawing/2014/main" id="{E7309D98-9A53-4863-8BA0-3A15484CDB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12227" y="2678274"/>
              <a:ext cx="1407459" cy="1407460"/>
            </a:xfrm>
            <a:prstGeom prst="rect">
              <a:avLst/>
            </a:prstGeom>
          </p:spPr>
        </p:pic>
        <p:pic>
          <p:nvPicPr>
            <p:cNvPr id="8" name="Graphic 7">
              <a:extLst>
                <a:ext uri="{FF2B5EF4-FFF2-40B4-BE49-F238E27FC236}">
                  <a16:creationId xmlns:a16="http://schemas.microsoft.com/office/drawing/2014/main" id="{76DC5CCF-4984-4FBF-8F3A-8C0EC2A343C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063342" y="5018129"/>
              <a:ext cx="1131010" cy="1131010"/>
            </a:xfrm>
            <a:prstGeom prst="rect">
              <a:avLst/>
            </a:prstGeom>
          </p:spPr>
        </p:pic>
        <p:pic>
          <p:nvPicPr>
            <p:cNvPr id="9" name="Graphic 8">
              <a:extLst>
                <a:ext uri="{FF2B5EF4-FFF2-40B4-BE49-F238E27FC236}">
                  <a16:creationId xmlns:a16="http://schemas.microsoft.com/office/drawing/2014/main" id="{22DAC400-2598-45C2-8990-2E2AB82BBEA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994502" y="-102586"/>
              <a:ext cx="1298573" cy="1298573"/>
            </a:xfrm>
            <a:prstGeom prst="rect">
              <a:avLst/>
            </a:prstGeom>
          </p:spPr>
        </p:pic>
        <p:cxnSp>
          <p:nvCxnSpPr>
            <p:cNvPr id="10" name="Straight Arrow Connector 9">
              <a:extLst>
                <a:ext uri="{FF2B5EF4-FFF2-40B4-BE49-F238E27FC236}">
                  <a16:creationId xmlns:a16="http://schemas.microsoft.com/office/drawing/2014/main" id="{685E318F-DACB-4FF0-9FFD-E1D441D8D1C8}"/>
                </a:ext>
              </a:extLst>
            </p:cNvPr>
            <p:cNvCxnSpPr>
              <a:cxnSpLocks/>
              <a:stCxn id="7" idx="2"/>
              <a:endCxn id="8" idx="1"/>
            </p:cNvCxnSpPr>
            <p:nvPr/>
          </p:nvCxnSpPr>
          <p:spPr>
            <a:xfrm>
              <a:off x="3715956" y="4085733"/>
              <a:ext cx="2347386" cy="14979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E72F1A6-7278-4341-B106-E5AB1FDBF835}"/>
                </a:ext>
              </a:extLst>
            </p:cNvPr>
            <p:cNvCxnSpPr>
              <a:cxnSpLocks/>
              <a:stCxn id="6" idx="2"/>
              <a:endCxn id="8" idx="3"/>
            </p:cNvCxnSpPr>
            <p:nvPr/>
          </p:nvCxnSpPr>
          <p:spPr>
            <a:xfrm flipH="1">
              <a:off x="7194353" y="4085733"/>
              <a:ext cx="2241493" cy="14979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086F83D-B03B-498A-A7FB-951CF248394F}"/>
                </a:ext>
              </a:extLst>
            </p:cNvPr>
            <p:cNvSpPr txBox="1"/>
            <p:nvPr/>
          </p:nvSpPr>
          <p:spPr>
            <a:xfrm>
              <a:off x="5141211" y="6053179"/>
              <a:ext cx="3005156" cy="573409"/>
            </a:xfrm>
            <a:prstGeom prst="rect">
              <a:avLst/>
            </a:prstGeom>
            <a:noFill/>
            <a:ln>
              <a:noFill/>
            </a:ln>
          </p:spPr>
          <p:txBody>
            <a:bodyPr wrap="square" rtlCol="0">
              <a:spAutoFit/>
            </a:bodyPr>
            <a:lstStyle/>
            <a:p>
              <a:pPr algn="ctr"/>
              <a:r>
                <a:rPr lang="en-US" sz="1600" dirty="0">
                  <a:latin typeface="Segoe UI" panose="020B0502040204020203" pitchFamily="34" charset="0"/>
                  <a:ea typeface="Segoe UI" panose="020B0502040204020203" pitchFamily="34" charset="0"/>
                  <a:cs typeface="Segoe UI" panose="020B0502040204020203" pitchFamily="34" charset="0"/>
                </a:rPr>
                <a:t>Azure blob</a:t>
              </a:r>
            </a:p>
          </p:txBody>
        </p:sp>
        <p:sp>
          <p:nvSpPr>
            <p:cNvPr id="13" name="TextBox 12">
              <a:extLst>
                <a:ext uri="{FF2B5EF4-FFF2-40B4-BE49-F238E27FC236}">
                  <a16:creationId xmlns:a16="http://schemas.microsoft.com/office/drawing/2014/main" id="{B4C2B11E-C8A1-4C39-B19C-453305D2F3C0}"/>
                </a:ext>
              </a:extLst>
            </p:cNvPr>
            <p:cNvSpPr txBox="1"/>
            <p:nvPr/>
          </p:nvSpPr>
          <p:spPr>
            <a:xfrm>
              <a:off x="4187806" y="-713519"/>
              <a:ext cx="4678613" cy="573409"/>
            </a:xfrm>
            <a:prstGeom prst="rect">
              <a:avLst/>
            </a:prstGeom>
            <a:noFill/>
            <a:ln>
              <a:noFill/>
            </a:ln>
          </p:spPr>
          <p:txBody>
            <a:bodyPr wrap="square" rtlCol="0">
              <a:spAutoFit/>
            </a:bodyPr>
            <a:lstStyle/>
            <a:p>
              <a:pPr algn="ctr"/>
              <a:r>
                <a:rPr lang="en-US" sz="1600" dirty="0">
                  <a:latin typeface="Segoe UI" panose="020B0502040204020203" pitchFamily="34" charset="0"/>
                  <a:ea typeface="Segoe UI" panose="020B0502040204020203" pitchFamily="34" charset="0"/>
                  <a:cs typeface="Segoe UI" panose="020B0502040204020203" pitchFamily="34" charset="0"/>
                </a:rPr>
                <a:t>Azure VM (Windows)</a:t>
              </a:r>
            </a:p>
          </p:txBody>
        </p:sp>
        <p:sp>
          <p:nvSpPr>
            <p:cNvPr id="14" name="TextBox 13">
              <a:extLst>
                <a:ext uri="{FF2B5EF4-FFF2-40B4-BE49-F238E27FC236}">
                  <a16:creationId xmlns:a16="http://schemas.microsoft.com/office/drawing/2014/main" id="{10DC45D1-61BC-42A9-9B42-6807809F1D5B}"/>
                </a:ext>
              </a:extLst>
            </p:cNvPr>
            <p:cNvSpPr txBox="1"/>
            <p:nvPr/>
          </p:nvSpPr>
          <p:spPr>
            <a:xfrm>
              <a:off x="2792953" y="1765886"/>
              <a:ext cx="1863032" cy="990433"/>
            </a:xfrm>
            <a:prstGeom prst="rect">
              <a:avLst/>
            </a:prstGeom>
            <a:noFill/>
            <a:ln>
              <a:noFill/>
            </a:ln>
          </p:spPr>
          <p:txBody>
            <a:bodyPr wrap="square" rtlCol="0">
              <a:spAutoFit/>
            </a:bodyPr>
            <a:lstStyle/>
            <a:p>
              <a:pPr algn="ctr"/>
              <a:r>
                <a:rPr lang="en-US" sz="1600" dirty="0">
                  <a:latin typeface="Segoe UI" panose="020B0502040204020203" pitchFamily="34" charset="0"/>
                  <a:ea typeface="Segoe UI" panose="020B0502040204020203" pitchFamily="34" charset="0"/>
                  <a:cs typeface="Segoe UI" panose="020B0502040204020203" pitchFamily="34" charset="0"/>
                </a:rPr>
                <a:t>C:\</a:t>
              </a:r>
            </a:p>
            <a:p>
              <a:pPr algn="ctr"/>
              <a:r>
                <a:rPr lang="en-US" sz="1600" dirty="0">
                  <a:latin typeface="Segoe UI" panose="020B0502040204020203" pitchFamily="34" charset="0"/>
                  <a:ea typeface="Segoe UI" panose="020B0502040204020203" pitchFamily="34" charset="0"/>
                  <a:cs typeface="Segoe UI" panose="020B0502040204020203" pitchFamily="34" charset="0"/>
                </a:rPr>
                <a:t>OS disk</a:t>
              </a:r>
            </a:p>
          </p:txBody>
        </p:sp>
        <p:sp>
          <p:nvSpPr>
            <p:cNvPr id="16" name="TextBox 15">
              <a:extLst>
                <a:ext uri="{FF2B5EF4-FFF2-40B4-BE49-F238E27FC236}">
                  <a16:creationId xmlns:a16="http://schemas.microsoft.com/office/drawing/2014/main" id="{C4570FCC-A0A2-4966-A17F-B1FDE6EE4822}"/>
                </a:ext>
              </a:extLst>
            </p:cNvPr>
            <p:cNvSpPr txBox="1"/>
            <p:nvPr/>
          </p:nvSpPr>
          <p:spPr>
            <a:xfrm>
              <a:off x="3941832" y="1713512"/>
              <a:ext cx="5170564" cy="990433"/>
            </a:xfrm>
            <a:prstGeom prst="rect">
              <a:avLst/>
            </a:prstGeom>
            <a:noFill/>
            <a:ln>
              <a:noFill/>
            </a:ln>
          </p:spPr>
          <p:txBody>
            <a:bodyPr wrap="square" rtlCol="0">
              <a:spAutoFit/>
            </a:bodyPr>
            <a:lstStyle/>
            <a:p>
              <a:pPr algn="ctr"/>
              <a:r>
                <a:rPr lang="en-US" sz="1600" dirty="0">
                  <a:latin typeface="Segoe UI" panose="020B0502040204020203" pitchFamily="34" charset="0"/>
                  <a:ea typeface="Segoe UI" panose="020B0502040204020203" pitchFamily="34" charset="0"/>
                  <a:cs typeface="Segoe UI" panose="020B0502040204020203" pitchFamily="34" charset="0"/>
                </a:rPr>
                <a:t>D:\</a:t>
              </a:r>
            </a:p>
            <a:p>
              <a:pPr algn="ctr"/>
              <a:r>
                <a:rPr lang="en-US" sz="1600" dirty="0">
                  <a:latin typeface="Segoe UI" panose="020B0502040204020203" pitchFamily="34" charset="0"/>
                  <a:ea typeface="Segoe UI" panose="020B0502040204020203" pitchFamily="34" charset="0"/>
                  <a:cs typeface="Segoe UI" panose="020B0502040204020203" pitchFamily="34" charset="0"/>
                </a:rPr>
                <a:t>Temporary disk</a:t>
              </a:r>
            </a:p>
          </p:txBody>
        </p:sp>
        <p:sp>
          <p:nvSpPr>
            <p:cNvPr id="17" name="TextBox 16">
              <a:extLst>
                <a:ext uri="{FF2B5EF4-FFF2-40B4-BE49-F238E27FC236}">
                  <a16:creationId xmlns:a16="http://schemas.microsoft.com/office/drawing/2014/main" id="{A720AEBD-81E0-4903-B1BE-4E0B8D4F2347}"/>
                </a:ext>
              </a:extLst>
            </p:cNvPr>
            <p:cNvSpPr txBox="1"/>
            <p:nvPr/>
          </p:nvSpPr>
          <p:spPr>
            <a:xfrm>
              <a:off x="8477737" y="1727986"/>
              <a:ext cx="1956264" cy="990433"/>
            </a:xfrm>
            <a:prstGeom prst="rect">
              <a:avLst/>
            </a:prstGeom>
            <a:noFill/>
            <a:ln>
              <a:noFill/>
            </a:ln>
          </p:spPr>
          <p:txBody>
            <a:bodyPr wrap="square" rtlCol="0">
              <a:spAutoFit/>
            </a:bodyPr>
            <a:lstStyle/>
            <a:p>
              <a:pPr algn="ctr"/>
              <a:r>
                <a:rPr lang="en-US" sz="1600" dirty="0">
                  <a:latin typeface="Segoe UI" panose="020B0502040204020203" pitchFamily="34" charset="0"/>
                  <a:ea typeface="Segoe UI" panose="020B0502040204020203" pitchFamily="34" charset="0"/>
                  <a:cs typeface="Segoe UI" panose="020B0502040204020203" pitchFamily="34" charset="0"/>
                </a:rPr>
                <a:t>F:\</a:t>
              </a:r>
            </a:p>
            <a:p>
              <a:pPr algn="ctr"/>
              <a:r>
                <a:rPr lang="en-US" sz="1600" dirty="0">
                  <a:latin typeface="Segoe UI" panose="020B0502040204020203" pitchFamily="34" charset="0"/>
                  <a:ea typeface="Segoe UI" panose="020B0502040204020203" pitchFamily="34" charset="0"/>
                  <a:cs typeface="Segoe UI" panose="020B0502040204020203" pitchFamily="34" charset="0"/>
                </a:rPr>
                <a:t>Data disk</a:t>
              </a:r>
            </a:p>
          </p:txBody>
        </p:sp>
      </p:grpSp>
      <mc:AlternateContent xmlns:mc="http://schemas.openxmlformats.org/markup-compatibility/2006">
        <mc:Choice xmlns:p14="http://schemas.microsoft.com/office/powerpoint/2010/main" Requires="p14">
          <p:contentPart p14:bwMode="auto" r:id="rId9">
            <p14:nvContentPartPr>
              <p14:cNvPr id="15" name="Freihand 14">
                <a:extLst>
                  <a:ext uri="{FF2B5EF4-FFF2-40B4-BE49-F238E27FC236}">
                    <a16:creationId xmlns:a16="http://schemas.microsoft.com/office/drawing/2014/main" id="{CD43AC37-A994-65AB-FDF4-C9C35122BBB2}"/>
                  </a:ext>
                </a:extLst>
              </p14:cNvPr>
              <p14:cNvContentPartPr/>
              <p14:nvPr/>
            </p14:nvContentPartPr>
            <p14:xfrm>
              <a:off x="4252680" y="2770200"/>
              <a:ext cx="7777800" cy="3350880"/>
            </p14:xfrm>
          </p:contentPart>
        </mc:Choice>
        <mc:Fallback>
          <p:pic>
            <p:nvPicPr>
              <p:cNvPr id="15" name="Freihand 14">
                <a:extLst>
                  <a:ext uri="{FF2B5EF4-FFF2-40B4-BE49-F238E27FC236}">
                    <a16:creationId xmlns:a16="http://schemas.microsoft.com/office/drawing/2014/main" id="{CD43AC37-A994-65AB-FDF4-C9C35122BBB2}"/>
                  </a:ext>
                </a:extLst>
              </p:cNvPr>
              <p:cNvPicPr/>
              <p:nvPr/>
            </p:nvPicPr>
            <p:blipFill>
              <a:blip r:embed="rId10"/>
              <a:stretch>
                <a:fillRect/>
              </a:stretch>
            </p:blipFill>
            <p:spPr>
              <a:xfrm>
                <a:off x="4243320" y="2760840"/>
                <a:ext cx="7796520" cy="3369600"/>
              </a:xfrm>
              <a:prstGeom prst="rect">
                <a:avLst/>
              </a:prstGeom>
            </p:spPr>
          </p:pic>
        </mc:Fallback>
      </mc:AlternateContent>
    </p:spTree>
    <p:extLst>
      <p:ext uri="{BB962C8B-B14F-4D97-AF65-F5344CB8AC3E}">
        <p14:creationId xmlns:p14="http://schemas.microsoft.com/office/powerpoint/2010/main" val="31362419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E0EA5-76F3-4809-BFB9-232998761A10}"/>
              </a:ext>
            </a:extLst>
          </p:cNvPr>
          <p:cNvSpPr>
            <a:spLocks noGrp="1"/>
          </p:cNvSpPr>
          <p:nvPr>
            <p:ph type="title"/>
          </p:nvPr>
        </p:nvSpPr>
        <p:spPr/>
        <p:txBody>
          <a:bodyPr/>
          <a:lstStyle/>
          <a:p>
            <a:r>
              <a:rPr lang="en-US" dirty="0"/>
              <a:t>Demonstration – Creating a VM in the Portal</a:t>
            </a:r>
          </a:p>
        </p:txBody>
      </p:sp>
      <p:sp>
        <p:nvSpPr>
          <p:cNvPr id="35" name="Rectangle 34">
            <a:extLst>
              <a:ext uri="{FF2B5EF4-FFF2-40B4-BE49-F238E27FC236}">
                <a16:creationId xmlns:a16="http://schemas.microsoft.com/office/drawing/2014/main" id="{FA58719F-A18D-4B03-B522-3592CB9DAA73}"/>
              </a:ext>
            </a:extLst>
          </p:cNvPr>
          <p:cNvSpPr/>
          <p:nvPr/>
        </p:nvSpPr>
        <p:spPr bwMode="auto">
          <a:xfrm>
            <a:off x="962251" y="1707295"/>
            <a:ext cx="8475663"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342900" indent="-342900" defTabSz="1022350">
              <a:spcBef>
                <a:spcPct val="0"/>
              </a:spcBef>
              <a:spcAft>
                <a:spcPct val="35000"/>
              </a:spcAft>
              <a:buFont typeface="Arial" panose="020B0604020202020204" pitchFamily="34" charset="0"/>
              <a:buChar char="•"/>
            </a:pPr>
            <a:r>
              <a:rPr lang="en-US" sz="2400" dirty="0">
                <a:solidFill>
                  <a:schemeClr val="tx1"/>
                </a:solidFill>
              </a:rPr>
              <a:t>Create a virtual machine</a:t>
            </a:r>
          </a:p>
          <a:p>
            <a:pPr marL="342900" indent="-342900" defTabSz="1022350">
              <a:spcBef>
                <a:spcPct val="0"/>
              </a:spcBef>
              <a:spcAft>
                <a:spcPct val="35000"/>
              </a:spcAft>
              <a:buFont typeface="Arial" panose="020B0604020202020204" pitchFamily="34" charset="0"/>
              <a:buChar char="•"/>
            </a:pPr>
            <a:r>
              <a:rPr lang="en-US" sz="2400" dirty="0">
                <a:solidFill>
                  <a:schemeClr val="tx1"/>
                </a:solidFill>
              </a:rPr>
              <a:t>Connect to the virtual machine – Bastion, RDP, or SSH</a:t>
            </a:r>
          </a:p>
        </p:txBody>
      </p:sp>
    </p:spTree>
    <p:extLst>
      <p:ext uri="{BB962C8B-B14F-4D97-AF65-F5344CB8AC3E}">
        <p14:creationId xmlns:p14="http://schemas.microsoft.com/office/powerpoint/2010/main" val="267121611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730F0-7810-4342-8909-DAE821E80E7D}"/>
              </a:ext>
            </a:extLst>
          </p:cNvPr>
          <p:cNvSpPr>
            <a:spLocks noGrp="1"/>
          </p:cNvSpPr>
          <p:nvPr>
            <p:ph type="title"/>
          </p:nvPr>
        </p:nvSpPr>
        <p:spPr/>
        <p:txBody>
          <a:bodyPr/>
          <a:lstStyle/>
          <a:p>
            <a:r>
              <a:rPr lang="en-US" dirty="0"/>
              <a:t>Connect to Virtual Machines</a:t>
            </a:r>
          </a:p>
        </p:txBody>
      </p:sp>
      <p:pic>
        <p:nvPicPr>
          <p:cNvPr id="5" name="Picture 4" descr="A Bastion subnet provides access to a virtual machine subnet. ">
            <a:extLst>
              <a:ext uri="{FF2B5EF4-FFF2-40B4-BE49-F238E27FC236}">
                <a16:creationId xmlns:a16="http://schemas.microsoft.com/office/drawing/2014/main" id="{7B75309C-C877-4152-89D9-4599ACA8E519}"/>
              </a:ext>
            </a:extLst>
          </p:cNvPr>
          <p:cNvPicPr>
            <a:picLocks noChangeAspect="1"/>
          </p:cNvPicPr>
          <p:nvPr/>
        </p:nvPicPr>
        <p:blipFill>
          <a:blip r:embed="rId3"/>
          <a:stretch>
            <a:fillRect/>
          </a:stretch>
        </p:blipFill>
        <p:spPr>
          <a:xfrm>
            <a:off x="1564425" y="1328326"/>
            <a:ext cx="8377244" cy="3418771"/>
          </a:xfrm>
          <a:prstGeom prst="rect">
            <a:avLst/>
          </a:prstGeom>
        </p:spPr>
      </p:pic>
      <p:sp>
        <p:nvSpPr>
          <p:cNvPr id="74" name="Rectangle 73">
            <a:extLst>
              <a:ext uri="{FF2B5EF4-FFF2-40B4-BE49-F238E27FC236}">
                <a16:creationId xmlns:a16="http://schemas.microsoft.com/office/drawing/2014/main" id="{CC7FA019-48EB-452E-9F30-5C27E672055D}"/>
              </a:ext>
            </a:extLst>
          </p:cNvPr>
          <p:cNvSpPr/>
          <p:nvPr/>
        </p:nvSpPr>
        <p:spPr>
          <a:xfrm>
            <a:off x="451423" y="4920880"/>
            <a:ext cx="3788653" cy="108097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dirty="0">
                <a:solidFill>
                  <a:schemeClr val="tx1"/>
                </a:solidFill>
                <a:cs typeface="Segoe UI" panose="020B0502040204020203" pitchFamily="34" charset="0"/>
              </a:rPr>
              <a:t>Bastion Subnet for RDP/SSH through the Portal over SSL</a:t>
            </a:r>
          </a:p>
        </p:txBody>
      </p:sp>
      <p:sp>
        <p:nvSpPr>
          <p:cNvPr id="72" name="Rectangle 71">
            <a:extLst>
              <a:ext uri="{FF2B5EF4-FFF2-40B4-BE49-F238E27FC236}">
                <a16:creationId xmlns:a16="http://schemas.microsoft.com/office/drawing/2014/main" id="{316296C6-6DB4-432B-884B-E17A40C565B1}"/>
              </a:ext>
            </a:extLst>
          </p:cNvPr>
          <p:cNvSpPr/>
          <p:nvPr/>
        </p:nvSpPr>
        <p:spPr>
          <a:xfrm>
            <a:off x="4368865" y="4930236"/>
            <a:ext cx="3788654" cy="1080971"/>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dirty="0">
                <a:solidFill>
                  <a:schemeClr val="tx1"/>
                </a:solidFill>
                <a:cs typeface="Segoe UI" panose="020B0502040204020203" pitchFamily="34" charset="0"/>
              </a:rPr>
              <a:t>Remote Desktop Protocol for Windows-based Virtual Machines</a:t>
            </a:r>
          </a:p>
        </p:txBody>
      </p:sp>
      <p:sp>
        <p:nvSpPr>
          <p:cNvPr id="73" name="Rectangle 72">
            <a:extLst>
              <a:ext uri="{FF2B5EF4-FFF2-40B4-BE49-F238E27FC236}">
                <a16:creationId xmlns:a16="http://schemas.microsoft.com/office/drawing/2014/main" id="{13B828A2-AF1E-4C6E-8B45-FBC7295CAD6B}"/>
              </a:ext>
            </a:extLst>
          </p:cNvPr>
          <p:cNvSpPr/>
          <p:nvPr/>
        </p:nvSpPr>
        <p:spPr>
          <a:xfrm>
            <a:off x="8207069" y="4911150"/>
            <a:ext cx="3788653" cy="1080971"/>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dirty="0">
                <a:solidFill>
                  <a:schemeClr val="tx1"/>
                </a:solidFill>
                <a:cs typeface="Segoe UI" panose="020B0502040204020203" pitchFamily="34" charset="0"/>
              </a:rPr>
              <a:t>Secure Shell Protocol for Linux based Virtual Machines</a:t>
            </a:r>
          </a:p>
        </p:txBody>
      </p:sp>
      <p:sp>
        <p:nvSpPr>
          <p:cNvPr id="3" name="Rectangle 2">
            <a:extLst>
              <a:ext uri="{FF2B5EF4-FFF2-40B4-BE49-F238E27FC236}">
                <a16:creationId xmlns:a16="http://schemas.microsoft.com/office/drawing/2014/main" id="{81A5CF39-1A52-4B80-9340-75FF5A77B72C}"/>
              </a:ext>
              <a:ext uri="{C183D7F6-B498-43B3-948B-1728B52AA6E4}">
                <adec:decorative xmlns:adec="http://schemas.microsoft.com/office/drawing/2017/decorative" val="1"/>
              </a:ext>
            </a:extLst>
          </p:cNvPr>
          <p:cNvSpPr/>
          <p:nvPr/>
        </p:nvSpPr>
        <p:spPr bwMode="auto">
          <a:xfrm>
            <a:off x="4538132" y="1608666"/>
            <a:ext cx="1862667" cy="1710267"/>
          </a:xfrm>
          <a:prstGeom prst="rect">
            <a:avLst/>
          </a:prstGeom>
          <a:noFill/>
          <a:ln w="19050">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mc:AlternateContent xmlns:mc="http://schemas.openxmlformats.org/markup-compatibility/2006">
        <mc:Choice xmlns:p14="http://schemas.microsoft.com/office/powerpoint/2010/main" Requires="p14">
          <p:contentPart p14:bwMode="auto" r:id="rId4">
            <p14:nvContentPartPr>
              <p14:cNvPr id="4" name="Freihand 3">
                <a:extLst>
                  <a:ext uri="{FF2B5EF4-FFF2-40B4-BE49-F238E27FC236}">
                    <a16:creationId xmlns:a16="http://schemas.microsoft.com/office/drawing/2014/main" id="{46557F30-8227-2EE4-E2C9-581D7EFE9869}"/>
                  </a:ext>
                </a:extLst>
              </p14:cNvPr>
              <p14:cNvContentPartPr/>
              <p14:nvPr/>
            </p14:nvContentPartPr>
            <p14:xfrm>
              <a:off x="3688560" y="105120"/>
              <a:ext cx="8668440" cy="4687560"/>
            </p14:xfrm>
          </p:contentPart>
        </mc:Choice>
        <mc:Fallback>
          <p:pic>
            <p:nvPicPr>
              <p:cNvPr id="4" name="Freihand 3">
                <a:extLst>
                  <a:ext uri="{FF2B5EF4-FFF2-40B4-BE49-F238E27FC236}">
                    <a16:creationId xmlns:a16="http://schemas.microsoft.com/office/drawing/2014/main" id="{46557F30-8227-2EE4-E2C9-581D7EFE9869}"/>
                  </a:ext>
                </a:extLst>
              </p:cNvPr>
              <p:cNvPicPr/>
              <p:nvPr/>
            </p:nvPicPr>
            <p:blipFill>
              <a:blip r:embed="rId5"/>
              <a:stretch>
                <a:fillRect/>
              </a:stretch>
            </p:blipFill>
            <p:spPr>
              <a:xfrm>
                <a:off x="3679200" y="95760"/>
                <a:ext cx="8687160" cy="4706280"/>
              </a:xfrm>
              <a:prstGeom prst="rect">
                <a:avLst/>
              </a:prstGeom>
            </p:spPr>
          </p:pic>
        </mc:Fallback>
      </mc:AlternateContent>
    </p:spTree>
    <p:extLst>
      <p:ext uri="{BB962C8B-B14F-4D97-AF65-F5344CB8AC3E}">
        <p14:creationId xmlns:p14="http://schemas.microsoft.com/office/powerpoint/2010/main" val="421160474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6702D-0E49-4A49-8227-E762CF8E7A23}"/>
              </a:ext>
            </a:extLst>
          </p:cNvPr>
          <p:cNvSpPr>
            <a:spLocks noGrp="1"/>
          </p:cNvSpPr>
          <p:nvPr>
            <p:ph type="title"/>
          </p:nvPr>
        </p:nvSpPr>
        <p:spPr/>
        <p:txBody>
          <a:bodyPr/>
          <a:lstStyle/>
          <a:p>
            <a:r>
              <a:rPr lang="en-US" dirty="0"/>
              <a:t>Connect to Windows Virtual Machines </a:t>
            </a:r>
          </a:p>
        </p:txBody>
      </p:sp>
      <p:sp>
        <p:nvSpPr>
          <p:cNvPr id="5" name="Rectangle 4">
            <a:extLst>
              <a:ext uri="{FF2B5EF4-FFF2-40B4-BE49-F238E27FC236}">
                <a16:creationId xmlns:a16="http://schemas.microsoft.com/office/drawing/2014/main" id="{3EE9A2AD-CF1C-4E1E-879F-947B97450D61}"/>
              </a:ext>
            </a:extLst>
          </p:cNvPr>
          <p:cNvSpPr/>
          <p:nvPr/>
        </p:nvSpPr>
        <p:spPr>
          <a:xfrm>
            <a:off x="427038" y="1928215"/>
            <a:ext cx="4994048" cy="172195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dirty="0">
                <a:solidFill>
                  <a:schemeClr val="tx1"/>
                </a:solidFill>
                <a:latin typeface="+mj-lt"/>
              </a:rPr>
              <a:t>Remote Desktop Protocol </a:t>
            </a:r>
            <a:r>
              <a:rPr lang="en-US" sz="2400" dirty="0">
                <a:solidFill>
                  <a:schemeClr val="tx1"/>
                </a:solidFill>
              </a:rPr>
              <a:t>(RDP) creates a GUI session and accepts inbound traffic on TCP port 3389</a:t>
            </a:r>
          </a:p>
        </p:txBody>
      </p:sp>
      <p:sp>
        <p:nvSpPr>
          <p:cNvPr id="8" name="Rectangle 7">
            <a:extLst>
              <a:ext uri="{FF2B5EF4-FFF2-40B4-BE49-F238E27FC236}">
                <a16:creationId xmlns:a16="http://schemas.microsoft.com/office/drawing/2014/main" id="{A5681400-77DB-4224-AF8D-454479CA45BD}"/>
              </a:ext>
            </a:extLst>
          </p:cNvPr>
          <p:cNvSpPr/>
          <p:nvPr/>
        </p:nvSpPr>
        <p:spPr>
          <a:xfrm>
            <a:off x="427038" y="3818876"/>
            <a:ext cx="4994048" cy="172195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dirty="0">
                <a:solidFill>
                  <a:schemeClr val="tx1"/>
                </a:solidFill>
                <a:latin typeface="+mj-lt"/>
              </a:rPr>
              <a:t>WinRM</a:t>
            </a:r>
            <a:r>
              <a:rPr lang="en-US" sz="2400" dirty="0">
                <a:solidFill>
                  <a:schemeClr val="tx1"/>
                </a:solidFill>
              </a:rPr>
              <a:t> creates a command-line session so you can run scripts</a:t>
            </a:r>
          </a:p>
        </p:txBody>
      </p:sp>
      <p:pic>
        <p:nvPicPr>
          <p:cNvPr id="6" name="Picture 7" descr="Screenshot that shows Connect - highlighting RDP showing the flow to the Remote Desktop Connection pop up window">
            <a:extLst>
              <a:ext uri="{FF2B5EF4-FFF2-40B4-BE49-F238E27FC236}">
                <a16:creationId xmlns:a16="http://schemas.microsoft.com/office/drawing/2014/main" id="{65E6BF21-22A3-45E2-BC28-552F60F9C8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9575" y="1349467"/>
            <a:ext cx="4325185" cy="4886295"/>
          </a:xfrm>
          <a:prstGeom prst="rect">
            <a:avLst/>
          </a:prstGeom>
        </p:spPr>
      </p:pic>
    </p:spTree>
    <p:extLst>
      <p:ext uri="{BB962C8B-B14F-4D97-AF65-F5344CB8AC3E}">
        <p14:creationId xmlns:p14="http://schemas.microsoft.com/office/powerpoint/2010/main" val="18875333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Connect to Linux Virtual Machines </a:t>
            </a:r>
          </a:p>
        </p:txBody>
      </p:sp>
      <p:pic>
        <p:nvPicPr>
          <p:cNvPr id="3" name="Picture 4" descr="Screenshot of an Administrator account showing the Authentication type and SSH public key settings">
            <a:extLst>
              <a:ext uri="{FF2B5EF4-FFF2-40B4-BE49-F238E27FC236}">
                <a16:creationId xmlns:a16="http://schemas.microsoft.com/office/drawing/2014/main" id="{BADF401A-B6CE-4287-9559-C6CEEC8E5F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285" y="1406213"/>
            <a:ext cx="10945906" cy="3002586"/>
          </a:xfrm>
          <a:prstGeom prst="rect">
            <a:avLst/>
          </a:prstGeom>
        </p:spPr>
      </p:pic>
      <p:sp>
        <p:nvSpPr>
          <p:cNvPr id="6" name="Rectangle 5">
            <a:extLst>
              <a:ext uri="{FF2B5EF4-FFF2-40B4-BE49-F238E27FC236}">
                <a16:creationId xmlns:a16="http://schemas.microsoft.com/office/drawing/2014/main" id="{91850D4D-D7D3-4EB5-B566-464B5E799D74}"/>
              </a:ext>
            </a:extLst>
          </p:cNvPr>
          <p:cNvSpPr/>
          <p:nvPr/>
        </p:nvSpPr>
        <p:spPr>
          <a:xfrm>
            <a:off x="413323" y="4495218"/>
            <a:ext cx="3749058" cy="158349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200" dirty="0">
                <a:solidFill>
                  <a:schemeClr val="tx1"/>
                </a:solidFill>
              </a:rPr>
              <a:t>Authenticate with a SSH public key or password</a:t>
            </a:r>
            <a:endParaRPr lang="bs-Latn-BA" sz="2200">
              <a:solidFill>
                <a:schemeClr val="tx1"/>
              </a:solidFill>
            </a:endParaRPr>
          </a:p>
        </p:txBody>
      </p:sp>
      <p:sp>
        <p:nvSpPr>
          <p:cNvPr id="7" name="Rectangle 6">
            <a:extLst>
              <a:ext uri="{FF2B5EF4-FFF2-40B4-BE49-F238E27FC236}">
                <a16:creationId xmlns:a16="http://schemas.microsoft.com/office/drawing/2014/main" id="{2D045941-8DD5-4757-953D-1524090ACBA9}"/>
              </a:ext>
            </a:extLst>
          </p:cNvPr>
          <p:cNvSpPr/>
          <p:nvPr/>
        </p:nvSpPr>
        <p:spPr>
          <a:xfrm>
            <a:off x="4329994" y="4495218"/>
            <a:ext cx="3749058" cy="158349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200" dirty="0">
                <a:solidFill>
                  <a:schemeClr val="tx1"/>
                </a:solidFill>
              </a:rPr>
              <a:t>SSH is an encrypted connection protocol that allows secure logins over unsecured connections</a:t>
            </a:r>
          </a:p>
        </p:txBody>
      </p:sp>
      <p:sp>
        <p:nvSpPr>
          <p:cNvPr id="8" name="Rectangle 7">
            <a:extLst>
              <a:ext uri="{FF2B5EF4-FFF2-40B4-BE49-F238E27FC236}">
                <a16:creationId xmlns:a16="http://schemas.microsoft.com/office/drawing/2014/main" id="{3CC594C0-3931-4DEA-9FD3-8CF0CC16BBD3}"/>
              </a:ext>
            </a:extLst>
          </p:cNvPr>
          <p:cNvSpPr/>
          <p:nvPr/>
        </p:nvSpPr>
        <p:spPr>
          <a:xfrm>
            <a:off x="8246664" y="4495218"/>
            <a:ext cx="3749058" cy="158349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200" dirty="0">
                <a:solidFill>
                  <a:schemeClr val="tx1"/>
                </a:solidFill>
              </a:rPr>
              <a:t>There are public and private keys</a:t>
            </a:r>
          </a:p>
        </p:txBody>
      </p:sp>
    </p:spTree>
    <p:extLst>
      <p:ext uri="{BB962C8B-B14F-4D97-AF65-F5344CB8AC3E}">
        <p14:creationId xmlns:p14="http://schemas.microsoft.com/office/powerpoint/2010/main" val="3677242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t>Learning Recap - Configure Virtual Machines</a:t>
            </a:r>
          </a:p>
        </p:txBody>
      </p:sp>
      <p:sp>
        <p:nvSpPr>
          <p:cNvPr id="6" name="Rectangle 5">
            <a:extLst>
              <a:ext uri="{FF2B5EF4-FFF2-40B4-BE49-F238E27FC236}">
                <a16:creationId xmlns:a16="http://schemas.microsoft.com/office/drawing/2014/main" id="{FBB9BCA6-470A-4AA8-A4F2-96EF8BEFDC84}"/>
              </a:ext>
            </a:extLst>
          </p:cNvPr>
          <p:cNvSpPr/>
          <p:nvPr/>
        </p:nvSpPr>
        <p:spPr>
          <a:xfrm>
            <a:off x="3940452" y="1865806"/>
            <a:ext cx="7132320" cy="2967451"/>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9728" tIns="106040" rIns="106040" bIns="106040" numCol="1" spcCol="1270" anchor="t" anchorCtr="0">
            <a:noAutofit/>
          </a:bodyPr>
          <a:lstStyle/>
          <a:p>
            <a:pPr marL="342900" indent="-342900" defTabSz="800100">
              <a:spcBef>
                <a:spcPct val="0"/>
              </a:spcBef>
              <a:spcAft>
                <a:spcPct val="35000"/>
              </a:spcAft>
              <a:buClr>
                <a:schemeClr val="accent3"/>
              </a:buClr>
              <a:buFont typeface="Arial" panose="020B0604020202020204" pitchFamily="34" charset="0"/>
              <a:buChar char="•"/>
            </a:pPr>
            <a:r>
              <a:rPr lang="en-US" sz="2000" dirty="0">
                <a:solidFill>
                  <a:schemeClr val="tx1"/>
                </a:solidFill>
              </a:rPr>
              <a:t>Introduction to Azure virtual machines</a:t>
            </a:r>
          </a:p>
          <a:p>
            <a:pPr marL="342900" indent="-342900" defTabSz="800100">
              <a:spcBef>
                <a:spcPct val="0"/>
              </a:spcBef>
              <a:spcAft>
                <a:spcPct val="35000"/>
              </a:spcAft>
              <a:buClr>
                <a:schemeClr val="accent3"/>
              </a:buClr>
              <a:buFont typeface="Arial" panose="020B0604020202020204" pitchFamily="34" charset="0"/>
              <a:buChar char="•"/>
            </a:pPr>
            <a:r>
              <a:rPr lang="en-US" sz="2000" dirty="0">
                <a:solidFill>
                  <a:schemeClr val="tx1"/>
                </a:solidFill>
              </a:rPr>
              <a:t>Choose the right disk storage for your virtual machine workload </a:t>
            </a:r>
          </a:p>
          <a:p>
            <a:pPr marL="342900" indent="-342900" defTabSz="800100">
              <a:spcBef>
                <a:spcPct val="0"/>
              </a:spcBef>
              <a:spcAft>
                <a:spcPct val="35000"/>
              </a:spcAft>
              <a:buClr>
                <a:schemeClr val="accent3"/>
              </a:buClr>
              <a:buFont typeface="Arial" panose="020B0604020202020204" pitchFamily="34" charset="0"/>
              <a:buChar char="•"/>
            </a:pPr>
            <a:r>
              <a:rPr lang="en-US" sz="2000" dirty="0">
                <a:solidFill>
                  <a:schemeClr val="tx1"/>
                </a:solidFill>
              </a:rPr>
              <a:t>Create a Linux virtual machine in Azure</a:t>
            </a:r>
          </a:p>
          <a:p>
            <a:pPr marL="342900" indent="-342900" defTabSz="800100">
              <a:spcBef>
                <a:spcPct val="0"/>
              </a:spcBef>
              <a:spcAft>
                <a:spcPct val="35000"/>
              </a:spcAft>
              <a:buClr>
                <a:schemeClr val="accent3"/>
              </a:buClr>
              <a:buFont typeface="Arial" panose="020B0604020202020204" pitchFamily="34" charset="0"/>
              <a:buChar char="•"/>
            </a:pPr>
            <a:r>
              <a:rPr lang="en-US" sz="2000" dirty="0">
                <a:solidFill>
                  <a:schemeClr val="tx1"/>
                </a:solidFill>
              </a:rPr>
              <a:t>Create a Windows virtual machine in Azure</a:t>
            </a:r>
          </a:p>
          <a:p>
            <a:pPr marL="342900" indent="-342900" defTabSz="800100">
              <a:spcBef>
                <a:spcPct val="0"/>
              </a:spcBef>
              <a:spcAft>
                <a:spcPct val="35000"/>
              </a:spcAft>
              <a:buClr>
                <a:schemeClr val="accent3"/>
              </a:buClr>
              <a:buFont typeface="Arial" panose="020B0604020202020204" pitchFamily="34" charset="0"/>
              <a:buChar char="•"/>
            </a:pPr>
            <a:r>
              <a:rPr lang="en-US" sz="2000" dirty="0">
                <a:solidFill>
                  <a:schemeClr val="tx1"/>
                </a:solidFill>
              </a:rPr>
              <a:t>Connect to virtual machines through the Azure portal by using Azure Bastion</a:t>
            </a:r>
          </a:p>
          <a:p>
            <a:pPr marL="342900" indent="-342900" defTabSz="800100">
              <a:spcBef>
                <a:spcPct val="0"/>
              </a:spcBef>
              <a:spcAft>
                <a:spcPct val="35000"/>
              </a:spcAft>
              <a:buClr>
                <a:schemeClr val="accent3"/>
              </a:buClr>
              <a:buFont typeface="Arial" panose="020B0604020202020204" pitchFamily="34" charset="0"/>
              <a:buChar char="•"/>
            </a:pPr>
            <a:endParaRPr lang="en-US" sz="2000" dirty="0">
              <a:solidFill>
                <a:schemeClr val="tx1"/>
              </a:solidFill>
            </a:endParaRPr>
          </a:p>
          <a:p>
            <a:pPr marL="342900" indent="-342900" defTabSz="800100">
              <a:spcBef>
                <a:spcPct val="0"/>
              </a:spcBef>
              <a:spcAft>
                <a:spcPct val="35000"/>
              </a:spcAft>
              <a:buClr>
                <a:schemeClr val="accent3"/>
              </a:buClr>
              <a:buFont typeface="Arial" panose="020B0604020202020204" pitchFamily="34" charset="0"/>
              <a:buChar char="•"/>
            </a:pPr>
            <a:endParaRPr lang="en-US" sz="2000" dirty="0">
              <a:solidFill>
                <a:schemeClr val="tx1"/>
              </a:solidFill>
            </a:endParaRPr>
          </a:p>
          <a:p>
            <a:pPr marL="342900" indent="-342900" defTabSz="800100">
              <a:spcBef>
                <a:spcPct val="0"/>
              </a:spcBef>
              <a:spcAft>
                <a:spcPct val="35000"/>
              </a:spcAft>
              <a:buClr>
                <a:schemeClr val="accent3"/>
              </a:buClr>
              <a:buFont typeface="Arial" panose="020B0604020202020204" pitchFamily="34" charset="0"/>
              <a:buChar char="•"/>
            </a:pPr>
            <a:endParaRPr lang="en-US" sz="2000" dirty="0">
              <a:solidFill>
                <a:schemeClr val="tx1"/>
              </a:solidFill>
            </a:endParaRPr>
          </a:p>
          <a:p>
            <a:pPr marL="342900" indent="-342900" defTabSz="800100">
              <a:spcBef>
                <a:spcPct val="0"/>
              </a:spcBef>
              <a:spcAft>
                <a:spcPct val="35000"/>
              </a:spcAft>
              <a:buClr>
                <a:schemeClr val="accent3"/>
              </a:buClr>
              <a:buFont typeface="Arial" panose="020B0604020202020204" pitchFamily="34" charset="0"/>
              <a:buChar char="•"/>
            </a:pPr>
            <a:endParaRPr lang="en-US" sz="2000" dirty="0">
              <a:solidFill>
                <a:schemeClr val="tx1"/>
              </a:solidFill>
            </a:endParaRPr>
          </a:p>
        </p:txBody>
      </p:sp>
    </p:spTree>
    <p:extLst>
      <p:ext uri="{BB962C8B-B14F-4D97-AF65-F5344CB8AC3E}">
        <p14:creationId xmlns:p14="http://schemas.microsoft.com/office/powerpoint/2010/main" val="428764749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Virtual Machine Availability</a:t>
            </a:r>
          </a:p>
        </p:txBody>
      </p:sp>
    </p:spTree>
    <p:extLst>
      <p:ext uri="{BB962C8B-B14F-4D97-AF65-F5344CB8AC3E}">
        <p14:creationId xmlns:p14="http://schemas.microsoft.com/office/powerpoint/2010/main" val="2951402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D4DA7-EEAE-4A8B-A91E-6590B153BF49}"/>
              </a:ext>
            </a:extLst>
          </p:cNvPr>
          <p:cNvSpPr>
            <a:spLocks noGrp="1"/>
          </p:cNvSpPr>
          <p:nvPr>
            <p:ph type="title"/>
          </p:nvPr>
        </p:nvSpPr>
        <p:spPr/>
        <p:txBody>
          <a:bodyPr/>
          <a:lstStyle/>
          <a:p>
            <a:r>
              <a:rPr lang="en-US" dirty="0"/>
              <a:t>Configure Azure Virtual Machine Availability Introduction</a:t>
            </a:r>
          </a:p>
        </p:txBody>
      </p:sp>
      <p:sp>
        <p:nvSpPr>
          <p:cNvPr id="61" name="TextBox 60">
            <a:extLst>
              <a:ext uri="{FF2B5EF4-FFF2-40B4-BE49-F238E27FC236}">
                <a16:creationId xmlns:a16="http://schemas.microsoft.com/office/drawing/2014/main" id="{A9E7FC93-462D-4DF5-8B99-632CC08AC4C2}"/>
              </a:ext>
            </a:extLst>
          </p:cNvPr>
          <p:cNvSpPr txBox="1"/>
          <p:nvPr/>
        </p:nvSpPr>
        <p:spPr>
          <a:xfrm>
            <a:off x="558973" y="588900"/>
            <a:ext cx="5671457" cy="4993780"/>
          </a:xfrm>
          <a:prstGeom prst="rect">
            <a:avLst/>
          </a:prstGeom>
          <a:noFill/>
        </p:spPr>
        <p:txBody>
          <a:bodyPr wrap="square" lIns="0" tIns="0" rIns="0" bIns="0" rtlCol="0" anchor="ctr">
            <a:noAutofit/>
          </a:bodyPr>
          <a:lstStyle/>
          <a:p>
            <a:pPr marL="342900" indent="-342900">
              <a:spcBef>
                <a:spcPct val="0"/>
              </a:spcBef>
              <a:spcAft>
                <a:spcPts val="600"/>
              </a:spcAft>
              <a:buFont typeface="Arial" panose="020B0604020202020204" pitchFamily="34" charset="0"/>
              <a:buChar char="•"/>
            </a:pPr>
            <a:r>
              <a:rPr lang="en-US" sz="2000" dirty="0"/>
              <a:t>Plan for Maintenance and Downtime</a:t>
            </a:r>
          </a:p>
          <a:p>
            <a:pPr marL="342900" indent="-342900">
              <a:spcBef>
                <a:spcPct val="0"/>
              </a:spcBef>
              <a:spcAft>
                <a:spcPts val="600"/>
              </a:spcAft>
              <a:buFont typeface="Arial" panose="020B0604020202020204" pitchFamily="34" charset="0"/>
              <a:buChar char="•"/>
            </a:pPr>
            <a:r>
              <a:rPr lang="en-US" sz="2000" dirty="0"/>
              <a:t>Setup Availability Sets</a:t>
            </a:r>
          </a:p>
          <a:p>
            <a:pPr marL="342900" indent="-342900">
              <a:spcBef>
                <a:spcPct val="0"/>
              </a:spcBef>
              <a:spcAft>
                <a:spcPts val="600"/>
              </a:spcAft>
              <a:buFont typeface="Arial" panose="020B0604020202020204" pitchFamily="34" charset="0"/>
              <a:buChar char="•"/>
            </a:pPr>
            <a:r>
              <a:rPr lang="en-US" sz="2000" dirty="0"/>
              <a:t>Review Update and Fault Domains</a:t>
            </a:r>
          </a:p>
          <a:p>
            <a:pPr marL="342900" indent="-342900">
              <a:spcBef>
                <a:spcPct val="0"/>
              </a:spcBef>
              <a:spcAft>
                <a:spcPts val="600"/>
              </a:spcAft>
              <a:buFont typeface="Arial" panose="020B0604020202020204" pitchFamily="34" charset="0"/>
              <a:buChar char="•"/>
            </a:pPr>
            <a:r>
              <a:rPr lang="en-US" sz="2000" dirty="0"/>
              <a:t>Review Availability Zones</a:t>
            </a:r>
          </a:p>
          <a:p>
            <a:pPr marL="342900" indent="-342900">
              <a:spcBef>
                <a:spcPct val="0"/>
              </a:spcBef>
              <a:spcAft>
                <a:spcPts val="600"/>
              </a:spcAft>
              <a:buFont typeface="Arial" panose="020B0604020202020204" pitchFamily="34" charset="0"/>
              <a:buChar char="•"/>
            </a:pPr>
            <a:r>
              <a:rPr lang="en-US" sz="2000" dirty="0"/>
              <a:t>Compare Vertical to Horizontal Scaling</a:t>
            </a:r>
          </a:p>
          <a:p>
            <a:pPr marL="342900" indent="-342900">
              <a:spcBef>
                <a:spcPct val="0"/>
              </a:spcBef>
              <a:spcAft>
                <a:spcPts val="600"/>
              </a:spcAft>
              <a:buFont typeface="Arial" panose="020B0604020202020204" pitchFamily="34" charset="0"/>
              <a:buChar char="•"/>
            </a:pPr>
            <a:r>
              <a:rPr lang="en-US" sz="2000" dirty="0"/>
              <a:t>Create Scale Sets (2 student topics)</a:t>
            </a:r>
          </a:p>
          <a:p>
            <a:pPr marL="342900" indent="-342900">
              <a:spcBef>
                <a:spcPct val="0"/>
              </a:spcBef>
              <a:spcAft>
                <a:spcPts val="600"/>
              </a:spcAft>
              <a:buFont typeface="Arial" panose="020B0604020202020204" pitchFamily="34" charset="0"/>
              <a:buChar char="•"/>
            </a:pPr>
            <a:r>
              <a:rPr lang="en-US" sz="2000" dirty="0"/>
              <a:t>Configure Autoscale (2 student topics)</a:t>
            </a:r>
          </a:p>
          <a:p>
            <a:pPr marL="342900" indent="-342900">
              <a:spcBef>
                <a:spcPct val="0"/>
              </a:spcBef>
              <a:spcAft>
                <a:spcPts val="600"/>
              </a:spcAft>
              <a:buFont typeface="Arial" panose="020B0604020202020204" pitchFamily="34" charset="0"/>
              <a:buChar char="•"/>
            </a:pPr>
            <a:r>
              <a:rPr lang="en-US" sz="2000" dirty="0"/>
              <a:t>Demonstration – Virtual Machine Scaling</a:t>
            </a:r>
          </a:p>
          <a:p>
            <a:pPr marL="342900" indent="-342900">
              <a:spcBef>
                <a:spcPct val="0"/>
              </a:spcBef>
              <a:spcAft>
                <a:spcPts val="600"/>
              </a:spcAft>
              <a:buFont typeface="Arial" panose="020B0604020202020204" pitchFamily="34" charset="0"/>
              <a:buChar char="•"/>
            </a:pPr>
            <a:r>
              <a:rPr lang="en-US" sz="2000" dirty="0"/>
              <a:t>Learning Recap</a:t>
            </a:r>
          </a:p>
        </p:txBody>
      </p:sp>
      <p:sp>
        <p:nvSpPr>
          <p:cNvPr id="4" name="TextBox 3">
            <a:extLst>
              <a:ext uri="{FF2B5EF4-FFF2-40B4-BE49-F238E27FC236}">
                <a16:creationId xmlns:a16="http://schemas.microsoft.com/office/drawing/2014/main" id="{F875E06A-E3E9-3AFB-FADF-0E9978D32624}"/>
              </a:ext>
            </a:extLst>
          </p:cNvPr>
          <p:cNvSpPr txBox="1"/>
          <p:nvPr/>
        </p:nvSpPr>
        <p:spPr>
          <a:xfrm>
            <a:off x="6472355" y="1716224"/>
            <a:ext cx="4761702" cy="1831271"/>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600"/>
              </a:spcAft>
              <a:buClrTx/>
              <a:buSzTx/>
              <a:buFontTx/>
              <a:buNone/>
              <a:tabLst/>
              <a:defRPr/>
            </a:pPr>
            <a:r>
              <a:rPr kumimoji="0" lang="en-US" b="0" i="0" u="none" strike="noStrike" kern="0" cap="none" spc="0" normalizeH="0" baseline="0" noProof="0" dirty="0">
                <a:ln>
                  <a:noFill/>
                </a:ln>
                <a:solidFill>
                  <a:srgbClr val="243A5E"/>
                </a:solidFill>
                <a:effectLst/>
                <a:uLnTx/>
                <a:uFillTx/>
              </a:rPr>
              <a:t>Implement and manage Azure compute resources (20-25%): Create and configure virtual machines</a:t>
            </a:r>
          </a:p>
          <a:p>
            <a:pPr marL="173038" marR="0" lvl="0" indent="-173038"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000000"/>
                </a:solidFill>
                <a:effectLst/>
                <a:uLnTx/>
                <a:uFillTx/>
              </a:rPr>
              <a:t>Configure VM availability options</a:t>
            </a:r>
          </a:p>
          <a:p>
            <a:pPr marL="173038" marR="0" lvl="0" indent="-173038"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000000"/>
                </a:solidFill>
                <a:effectLst/>
                <a:uLnTx/>
                <a:uFillTx/>
              </a:rPr>
              <a:t>Deploy and configure VM scale sets</a:t>
            </a:r>
          </a:p>
          <a:p>
            <a:pPr marL="173038" marR="0" lvl="0" indent="-173038"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206073531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Plan for Maintenance and Downtime</a:t>
            </a:r>
          </a:p>
        </p:txBody>
      </p:sp>
      <p:sp>
        <p:nvSpPr>
          <p:cNvPr id="11" name="Rectangle 10">
            <a:extLst>
              <a:ext uri="{FF2B5EF4-FFF2-40B4-BE49-F238E27FC236}">
                <a16:creationId xmlns:a16="http://schemas.microsoft.com/office/drawing/2014/main" id="{86FFE31A-1A7D-47A5-B5CE-41B5BA2F30BB}"/>
              </a:ext>
              <a:ext uri="{C183D7F6-B498-43B3-948B-1728B52AA6E4}">
                <adec:decorative xmlns:adec="http://schemas.microsoft.com/office/drawing/2017/decorative" val="0"/>
              </a:ext>
            </a:extLst>
          </p:cNvPr>
          <p:cNvSpPr/>
          <p:nvPr/>
        </p:nvSpPr>
        <p:spPr bwMode="auto">
          <a:xfrm>
            <a:off x="465138" y="1427843"/>
            <a:ext cx="3752503" cy="1097643"/>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marL="57150" algn="ctr">
              <a:spcBef>
                <a:spcPts val="300"/>
              </a:spcBef>
              <a:spcAft>
                <a:spcPts val="600"/>
              </a:spcAft>
              <a:tabLst>
                <a:tab pos="342900" algn="l"/>
              </a:tabLst>
            </a:pPr>
            <a:r>
              <a:rPr lang="en-IN" sz="2600" dirty="0">
                <a:solidFill>
                  <a:schemeClr val="bg1"/>
                </a:solidFill>
                <a:latin typeface="+mj-lt"/>
              </a:rPr>
              <a:t>Unplanned Hardware Maintenance</a:t>
            </a:r>
            <a:endParaRPr lang="en-US" sz="2600" dirty="0">
              <a:solidFill>
                <a:schemeClr val="bg1"/>
              </a:solidFill>
              <a:latin typeface="+mj-lt"/>
            </a:endParaRPr>
          </a:p>
        </p:txBody>
      </p:sp>
      <p:sp>
        <p:nvSpPr>
          <p:cNvPr id="7" name="Rectangle 6">
            <a:extLst>
              <a:ext uri="{FF2B5EF4-FFF2-40B4-BE49-F238E27FC236}">
                <a16:creationId xmlns:a16="http://schemas.microsoft.com/office/drawing/2014/main" id="{FAEF052B-45AF-4FB6-B70C-CA33DE5C87B1}"/>
              </a:ext>
              <a:ext uri="{C183D7F6-B498-43B3-948B-1728B52AA6E4}">
                <adec:decorative xmlns:adec="http://schemas.microsoft.com/office/drawing/2017/decorative" val="0"/>
              </a:ext>
            </a:extLst>
          </p:cNvPr>
          <p:cNvSpPr/>
          <p:nvPr/>
        </p:nvSpPr>
        <p:spPr bwMode="auto">
          <a:xfrm>
            <a:off x="465138" y="2866573"/>
            <a:ext cx="3752503" cy="2691446"/>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marL="57150">
              <a:spcBef>
                <a:spcPts val="300"/>
              </a:spcBef>
              <a:spcAft>
                <a:spcPts val="600"/>
              </a:spcAft>
              <a:tabLst>
                <a:tab pos="457200" algn="l"/>
              </a:tabLst>
            </a:pPr>
            <a:r>
              <a:rPr lang="en-US" sz="2200" dirty="0">
                <a:solidFill>
                  <a:schemeClr val="tx1"/>
                </a:solidFill>
              </a:rPr>
              <a:t>When the platform predicts a failure, it will issue an </a:t>
            </a:r>
            <a:r>
              <a:rPr lang="en-US" sz="2200" dirty="0">
                <a:solidFill>
                  <a:schemeClr val="tx1"/>
                </a:solidFill>
                <a:latin typeface="+mj-lt"/>
              </a:rPr>
              <a:t>unplanned hardware maintenance </a:t>
            </a:r>
            <a:r>
              <a:rPr lang="en-US" sz="2200" dirty="0">
                <a:solidFill>
                  <a:schemeClr val="tx1"/>
                </a:solidFill>
              </a:rPr>
              <a:t>event</a:t>
            </a:r>
          </a:p>
          <a:p>
            <a:pPr marL="57150">
              <a:spcBef>
                <a:spcPts val="300"/>
              </a:spcBef>
              <a:spcAft>
                <a:spcPts val="600"/>
              </a:spcAft>
              <a:tabLst>
                <a:tab pos="457200" algn="l"/>
              </a:tabLst>
            </a:pPr>
            <a:r>
              <a:rPr lang="en-US" sz="2200" dirty="0">
                <a:solidFill>
                  <a:schemeClr val="tx1"/>
                </a:solidFill>
                <a:latin typeface="+mj-lt"/>
              </a:rPr>
              <a:t>Action: </a:t>
            </a:r>
            <a:r>
              <a:rPr lang="en-US" sz="2200" dirty="0">
                <a:solidFill>
                  <a:schemeClr val="tx1"/>
                </a:solidFill>
              </a:rPr>
              <a:t>Live migration</a:t>
            </a:r>
          </a:p>
        </p:txBody>
      </p:sp>
      <p:sp>
        <p:nvSpPr>
          <p:cNvPr id="12" name="Rectangle 11">
            <a:extLst>
              <a:ext uri="{FF2B5EF4-FFF2-40B4-BE49-F238E27FC236}">
                <a16:creationId xmlns:a16="http://schemas.microsoft.com/office/drawing/2014/main" id="{181C5DAE-91A7-439E-A492-52EBBFCB5940}"/>
              </a:ext>
              <a:ext uri="{C183D7F6-B498-43B3-948B-1728B52AA6E4}">
                <adec:decorative xmlns:adec="http://schemas.microsoft.com/office/drawing/2017/decorative" val="0"/>
              </a:ext>
            </a:extLst>
          </p:cNvPr>
          <p:cNvSpPr/>
          <p:nvPr/>
        </p:nvSpPr>
        <p:spPr bwMode="auto">
          <a:xfrm>
            <a:off x="4380018" y="1427843"/>
            <a:ext cx="3691193" cy="1097643"/>
          </a:xfrm>
          <a:prstGeom prst="rect">
            <a:avLst/>
          </a:prstGeom>
          <a:solidFill>
            <a:schemeClr val="accent3"/>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marL="57150" algn="ctr">
              <a:spcBef>
                <a:spcPts val="300"/>
              </a:spcBef>
              <a:spcAft>
                <a:spcPts val="600"/>
              </a:spcAft>
              <a:tabLst>
                <a:tab pos="342900" algn="l"/>
              </a:tabLst>
            </a:pPr>
            <a:r>
              <a:rPr lang="en-US" sz="2600" dirty="0">
                <a:solidFill>
                  <a:schemeClr val="bg1"/>
                </a:solidFill>
                <a:latin typeface="+mj-lt"/>
              </a:rPr>
              <a:t>Unexpected</a:t>
            </a:r>
            <a:br>
              <a:rPr lang="en-US" sz="2600" dirty="0">
                <a:solidFill>
                  <a:schemeClr val="bg1"/>
                </a:solidFill>
                <a:latin typeface="+mj-lt"/>
              </a:rPr>
            </a:br>
            <a:r>
              <a:rPr lang="en-US" sz="2600" dirty="0">
                <a:solidFill>
                  <a:schemeClr val="bg1"/>
                </a:solidFill>
                <a:latin typeface="+mj-lt"/>
              </a:rPr>
              <a:t>Downtime</a:t>
            </a:r>
            <a:endParaRPr lang="en-US" sz="2600" dirty="0">
              <a:solidFill>
                <a:schemeClr val="bg1"/>
              </a:solidFill>
            </a:endParaRPr>
          </a:p>
        </p:txBody>
      </p:sp>
      <p:sp>
        <p:nvSpPr>
          <p:cNvPr id="8" name="Rectangle 7">
            <a:extLst>
              <a:ext uri="{FF2B5EF4-FFF2-40B4-BE49-F238E27FC236}">
                <a16:creationId xmlns:a16="http://schemas.microsoft.com/office/drawing/2014/main" id="{57BC94AC-C85F-4967-BE63-2C3002D7500A}"/>
              </a:ext>
              <a:ext uri="{C183D7F6-B498-43B3-948B-1728B52AA6E4}">
                <adec:decorative xmlns:adec="http://schemas.microsoft.com/office/drawing/2017/decorative" val="0"/>
              </a:ext>
            </a:extLst>
          </p:cNvPr>
          <p:cNvSpPr/>
          <p:nvPr/>
        </p:nvSpPr>
        <p:spPr bwMode="auto">
          <a:xfrm>
            <a:off x="4380018" y="2866573"/>
            <a:ext cx="3752503" cy="2691446"/>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marL="57150">
              <a:spcBef>
                <a:spcPts val="300"/>
              </a:spcBef>
              <a:spcAft>
                <a:spcPts val="600"/>
              </a:spcAft>
              <a:tabLst>
                <a:tab pos="342900" algn="l"/>
              </a:tabLst>
            </a:pPr>
            <a:r>
              <a:rPr lang="en-US" sz="2200" dirty="0">
                <a:solidFill>
                  <a:schemeClr val="tx1"/>
                </a:solidFill>
                <a:latin typeface="+mj-lt"/>
              </a:rPr>
              <a:t>Unexpected Downtime</a:t>
            </a:r>
            <a:br>
              <a:rPr lang="en-US" sz="2200" dirty="0">
                <a:solidFill>
                  <a:schemeClr val="tx1"/>
                </a:solidFill>
                <a:latin typeface="+mj-lt"/>
              </a:rPr>
            </a:br>
            <a:r>
              <a:rPr lang="en-US" sz="2200" dirty="0">
                <a:solidFill>
                  <a:schemeClr val="tx1"/>
                </a:solidFill>
              </a:rPr>
              <a:t>is when a virtual machine fails unexpectedly</a:t>
            </a:r>
          </a:p>
          <a:p>
            <a:pPr marL="57150">
              <a:spcBef>
                <a:spcPts val="300"/>
              </a:spcBef>
              <a:spcAft>
                <a:spcPts val="600"/>
              </a:spcAft>
              <a:tabLst>
                <a:tab pos="342900" algn="l"/>
              </a:tabLst>
            </a:pPr>
            <a:r>
              <a:rPr lang="en-US" sz="2200" dirty="0">
                <a:solidFill>
                  <a:schemeClr val="tx1"/>
                </a:solidFill>
                <a:latin typeface="+mj-lt"/>
              </a:rPr>
              <a:t>Action: </a:t>
            </a:r>
            <a:r>
              <a:rPr lang="en-US" sz="2200" dirty="0">
                <a:solidFill>
                  <a:schemeClr val="tx1"/>
                </a:solidFill>
              </a:rPr>
              <a:t>Automatically migrate (heal)</a:t>
            </a:r>
          </a:p>
        </p:txBody>
      </p:sp>
      <p:sp>
        <p:nvSpPr>
          <p:cNvPr id="13" name="Rectangle 12">
            <a:extLst>
              <a:ext uri="{FF2B5EF4-FFF2-40B4-BE49-F238E27FC236}">
                <a16:creationId xmlns:a16="http://schemas.microsoft.com/office/drawing/2014/main" id="{A24528C1-3D3E-4DCB-85C0-B87FE4EB74B1}"/>
              </a:ext>
              <a:ext uri="{C183D7F6-B498-43B3-948B-1728B52AA6E4}">
                <adec:decorative xmlns:adec="http://schemas.microsoft.com/office/drawing/2017/decorative" val="0"/>
              </a:ext>
            </a:extLst>
          </p:cNvPr>
          <p:cNvSpPr/>
          <p:nvPr/>
        </p:nvSpPr>
        <p:spPr bwMode="auto">
          <a:xfrm>
            <a:off x="8298781" y="1427843"/>
            <a:ext cx="3752503" cy="1097643"/>
          </a:xfrm>
          <a:prstGeom prst="rect">
            <a:avLst/>
          </a:prstGeom>
          <a:solidFill>
            <a:schemeClr val="accent5"/>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marL="57150" algn="ctr">
              <a:spcBef>
                <a:spcPts val="300"/>
              </a:spcBef>
              <a:spcAft>
                <a:spcPts val="600"/>
              </a:spcAft>
              <a:tabLst>
                <a:tab pos="342900" algn="l"/>
              </a:tabLst>
            </a:pPr>
            <a:r>
              <a:rPr lang="en-US" sz="2600" dirty="0">
                <a:solidFill>
                  <a:srgbClr val="000000"/>
                </a:solidFill>
                <a:latin typeface="+mj-lt"/>
              </a:rPr>
              <a:t>Planned</a:t>
            </a:r>
            <a:br>
              <a:rPr lang="en-US" sz="2600" dirty="0">
                <a:solidFill>
                  <a:srgbClr val="000000"/>
                </a:solidFill>
                <a:latin typeface="+mj-lt"/>
              </a:rPr>
            </a:br>
            <a:r>
              <a:rPr lang="en-US" sz="2600" dirty="0">
                <a:solidFill>
                  <a:srgbClr val="000000"/>
                </a:solidFill>
                <a:latin typeface="+mj-lt"/>
              </a:rPr>
              <a:t>Maintenance</a:t>
            </a:r>
            <a:endParaRPr lang="en-US" sz="2600" dirty="0">
              <a:solidFill>
                <a:srgbClr val="000000"/>
              </a:solidFill>
            </a:endParaRPr>
          </a:p>
        </p:txBody>
      </p:sp>
      <p:sp>
        <p:nvSpPr>
          <p:cNvPr id="9" name="Rectangle 8">
            <a:extLst>
              <a:ext uri="{FF2B5EF4-FFF2-40B4-BE49-F238E27FC236}">
                <a16:creationId xmlns:a16="http://schemas.microsoft.com/office/drawing/2014/main" id="{D41D9B8E-9B2F-4131-8EAF-D6D0A7EBB605}"/>
              </a:ext>
              <a:ext uri="{C183D7F6-B498-43B3-948B-1728B52AA6E4}">
                <adec:decorative xmlns:adec="http://schemas.microsoft.com/office/drawing/2017/decorative" val="0"/>
              </a:ext>
            </a:extLst>
          </p:cNvPr>
          <p:cNvSpPr/>
          <p:nvPr/>
        </p:nvSpPr>
        <p:spPr bwMode="auto">
          <a:xfrm>
            <a:off x="8298781" y="2866573"/>
            <a:ext cx="3752503" cy="2691446"/>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marL="57150">
              <a:spcBef>
                <a:spcPts val="300"/>
              </a:spcBef>
              <a:spcAft>
                <a:spcPts val="600"/>
              </a:spcAft>
              <a:tabLst>
                <a:tab pos="342900" algn="l"/>
              </a:tabLst>
            </a:pPr>
            <a:r>
              <a:rPr lang="en-US" sz="2200" dirty="0">
                <a:solidFill>
                  <a:schemeClr val="tx1"/>
                </a:solidFill>
                <a:latin typeface="+mj-lt"/>
              </a:rPr>
              <a:t>Planned Maintenance </a:t>
            </a:r>
            <a:r>
              <a:rPr lang="en-US" sz="2200" dirty="0">
                <a:solidFill>
                  <a:schemeClr val="tx1"/>
                </a:solidFill>
              </a:rPr>
              <a:t>events are periodic updates made to the Azure platform</a:t>
            </a:r>
          </a:p>
          <a:p>
            <a:pPr marL="57150">
              <a:spcBef>
                <a:spcPts val="300"/>
              </a:spcBef>
              <a:spcAft>
                <a:spcPts val="600"/>
              </a:spcAft>
              <a:tabLst>
                <a:tab pos="342900" algn="l"/>
              </a:tabLst>
            </a:pPr>
            <a:r>
              <a:rPr lang="en-US" sz="2200" dirty="0">
                <a:solidFill>
                  <a:schemeClr val="tx1"/>
                </a:solidFill>
                <a:latin typeface="+mj-lt"/>
              </a:rPr>
              <a:t>Action: </a:t>
            </a:r>
            <a:r>
              <a:rPr lang="en-US" sz="2200" dirty="0">
                <a:solidFill>
                  <a:schemeClr val="tx1"/>
                </a:solidFill>
              </a:rPr>
              <a:t>No action</a:t>
            </a:r>
          </a:p>
        </p:txBody>
      </p:sp>
    </p:spTree>
    <p:extLst>
      <p:ext uri="{BB962C8B-B14F-4D97-AF65-F5344CB8AC3E}">
        <p14:creationId xmlns:p14="http://schemas.microsoft.com/office/powerpoint/2010/main" val="455305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Setup Availability Sets</a:t>
            </a:r>
          </a:p>
        </p:txBody>
      </p:sp>
      <p:pic>
        <p:nvPicPr>
          <p:cNvPr id="3" name="Picture 4" descr="A screenshot of creating an Availability Set in the portal">
            <a:extLst>
              <a:ext uri="{FF2B5EF4-FFF2-40B4-BE49-F238E27FC236}">
                <a16:creationId xmlns:a16="http://schemas.microsoft.com/office/drawing/2014/main" id="{9259CEDD-BA6C-4FE2-9F74-D93689A50B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232" y="1366455"/>
            <a:ext cx="7416296" cy="2234831"/>
          </a:xfrm>
          <a:prstGeom prst="rect">
            <a:avLst/>
          </a:prstGeom>
        </p:spPr>
      </p:pic>
      <p:sp>
        <p:nvSpPr>
          <p:cNvPr id="2" name="Rectangle 1">
            <a:extLst>
              <a:ext uri="{FF2B5EF4-FFF2-40B4-BE49-F238E27FC236}">
                <a16:creationId xmlns:a16="http://schemas.microsoft.com/office/drawing/2014/main" id="{0D59B8F1-90B0-44C4-A54B-4E2CBF12F448}"/>
              </a:ext>
            </a:extLst>
          </p:cNvPr>
          <p:cNvSpPr/>
          <p:nvPr/>
        </p:nvSpPr>
        <p:spPr>
          <a:xfrm>
            <a:off x="8264253" y="2176093"/>
            <a:ext cx="3450347" cy="615553"/>
          </a:xfrm>
          <a:prstGeom prst="rect">
            <a:avLst/>
          </a:prstGeom>
        </p:spPr>
        <p:txBody>
          <a:bodyPr wrap="square" lIns="0" tIns="0" rIns="0" bIns="0" anchor="ctr">
            <a:spAutoFit/>
          </a:bodyPr>
          <a:lstStyle/>
          <a:p>
            <a:r>
              <a:rPr lang="en-US" sz="2000" dirty="0">
                <a:cs typeface="Segoe UI" panose="020B0502040204020203" pitchFamily="34" charset="0"/>
              </a:rPr>
              <a:t>Two or more instances in Availability Sets = 99.95% SLA</a:t>
            </a:r>
          </a:p>
        </p:txBody>
      </p:sp>
      <p:sp>
        <p:nvSpPr>
          <p:cNvPr id="8" name="Rectangle 7">
            <a:extLst>
              <a:ext uri="{FF2B5EF4-FFF2-40B4-BE49-F238E27FC236}">
                <a16:creationId xmlns:a16="http://schemas.microsoft.com/office/drawing/2014/main" id="{A5ABBF56-31D5-4E44-A002-2EE06CA17FFA}"/>
              </a:ext>
            </a:extLst>
          </p:cNvPr>
          <p:cNvSpPr/>
          <p:nvPr/>
        </p:nvSpPr>
        <p:spPr>
          <a:xfrm>
            <a:off x="317953" y="4202879"/>
            <a:ext cx="2787671" cy="14976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200" dirty="0">
                <a:solidFill>
                  <a:schemeClr val="tx1"/>
                </a:solidFill>
              </a:rPr>
              <a:t>Configure multiple Virtual Machines in an Availability Set</a:t>
            </a:r>
            <a:endParaRPr lang="bs-Latn-BA" sz="2200" dirty="0">
              <a:solidFill>
                <a:schemeClr val="tx1"/>
              </a:solidFill>
            </a:endParaRPr>
          </a:p>
        </p:txBody>
      </p:sp>
      <p:sp>
        <p:nvSpPr>
          <p:cNvPr id="9" name="Rectangle 8">
            <a:extLst>
              <a:ext uri="{FF2B5EF4-FFF2-40B4-BE49-F238E27FC236}">
                <a16:creationId xmlns:a16="http://schemas.microsoft.com/office/drawing/2014/main" id="{3F839F7E-5C31-48FC-9491-01615A4E6135}"/>
              </a:ext>
            </a:extLst>
          </p:cNvPr>
          <p:cNvSpPr/>
          <p:nvPr/>
        </p:nvSpPr>
        <p:spPr>
          <a:xfrm>
            <a:off x="3249529" y="4202879"/>
            <a:ext cx="2787671" cy="14976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200" dirty="0">
                <a:solidFill>
                  <a:schemeClr val="tx1"/>
                </a:solidFill>
              </a:rPr>
              <a:t>Configure each application tier</a:t>
            </a:r>
            <a:br>
              <a:rPr lang="en-US" sz="2200" dirty="0">
                <a:solidFill>
                  <a:schemeClr val="tx1"/>
                </a:solidFill>
              </a:rPr>
            </a:br>
            <a:r>
              <a:rPr lang="en-US" sz="2200" dirty="0">
                <a:solidFill>
                  <a:schemeClr val="tx1"/>
                </a:solidFill>
              </a:rPr>
              <a:t>into separate Availability Sets</a:t>
            </a:r>
          </a:p>
        </p:txBody>
      </p:sp>
      <p:sp>
        <p:nvSpPr>
          <p:cNvPr id="10" name="Rectangle 9">
            <a:extLst>
              <a:ext uri="{FF2B5EF4-FFF2-40B4-BE49-F238E27FC236}">
                <a16:creationId xmlns:a16="http://schemas.microsoft.com/office/drawing/2014/main" id="{A5A7133B-EEE6-4EFE-B45A-94D82E018E19}"/>
              </a:ext>
            </a:extLst>
          </p:cNvPr>
          <p:cNvSpPr/>
          <p:nvPr/>
        </p:nvSpPr>
        <p:spPr>
          <a:xfrm>
            <a:off x="6181105" y="4202879"/>
            <a:ext cx="2787671" cy="14976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200" dirty="0">
                <a:solidFill>
                  <a:schemeClr val="tx1"/>
                </a:solidFill>
              </a:rPr>
              <a:t>Combine a Load Balancer with Availability Sets</a:t>
            </a:r>
          </a:p>
        </p:txBody>
      </p:sp>
      <p:sp>
        <p:nvSpPr>
          <p:cNvPr id="18" name="Rectangle 17">
            <a:extLst>
              <a:ext uri="{FF2B5EF4-FFF2-40B4-BE49-F238E27FC236}">
                <a16:creationId xmlns:a16="http://schemas.microsoft.com/office/drawing/2014/main" id="{65414BF0-A0EB-430A-A23D-11B0AE371202}"/>
              </a:ext>
            </a:extLst>
          </p:cNvPr>
          <p:cNvSpPr/>
          <p:nvPr/>
        </p:nvSpPr>
        <p:spPr>
          <a:xfrm>
            <a:off x="9112682" y="4202879"/>
            <a:ext cx="2787671" cy="14976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200" dirty="0">
                <a:solidFill>
                  <a:schemeClr val="tx1"/>
                </a:solidFill>
              </a:rPr>
              <a:t>Use managed disks with the Virtual Machines</a:t>
            </a:r>
          </a:p>
        </p:txBody>
      </p:sp>
    </p:spTree>
    <p:extLst>
      <p:ext uri="{BB962C8B-B14F-4D97-AF65-F5344CB8AC3E}">
        <p14:creationId xmlns:p14="http://schemas.microsoft.com/office/powerpoint/2010/main" val="2435507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6C0F7540-3AAE-8B9B-C78F-9BF9D8FFAAF9}"/>
              </a:ext>
            </a:extLst>
          </p:cNvPr>
          <p:cNvSpPr txBox="1"/>
          <p:nvPr/>
        </p:nvSpPr>
        <p:spPr>
          <a:xfrm>
            <a:off x="1000534" y="773140"/>
            <a:ext cx="8986015" cy="5170115"/>
          </a:xfrm>
          <a:prstGeom prst="rect">
            <a:avLst/>
          </a:prstGeom>
          <a:noFill/>
        </p:spPr>
        <p:txBody>
          <a:bodyPr wrap="none" lIns="0" tIns="0" rIns="0" bIns="0" rtlCol="0" anchor="ctr">
            <a:noAutofit/>
          </a:bodyPr>
          <a:lstStyle/>
          <a:p>
            <a:pPr marL="0" marR="0" lvl="0" indent="0" algn="l" defTabSz="932563" rtl="0" eaLnBrk="1" fontAlgn="auto" latinLnBrk="0" hangingPunct="1">
              <a:lnSpc>
                <a:spcPct val="10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egoe UI"/>
                <a:ea typeface="+mn-ea"/>
                <a:cs typeface="+mn-cs"/>
              </a:rPr>
              <a:t>01: Administer Identity</a:t>
            </a:r>
          </a:p>
          <a:p>
            <a:pPr marL="0" marR="0" lvl="0" indent="0" algn="l" defTabSz="932563" rtl="0" eaLnBrk="1" fontAlgn="auto" latinLnBrk="0" hangingPunct="1">
              <a:lnSpc>
                <a:spcPct val="10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egoe UI"/>
                <a:ea typeface="+mn-ea"/>
                <a:cs typeface="+mn-cs"/>
              </a:rPr>
              <a:t>02: Administer Governance and Compliance</a:t>
            </a:r>
          </a:p>
          <a:p>
            <a:pPr marL="0" marR="0" lvl="0" indent="0" algn="l" defTabSz="932563" rtl="0" eaLnBrk="1" fontAlgn="auto" latinLnBrk="0" hangingPunct="1">
              <a:lnSpc>
                <a:spcPct val="10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egoe UI"/>
                <a:ea typeface="+mn-ea"/>
                <a:cs typeface="+mn-cs"/>
              </a:rPr>
              <a:t>03: Administer Azure Resources</a:t>
            </a:r>
          </a:p>
          <a:p>
            <a:pPr marL="0" marR="0" lvl="0" indent="0" algn="l" defTabSz="932563" rtl="0" eaLnBrk="1" fontAlgn="auto" latinLnBrk="0" hangingPunct="1">
              <a:lnSpc>
                <a:spcPct val="10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egoe UI"/>
                <a:ea typeface="+mn-ea"/>
                <a:cs typeface="+mn-cs"/>
              </a:rPr>
              <a:t>04: Administer Virtual Networking</a:t>
            </a:r>
          </a:p>
          <a:p>
            <a:pPr marL="0" marR="0" lvl="0" indent="0" algn="l" defTabSz="932563" rtl="0" eaLnBrk="1" fontAlgn="auto" latinLnBrk="0" hangingPunct="1">
              <a:lnSpc>
                <a:spcPct val="10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egoe UI"/>
                <a:ea typeface="+mn-ea"/>
                <a:cs typeface="+mn-cs"/>
              </a:rPr>
              <a:t>05: Administer Intersite Connectivity</a:t>
            </a:r>
          </a:p>
          <a:p>
            <a:pPr marL="0" marR="0" lvl="0" indent="0" algn="l" defTabSz="932563" rtl="0" eaLnBrk="1" fontAlgn="auto" latinLnBrk="0" hangingPunct="1">
              <a:lnSpc>
                <a:spcPct val="10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egoe UI"/>
                <a:ea typeface="+mn-ea"/>
                <a:cs typeface="+mn-cs"/>
              </a:rPr>
              <a:t>06: Administer Network Traffic Management</a:t>
            </a:r>
          </a:p>
          <a:p>
            <a:pPr marL="0" marR="0" lvl="0" indent="0" algn="l" defTabSz="932563" rtl="0" eaLnBrk="1" fontAlgn="auto" latinLnBrk="0" hangingPunct="1">
              <a:lnSpc>
                <a:spcPct val="10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egoe UI"/>
                <a:ea typeface="+mn-ea"/>
                <a:cs typeface="+mn-cs"/>
              </a:rPr>
              <a:t>07: Administer Azure Storage</a:t>
            </a:r>
          </a:p>
          <a:p>
            <a:pPr marL="0" marR="0" lvl="0" indent="0" algn="l" defTabSz="932563" rtl="0" eaLnBrk="1" fontAlgn="auto" latinLnBrk="0" hangingPunct="1">
              <a:lnSpc>
                <a:spcPct val="10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egoe UI"/>
                <a:ea typeface="+mn-ea"/>
                <a:cs typeface="+mn-cs"/>
              </a:rPr>
              <a:t>08: Administer Azure Virtual Machines</a:t>
            </a:r>
          </a:p>
          <a:p>
            <a:pPr marL="0" marR="0" lvl="0" indent="0" algn="l" defTabSz="932563" rtl="0" eaLnBrk="1" fontAlgn="auto" latinLnBrk="0" hangingPunct="1">
              <a:lnSpc>
                <a:spcPct val="10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egoe UI"/>
                <a:ea typeface="+mn-ea"/>
                <a:cs typeface="+mn-cs"/>
              </a:rPr>
              <a:t>09: Administer PaaS Compute Options</a:t>
            </a:r>
          </a:p>
          <a:p>
            <a:pPr marL="0" marR="0" lvl="0" indent="0" algn="l" defTabSz="932563" rtl="0" eaLnBrk="1" fontAlgn="auto" latinLnBrk="0" hangingPunct="1">
              <a:lnSpc>
                <a:spcPct val="10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egoe UI"/>
                <a:ea typeface="+mn-ea"/>
                <a:cs typeface="+mn-cs"/>
              </a:rPr>
              <a:t>10: Administer Data Protection</a:t>
            </a:r>
          </a:p>
          <a:p>
            <a:pPr marL="0" marR="0" lvl="0" indent="0" algn="l" defTabSz="932563" rtl="0" eaLnBrk="1" fontAlgn="auto" latinLnBrk="0" hangingPunct="1">
              <a:lnSpc>
                <a:spcPct val="10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egoe UI"/>
                <a:ea typeface="+mn-ea"/>
                <a:cs typeface="+mn-cs"/>
              </a:rPr>
              <a:t>11: Administer Monitoring</a:t>
            </a:r>
          </a:p>
        </p:txBody>
      </p:sp>
      <p:sp>
        <p:nvSpPr>
          <p:cNvPr id="23" name="TextBox 22">
            <a:extLst>
              <a:ext uri="{FF2B5EF4-FFF2-40B4-BE49-F238E27FC236}">
                <a16:creationId xmlns:a16="http://schemas.microsoft.com/office/drawing/2014/main" id="{2CF0DE1B-9FD1-CF63-E888-A3454A43A60F}"/>
              </a:ext>
            </a:extLst>
          </p:cNvPr>
          <p:cNvSpPr txBox="1"/>
          <p:nvPr/>
        </p:nvSpPr>
        <p:spPr>
          <a:xfrm>
            <a:off x="651768" y="864740"/>
            <a:ext cx="4479925" cy="274281"/>
          </a:xfrm>
          <a:prstGeom prst="rect">
            <a:avLst/>
          </a:prstGeom>
          <a:noFill/>
        </p:spPr>
        <p:txBody>
          <a:bodyPr wrap="none" lIns="0" tIns="0" rIns="0" bIns="0" rtlCol="0" anchor="ctr">
            <a:noAutofit/>
          </a:bodyPr>
          <a:lstStyle/>
          <a:p>
            <a:pPr marL="0" marR="0" lvl="0" indent="0" algn="l" defTabSz="932563" rtl="0" eaLnBrk="1" fontAlgn="auto" latinLnBrk="0" hangingPunct="1">
              <a:lnSpc>
                <a:spcPct val="10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25" name="TextBox 24">
            <a:extLst>
              <a:ext uri="{FF2B5EF4-FFF2-40B4-BE49-F238E27FC236}">
                <a16:creationId xmlns:a16="http://schemas.microsoft.com/office/drawing/2014/main" id="{05B01076-8A26-7629-64A2-5F89A9D3A950}"/>
              </a:ext>
            </a:extLst>
          </p:cNvPr>
          <p:cNvSpPr txBox="1"/>
          <p:nvPr/>
        </p:nvSpPr>
        <p:spPr>
          <a:xfrm>
            <a:off x="556116" y="3083919"/>
            <a:ext cx="4479925" cy="274281"/>
          </a:xfrm>
          <a:prstGeom prst="rect">
            <a:avLst/>
          </a:prstGeom>
          <a:noFill/>
        </p:spPr>
        <p:txBody>
          <a:bodyPr wrap="none" lIns="0" tIns="0" rIns="0" bIns="0" rtlCol="0" anchor="ctr">
            <a:noAutofit/>
          </a:bodyPr>
          <a:lstStyle/>
          <a:p>
            <a:pPr marL="0" marR="0" lvl="0" indent="0" algn="l" defTabSz="932563" rtl="0" eaLnBrk="1" fontAlgn="auto" latinLnBrk="0" hangingPunct="1">
              <a:lnSpc>
                <a:spcPct val="10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27" name="TextBox 26">
            <a:extLst>
              <a:ext uri="{FF2B5EF4-FFF2-40B4-BE49-F238E27FC236}">
                <a16:creationId xmlns:a16="http://schemas.microsoft.com/office/drawing/2014/main" id="{2344DF0D-FA00-F76F-8145-106391884BD0}"/>
              </a:ext>
            </a:extLst>
          </p:cNvPr>
          <p:cNvSpPr txBox="1"/>
          <p:nvPr/>
        </p:nvSpPr>
        <p:spPr>
          <a:xfrm>
            <a:off x="556116" y="3925693"/>
            <a:ext cx="4479925" cy="274281"/>
          </a:xfrm>
          <a:prstGeom prst="rect">
            <a:avLst/>
          </a:prstGeom>
          <a:noFill/>
        </p:spPr>
        <p:txBody>
          <a:bodyPr wrap="none" lIns="0" tIns="0" rIns="0" bIns="0" rtlCol="0" anchor="ctr">
            <a:noAutofit/>
          </a:bodyPr>
          <a:lstStyle/>
          <a:p>
            <a:pPr marL="0" marR="0" lvl="0" indent="0" algn="l" defTabSz="932563" rtl="0" eaLnBrk="1" fontAlgn="auto" latinLnBrk="0" hangingPunct="1">
              <a:lnSpc>
                <a:spcPct val="10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29" name="TextBox 28">
            <a:extLst>
              <a:ext uri="{FF2B5EF4-FFF2-40B4-BE49-F238E27FC236}">
                <a16:creationId xmlns:a16="http://schemas.microsoft.com/office/drawing/2014/main" id="{55564B0D-47ED-7AF6-7528-C1C7993411B0}"/>
              </a:ext>
            </a:extLst>
          </p:cNvPr>
          <p:cNvSpPr txBox="1"/>
          <p:nvPr/>
        </p:nvSpPr>
        <p:spPr>
          <a:xfrm>
            <a:off x="556116" y="4767466"/>
            <a:ext cx="4479925" cy="274281"/>
          </a:xfrm>
          <a:prstGeom prst="rect">
            <a:avLst/>
          </a:prstGeom>
          <a:noFill/>
        </p:spPr>
        <p:txBody>
          <a:bodyPr wrap="none" lIns="0" tIns="0" rIns="0" bIns="0" rtlCol="0" anchor="ctr">
            <a:noAutofit/>
          </a:bodyPr>
          <a:lstStyle/>
          <a:p>
            <a:pPr marL="0" marR="0" lvl="0" indent="0" algn="l" defTabSz="932563" rtl="0" eaLnBrk="1" fontAlgn="auto" latinLnBrk="0" hangingPunct="1">
              <a:lnSpc>
                <a:spcPct val="10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1" name="TextBox 30">
            <a:extLst>
              <a:ext uri="{FF2B5EF4-FFF2-40B4-BE49-F238E27FC236}">
                <a16:creationId xmlns:a16="http://schemas.microsoft.com/office/drawing/2014/main" id="{B4355C52-2888-D067-73FD-765DC84165A6}"/>
              </a:ext>
            </a:extLst>
          </p:cNvPr>
          <p:cNvSpPr txBox="1"/>
          <p:nvPr/>
        </p:nvSpPr>
        <p:spPr>
          <a:xfrm>
            <a:off x="556116" y="5609236"/>
            <a:ext cx="4479925" cy="274281"/>
          </a:xfrm>
          <a:prstGeom prst="rect">
            <a:avLst/>
          </a:prstGeom>
          <a:noFill/>
        </p:spPr>
        <p:txBody>
          <a:bodyPr wrap="none" lIns="0" tIns="0" rIns="0" bIns="0" rtlCol="0" anchor="ctr">
            <a:noAutofit/>
          </a:bodyPr>
          <a:lstStyle/>
          <a:p>
            <a:pPr marL="0" marR="0" lvl="0" indent="0" algn="l" defTabSz="932563" rtl="0" eaLnBrk="1" fontAlgn="auto" latinLnBrk="0" hangingPunct="1">
              <a:lnSpc>
                <a:spcPct val="10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3" name="TextBox 32">
            <a:extLst>
              <a:ext uri="{FF2B5EF4-FFF2-40B4-BE49-F238E27FC236}">
                <a16:creationId xmlns:a16="http://schemas.microsoft.com/office/drawing/2014/main" id="{70DCCD58-F83D-BBB7-8227-619FD6BB3592}"/>
              </a:ext>
            </a:extLst>
          </p:cNvPr>
          <p:cNvSpPr txBox="1"/>
          <p:nvPr/>
        </p:nvSpPr>
        <p:spPr>
          <a:xfrm>
            <a:off x="6987269" y="1400372"/>
            <a:ext cx="4479925" cy="274281"/>
          </a:xfrm>
          <a:prstGeom prst="rect">
            <a:avLst/>
          </a:prstGeom>
          <a:noFill/>
        </p:spPr>
        <p:txBody>
          <a:bodyPr wrap="none" lIns="0" tIns="0" rIns="0" bIns="0" rtlCol="0" anchor="ctr">
            <a:noAutofit/>
          </a:bodyPr>
          <a:lstStyle/>
          <a:p>
            <a:pPr marL="0" marR="0" lvl="0" indent="0" algn="l" defTabSz="932563" rtl="0" eaLnBrk="1" fontAlgn="auto" latinLnBrk="0" hangingPunct="1">
              <a:lnSpc>
                <a:spcPct val="10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5" name="TextBox 34">
            <a:extLst>
              <a:ext uri="{FF2B5EF4-FFF2-40B4-BE49-F238E27FC236}">
                <a16:creationId xmlns:a16="http://schemas.microsoft.com/office/drawing/2014/main" id="{01B6A5BC-B825-9AC4-72C4-45AB8AB3614B}"/>
              </a:ext>
            </a:extLst>
          </p:cNvPr>
          <p:cNvSpPr txBox="1"/>
          <p:nvPr/>
        </p:nvSpPr>
        <p:spPr>
          <a:xfrm>
            <a:off x="6987269" y="2242145"/>
            <a:ext cx="4479925" cy="274281"/>
          </a:xfrm>
          <a:prstGeom prst="rect">
            <a:avLst/>
          </a:prstGeom>
          <a:noFill/>
        </p:spPr>
        <p:txBody>
          <a:bodyPr wrap="none" lIns="0" tIns="0" rIns="0" bIns="0" rtlCol="0" anchor="ctr">
            <a:noAutofit/>
          </a:bodyPr>
          <a:lstStyle/>
          <a:p>
            <a:pPr marL="0" marR="0" lvl="0" indent="0" algn="l" defTabSz="932563" rtl="0" eaLnBrk="1" fontAlgn="auto" latinLnBrk="0" hangingPunct="1">
              <a:lnSpc>
                <a:spcPct val="10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7" name="TextBox 36">
            <a:extLst>
              <a:ext uri="{FF2B5EF4-FFF2-40B4-BE49-F238E27FC236}">
                <a16:creationId xmlns:a16="http://schemas.microsoft.com/office/drawing/2014/main" id="{44875EE5-973F-067B-D68A-83D2D90A2396}"/>
              </a:ext>
            </a:extLst>
          </p:cNvPr>
          <p:cNvSpPr txBox="1"/>
          <p:nvPr/>
        </p:nvSpPr>
        <p:spPr>
          <a:xfrm>
            <a:off x="6987269" y="3083917"/>
            <a:ext cx="4479925" cy="274281"/>
          </a:xfrm>
          <a:prstGeom prst="rect">
            <a:avLst/>
          </a:prstGeom>
          <a:noFill/>
        </p:spPr>
        <p:txBody>
          <a:bodyPr wrap="none" lIns="0" tIns="0" rIns="0" bIns="0" rtlCol="0" anchor="ctr">
            <a:noAutofit/>
          </a:bodyPr>
          <a:lstStyle/>
          <a:p>
            <a:pPr marL="0" marR="0" lvl="0" indent="0" algn="l" defTabSz="932563" rtl="0" eaLnBrk="1" fontAlgn="auto" latinLnBrk="0" hangingPunct="1">
              <a:lnSpc>
                <a:spcPct val="10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9" name="TextBox 38">
            <a:extLst>
              <a:ext uri="{FF2B5EF4-FFF2-40B4-BE49-F238E27FC236}">
                <a16:creationId xmlns:a16="http://schemas.microsoft.com/office/drawing/2014/main" id="{4BB83EF5-5C56-0CAC-3F42-0CA321DE3EBD}"/>
              </a:ext>
            </a:extLst>
          </p:cNvPr>
          <p:cNvSpPr txBox="1"/>
          <p:nvPr/>
        </p:nvSpPr>
        <p:spPr>
          <a:xfrm>
            <a:off x="6987269" y="3925690"/>
            <a:ext cx="4479925" cy="274281"/>
          </a:xfrm>
          <a:prstGeom prst="rect">
            <a:avLst/>
          </a:prstGeom>
          <a:noFill/>
        </p:spPr>
        <p:txBody>
          <a:bodyPr wrap="none" lIns="0" tIns="0" rIns="0" bIns="0" rtlCol="0" anchor="ctr">
            <a:noAutofit/>
          </a:bodyPr>
          <a:lstStyle/>
          <a:p>
            <a:pPr marL="0" marR="0" lvl="0" indent="0" algn="l" defTabSz="932563" rtl="0" eaLnBrk="1" fontAlgn="auto" latinLnBrk="0" hangingPunct="1">
              <a:lnSpc>
                <a:spcPct val="10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41" name="TextBox 40">
            <a:extLst>
              <a:ext uri="{FF2B5EF4-FFF2-40B4-BE49-F238E27FC236}">
                <a16:creationId xmlns:a16="http://schemas.microsoft.com/office/drawing/2014/main" id="{AFE0BB54-71C2-576B-F59C-761D97F71D9C}"/>
              </a:ext>
            </a:extLst>
          </p:cNvPr>
          <p:cNvSpPr txBox="1"/>
          <p:nvPr/>
        </p:nvSpPr>
        <p:spPr>
          <a:xfrm>
            <a:off x="6987269" y="4767462"/>
            <a:ext cx="4479925" cy="274281"/>
          </a:xfrm>
          <a:prstGeom prst="rect">
            <a:avLst/>
          </a:prstGeom>
          <a:noFill/>
        </p:spPr>
        <p:txBody>
          <a:bodyPr wrap="none" lIns="0" tIns="0" rIns="0" bIns="0" rtlCol="0" anchor="ctr">
            <a:noAutofit/>
          </a:bodyPr>
          <a:lstStyle/>
          <a:p>
            <a:pPr marL="0" marR="0" lvl="0" indent="0" algn="l" defTabSz="932563" rtl="0" eaLnBrk="1" fontAlgn="auto" latinLnBrk="0" hangingPunct="1">
              <a:lnSpc>
                <a:spcPct val="10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2" name="Title 1">
            <a:extLst>
              <a:ext uri="{FF2B5EF4-FFF2-40B4-BE49-F238E27FC236}">
                <a16:creationId xmlns:a16="http://schemas.microsoft.com/office/drawing/2014/main" id="{04B40E20-1E73-6AE6-5909-FFA8BE8108A0}"/>
              </a:ext>
            </a:extLst>
          </p:cNvPr>
          <p:cNvSpPr>
            <a:spLocks noGrp="1"/>
          </p:cNvSpPr>
          <p:nvPr>
            <p:ph type="title"/>
          </p:nvPr>
        </p:nvSpPr>
        <p:spPr>
          <a:xfrm>
            <a:off x="1000535" y="241197"/>
            <a:ext cx="4954238" cy="430832"/>
          </a:xfrm>
        </p:spPr>
        <p:txBody>
          <a:bodyPr/>
          <a:lstStyle/>
          <a:p>
            <a:r>
              <a:rPr lang="en-US" dirty="0"/>
              <a:t>AZ-104  Course Outline</a:t>
            </a:r>
            <a:endParaRPr lang="en-DE" dirty="0"/>
          </a:p>
        </p:txBody>
      </p:sp>
      <mc:AlternateContent xmlns:mc="http://schemas.openxmlformats.org/markup-compatibility/2006">
        <mc:Choice xmlns:p14="http://schemas.microsoft.com/office/powerpoint/2010/main" Requires="p14">
          <p:contentPart p14:bwMode="auto" r:id="rId2">
            <p14:nvContentPartPr>
              <p14:cNvPr id="3" name="Freihand 2">
                <a:extLst>
                  <a:ext uri="{FF2B5EF4-FFF2-40B4-BE49-F238E27FC236}">
                    <a16:creationId xmlns:a16="http://schemas.microsoft.com/office/drawing/2014/main" id="{D648B823-6584-5E8E-F9EE-8442D68214E5}"/>
                  </a:ext>
                </a:extLst>
              </p14:cNvPr>
              <p14:cNvContentPartPr/>
              <p14:nvPr/>
            </p14:nvContentPartPr>
            <p14:xfrm>
              <a:off x="6310080" y="4174200"/>
              <a:ext cx="609480" cy="205920"/>
            </p14:xfrm>
          </p:contentPart>
        </mc:Choice>
        <mc:Fallback>
          <p:pic>
            <p:nvPicPr>
              <p:cNvPr id="3" name="Freihand 2">
                <a:extLst>
                  <a:ext uri="{FF2B5EF4-FFF2-40B4-BE49-F238E27FC236}">
                    <a16:creationId xmlns:a16="http://schemas.microsoft.com/office/drawing/2014/main" id="{D648B823-6584-5E8E-F9EE-8442D68214E5}"/>
                  </a:ext>
                </a:extLst>
              </p:cNvPr>
              <p:cNvPicPr/>
              <p:nvPr/>
            </p:nvPicPr>
            <p:blipFill>
              <a:blip r:embed="rId3"/>
              <a:stretch>
                <a:fillRect/>
              </a:stretch>
            </p:blipFill>
            <p:spPr>
              <a:xfrm>
                <a:off x="6300720" y="4164840"/>
                <a:ext cx="628200" cy="224640"/>
              </a:xfrm>
              <a:prstGeom prst="rect">
                <a:avLst/>
              </a:prstGeom>
            </p:spPr>
          </p:pic>
        </mc:Fallback>
      </mc:AlternateContent>
    </p:spTree>
    <p:extLst>
      <p:ext uri="{BB962C8B-B14F-4D97-AF65-F5344CB8AC3E}">
        <p14:creationId xmlns:p14="http://schemas.microsoft.com/office/powerpoint/2010/main" val="3160487929"/>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Review Update and Fault Domains</a:t>
            </a:r>
          </a:p>
        </p:txBody>
      </p:sp>
      <p:sp>
        <p:nvSpPr>
          <p:cNvPr id="6" name="Rectangle 5">
            <a:extLst>
              <a:ext uri="{FF2B5EF4-FFF2-40B4-BE49-F238E27FC236}">
                <a16:creationId xmlns:a16="http://schemas.microsoft.com/office/drawing/2014/main" id="{EBA709A0-2044-4582-B489-A6EB350301B8}"/>
              </a:ext>
            </a:extLst>
          </p:cNvPr>
          <p:cNvSpPr/>
          <p:nvPr/>
        </p:nvSpPr>
        <p:spPr>
          <a:xfrm>
            <a:off x="465138" y="1437962"/>
            <a:ext cx="4319774" cy="2059300"/>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2">
                    <a:lumMod val="50000"/>
                  </a:schemeClr>
                </a:solidFill>
                <a:latin typeface="+mj-lt"/>
              </a:rPr>
              <a:t>Update domains </a:t>
            </a:r>
            <a:r>
              <a:rPr lang="en-US" sz="2000" dirty="0">
                <a:solidFill>
                  <a:schemeClr val="tx1"/>
                </a:solidFill>
              </a:rPr>
              <a:t>allows Azure to perform incremental or rolling upgrades across a deployment.</a:t>
            </a:r>
            <a:br>
              <a:rPr lang="en-US" sz="2000" dirty="0">
                <a:solidFill>
                  <a:schemeClr val="tx1"/>
                </a:solidFill>
              </a:rPr>
            </a:br>
            <a:r>
              <a:rPr lang="en-US" sz="2000" dirty="0">
                <a:solidFill>
                  <a:schemeClr val="tx1"/>
                </a:solidFill>
              </a:rPr>
              <a:t>During planned maintenance,</a:t>
            </a:r>
            <a:br>
              <a:rPr lang="en-US" sz="2000" dirty="0">
                <a:solidFill>
                  <a:schemeClr val="tx1"/>
                </a:solidFill>
              </a:rPr>
            </a:br>
            <a:r>
              <a:rPr lang="en-US" sz="2000" dirty="0">
                <a:solidFill>
                  <a:schemeClr val="tx1"/>
                </a:solidFill>
              </a:rPr>
              <a:t>only one update domain is rebooted at a time</a:t>
            </a:r>
          </a:p>
        </p:txBody>
      </p:sp>
      <p:sp>
        <p:nvSpPr>
          <p:cNvPr id="7" name="Rectangle 6">
            <a:extLst>
              <a:ext uri="{FF2B5EF4-FFF2-40B4-BE49-F238E27FC236}">
                <a16:creationId xmlns:a16="http://schemas.microsoft.com/office/drawing/2014/main" id="{D4F7F13A-FD08-422C-8908-8A1C41E12DFE}"/>
              </a:ext>
            </a:extLst>
          </p:cNvPr>
          <p:cNvSpPr/>
          <p:nvPr/>
        </p:nvSpPr>
        <p:spPr>
          <a:xfrm>
            <a:off x="465138" y="3725050"/>
            <a:ext cx="4319774" cy="233199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r>
              <a:rPr lang="en-US" sz="2000" dirty="0">
                <a:solidFill>
                  <a:schemeClr val="tx2">
                    <a:lumMod val="50000"/>
                  </a:schemeClr>
                </a:solidFill>
                <a:latin typeface="+mj-lt"/>
              </a:rPr>
              <a:t>Fault Domains </a:t>
            </a:r>
            <a:r>
              <a:rPr lang="en-US" sz="2000" dirty="0">
                <a:solidFill>
                  <a:schemeClr val="tx1"/>
                </a:solidFill>
              </a:rPr>
              <a:t>are a group of Virtual Machines that share a common set of hardware, switches, that share a single point of failure. VMs in an availability set are placed in at least two fault domains</a:t>
            </a:r>
          </a:p>
        </p:txBody>
      </p:sp>
      <p:pic>
        <p:nvPicPr>
          <p:cNvPr id="4" name="Picture 3" descr="An illustration showing two fault domains with two virtual machines each. The two top virtual machines from each fault domain host Internet information service and are part of a common availability set. The next two virtual machines in each domain host SQL database and are part of another availability set">
            <a:extLst>
              <a:ext uri="{FF2B5EF4-FFF2-40B4-BE49-F238E27FC236}">
                <a16:creationId xmlns:a16="http://schemas.microsoft.com/office/drawing/2014/main" id="{92512362-339E-5B09-42EC-F5304E043B60}"/>
              </a:ext>
            </a:extLst>
          </p:cNvPr>
          <p:cNvPicPr>
            <a:picLocks noChangeAspect="1"/>
          </p:cNvPicPr>
          <p:nvPr/>
        </p:nvPicPr>
        <p:blipFill>
          <a:blip r:embed="rId3"/>
          <a:stretch>
            <a:fillRect/>
          </a:stretch>
        </p:blipFill>
        <p:spPr>
          <a:xfrm>
            <a:off x="5096720" y="1662271"/>
            <a:ext cx="6847094" cy="3669982"/>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Freihand 1">
                <a:extLst>
                  <a:ext uri="{FF2B5EF4-FFF2-40B4-BE49-F238E27FC236}">
                    <a16:creationId xmlns:a16="http://schemas.microsoft.com/office/drawing/2014/main" id="{926DF72D-4AE4-1A29-FBE1-71354A47E634}"/>
                  </a:ext>
                </a:extLst>
              </p14:cNvPr>
              <p14:cNvContentPartPr/>
              <p14:nvPr/>
            </p14:nvContentPartPr>
            <p14:xfrm>
              <a:off x="7778880" y="306000"/>
              <a:ext cx="2089800" cy="2142720"/>
            </p14:xfrm>
          </p:contentPart>
        </mc:Choice>
        <mc:Fallback>
          <p:pic>
            <p:nvPicPr>
              <p:cNvPr id="2" name="Freihand 1">
                <a:extLst>
                  <a:ext uri="{FF2B5EF4-FFF2-40B4-BE49-F238E27FC236}">
                    <a16:creationId xmlns:a16="http://schemas.microsoft.com/office/drawing/2014/main" id="{926DF72D-4AE4-1A29-FBE1-71354A47E634}"/>
                  </a:ext>
                </a:extLst>
              </p:cNvPr>
              <p:cNvPicPr/>
              <p:nvPr/>
            </p:nvPicPr>
            <p:blipFill>
              <a:blip r:embed="rId5"/>
              <a:stretch>
                <a:fillRect/>
              </a:stretch>
            </p:blipFill>
            <p:spPr>
              <a:xfrm>
                <a:off x="7769520" y="296640"/>
                <a:ext cx="2108520" cy="2161440"/>
              </a:xfrm>
              <a:prstGeom prst="rect">
                <a:avLst/>
              </a:prstGeom>
            </p:spPr>
          </p:pic>
        </mc:Fallback>
      </mc:AlternateContent>
    </p:spTree>
    <p:extLst>
      <p:ext uri="{BB962C8B-B14F-4D97-AF65-F5344CB8AC3E}">
        <p14:creationId xmlns:p14="http://schemas.microsoft.com/office/powerpoint/2010/main" val="43772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DE19D-C360-4535-A490-6DDA971D70E3}"/>
              </a:ext>
            </a:extLst>
          </p:cNvPr>
          <p:cNvSpPr>
            <a:spLocks noGrp="1"/>
          </p:cNvSpPr>
          <p:nvPr>
            <p:ph type="title"/>
          </p:nvPr>
        </p:nvSpPr>
        <p:spPr/>
        <p:txBody>
          <a:bodyPr/>
          <a:lstStyle/>
          <a:p>
            <a:r>
              <a:rPr lang="en-US" dirty="0"/>
              <a:t>Review Availability Zones</a:t>
            </a:r>
          </a:p>
        </p:txBody>
      </p:sp>
      <p:sp>
        <p:nvSpPr>
          <p:cNvPr id="5" name="Rectangle 4">
            <a:extLst>
              <a:ext uri="{FF2B5EF4-FFF2-40B4-BE49-F238E27FC236}">
                <a16:creationId xmlns:a16="http://schemas.microsoft.com/office/drawing/2014/main" id="{7A1FEA18-07CD-441B-873A-16F2611CB47B}"/>
              </a:ext>
            </a:extLst>
          </p:cNvPr>
          <p:cNvSpPr/>
          <p:nvPr/>
        </p:nvSpPr>
        <p:spPr>
          <a:xfrm>
            <a:off x="427035" y="1281664"/>
            <a:ext cx="5059365" cy="84914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tx1"/>
                </a:solidFill>
              </a:rPr>
              <a:t>Unique physical locations</a:t>
            </a:r>
            <a:br>
              <a:rPr lang="en-US" sz="2000" dirty="0">
                <a:solidFill>
                  <a:schemeClr val="tx1"/>
                </a:solidFill>
              </a:rPr>
            </a:br>
            <a:r>
              <a:rPr lang="en-US" sz="2000" dirty="0">
                <a:solidFill>
                  <a:schemeClr val="tx1"/>
                </a:solidFill>
              </a:rPr>
              <a:t>in a region </a:t>
            </a:r>
          </a:p>
        </p:txBody>
      </p:sp>
      <p:sp>
        <p:nvSpPr>
          <p:cNvPr id="7" name="Rectangle 6">
            <a:extLst>
              <a:ext uri="{FF2B5EF4-FFF2-40B4-BE49-F238E27FC236}">
                <a16:creationId xmlns:a16="http://schemas.microsoft.com/office/drawing/2014/main" id="{1D280C16-1EF3-46DA-AE49-4641BD2F3206}"/>
              </a:ext>
            </a:extLst>
          </p:cNvPr>
          <p:cNvSpPr/>
          <p:nvPr/>
        </p:nvSpPr>
        <p:spPr>
          <a:xfrm>
            <a:off x="427034" y="2286832"/>
            <a:ext cx="5059365" cy="94807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tx1"/>
                </a:solidFill>
              </a:rPr>
              <a:t>Includes datacenters with independent power, cooling, and networking</a:t>
            </a:r>
          </a:p>
        </p:txBody>
      </p:sp>
      <p:sp>
        <p:nvSpPr>
          <p:cNvPr id="8" name="Rectangle 7">
            <a:extLst>
              <a:ext uri="{FF2B5EF4-FFF2-40B4-BE49-F238E27FC236}">
                <a16:creationId xmlns:a16="http://schemas.microsoft.com/office/drawing/2014/main" id="{A5A633A2-0B20-44EF-9B73-CE847F2F9D0F}"/>
              </a:ext>
            </a:extLst>
          </p:cNvPr>
          <p:cNvSpPr/>
          <p:nvPr/>
        </p:nvSpPr>
        <p:spPr>
          <a:xfrm>
            <a:off x="427034" y="3419607"/>
            <a:ext cx="5059365" cy="56456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tx1"/>
                </a:solidFill>
              </a:rPr>
              <a:t>Protects from datacenter failures</a:t>
            </a:r>
          </a:p>
        </p:txBody>
      </p:sp>
      <p:sp>
        <p:nvSpPr>
          <p:cNvPr id="9" name="Rectangle 8">
            <a:extLst>
              <a:ext uri="{FF2B5EF4-FFF2-40B4-BE49-F238E27FC236}">
                <a16:creationId xmlns:a16="http://schemas.microsoft.com/office/drawing/2014/main" id="{93B9C827-FA1A-4C4D-9170-8C623FA77E38}"/>
              </a:ext>
            </a:extLst>
          </p:cNvPr>
          <p:cNvSpPr/>
          <p:nvPr/>
        </p:nvSpPr>
        <p:spPr>
          <a:xfrm>
            <a:off x="427034" y="4168871"/>
            <a:ext cx="5059365" cy="70912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tx1"/>
                </a:solidFill>
              </a:rPr>
              <a:t>Combines update and</a:t>
            </a:r>
            <a:br>
              <a:rPr lang="en-US" sz="2000" dirty="0">
                <a:solidFill>
                  <a:schemeClr val="tx1"/>
                </a:solidFill>
              </a:rPr>
            </a:br>
            <a:r>
              <a:rPr lang="en-US" sz="2000" dirty="0">
                <a:solidFill>
                  <a:schemeClr val="tx1"/>
                </a:solidFill>
              </a:rPr>
              <a:t>fault domains</a:t>
            </a:r>
          </a:p>
        </p:txBody>
      </p:sp>
      <p:sp>
        <p:nvSpPr>
          <p:cNvPr id="16" name="Rectangle 15">
            <a:extLst>
              <a:ext uri="{FF2B5EF4-FFF2-40B4-BE49-F238E27FC236}">
                <a16:creationId xmlns:a16="http://schemas.microsoft.com/office/drawing/2014/main" id="{CF3D9399-6E9E-4602-BD77-D430F82D90BB}"/>
              </a:ext>
            </a:extLst>
          </p:cNvPr>
          <p:cNvSpPr/>
          <p:nvPr/>
        </p:nvSpPr>
        <p:spPr>
          <a:xfrm>
            <a:off x="427034" y="5062691"/>
            <a:ext cx="5059365" cy="619653"/>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tx1"/>
                </a:solidFill>
              </a:rPr>
              <a:t>Provides 99.99% SLA​</a:t>
            </a:r>
          </a:p>
        </p:txBody>
      </p:sp>
      <p:pic>
        <p:nvPicPr>
          <p:cNvPr id="6" name="Picture 5" descr="Screenshot of an Azure region that shows Availability Zone 1, 2 and 3 are connected to one another">
            <a:extLst>
              <a:ext uri="{FF2B5EF4-FFF2-40B4-BE49-F238E27FC236}">
                <a16:creationId xmlns:a16="http://schemas.microsoft.com/office/drawing/2014/main" id="{15C07BB5-2514-4CAC-9503-A3D6150CEF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5861" y="982467"/>
            <a:ext cx="5532317" cy="4960388"/>
          </a:xfrm>
          <a:prstGeom prst="rect">
            <a:avLst/>
          </a:prstGeom>
          <a:ln>
            <a:noFill/>
          </a:ln>
        </p:spPr>
      </p:pic>
      <mc:AlternateContent xmlns:mc="http://schemas.openxmlformats.org/markup-compatibility/2006">
        <mc:Choice xmlns:p14="http://schemas.microsoft.com/office/powerpoint/2010/main" Requires="p14">
          <p:contentPart p14:bwMode="auto" r:id="rId4">
            <p14:nvContentPartPr>
              <p14:cNvPr id="3" name="Freihand 2">
                <a:extLst>
                  <a:ext uri="{FF2B5EF4-FFF2-40B4-BE49-F238E27FC236}">
                    <a16:creationId xmlns:a16="http://schemas.microsoft.com/office/drawing/2014/main" id="{6F2E7C4D-0A79-6E51-3374-01411ED7AB30}"/>
                  </a:ext>
                </a:extLst>
              </p14:cNvPr>
              <p14:cNvContentPartPr/>
              <p14:nvPr/>
            </p14:nvContentPartPr>
            <p14:xfrm>
              <a:off x="5928120" y="458640"/>
              <a:ext cx="5618520" cy="6095160"/>
            </p14:xfrm>
          </p:contentPart>
        </mc:Choice>
        <mc:Fallback>
          <p:pic>
            <p:nvPicPr>
              <p:cNvPr id="3" name="Freihand 2">
                <a:extLst>
                  <a:ext uri="{FF2B5EF4-FFF2-40B4-BE49-F238E27FC236}">
                    <a16:creationId xmlns:a16="http://schemas.microsoft.com/office/drawing/2014/main" id="{6F2E7C4D-0A79-6E51-3374-01411ED7AB30}"/>
                  </a:ext>
                </a:extLst>
              </p:cNvPr>
              <p:cNvPicPr/>
              <p:nvPr/>
            </p:nvPicPr>
            <p:blipFill>
              <a:blip r:embed="rId5"/>
              <a:stretch>
                <a:fillRect/>
              </a:stretch>
            </p:blipFill>
            <p:spPr>
              <a:xfrm>
                <a:off x="5918760" y="449280"/>
                <a:ext cx="5637240" cy="6113880"/>
              </a:xfrm>
              <a:prstGeom prst="rect">
                <a:avLst/>
              </a:prstGeom>
            </p:spPr>
          </p:pic>
        </mc:Fallback>
      </mc:AlternateContent>
    </p:spTree>
    <p:extLst>
      <p:ext uri="{BB962C8B-B14F-4D97-AF65-F5344CB8AC3E}">
        <p14:creationId xmlns:p14="http://schemas.microsoft.com/office/powerpoint/2010/main" val="328841804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D1404-3FDC-4DBE-A0CB-5E65EEC0ED42}"/>
              </a:ext>
            </a:extLst>
          </p:cNvPr>
          <p:cNvSpPr>
            <a:spLocks noGrp="1"/>
          </p:cNvSpPr>
          <p:nvPr>
            <p:ph type="title"/>
          </p:nvPr>
        </p:nvSpPr>
        <p:spPr/>
        <p:txBody>
          <a:bodyPr/>
          <a:lstStyle/>
          <a:p>
            <a:r>
              <a:rPr lang="en-US" dirty="0"/>
              <a:t>Compare Vertical to Horizontal Scaling</a:t>
            </a:r>
          </a:p>
        </p:txBody>
      </p:sp>
      <p:sp>
        <p:nvSpPr>
          <p:cNvPr id="325" name="Rectangle 324">
            <a:extLst>
              <a:ext uri="{FF2B5EF4-FFF2-40B4-BE49-F238E27FC236}">
                <a16:creationId xmlns:a16="http://schemas.microsoft.com/office/drawing/2014/main" id="{0A06DFB5-D93B-4C44-AB7D-3234903C476F}"/>
              </a:ext>
            </a:extLst>
          </p:cNvPr>
          <p:cNvSpPr/>
          <p:nvPr/>
        </p:nvSpPr>
        <p:spPr>
          <a:xfrm>
            <a:off x="849185" y="3842704"/>
            <a:ext cx="4315968" cy="196597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tx2">
                    <a:lumMod val="50000"/>
                  </a:schemeClr>
                </a:solidFill>
              </a:rPr>
              <a:t>Vertical scaling </a:t>
            </a:r>
            <a:r>
              <a:rPr lang="en-US" sz="2000" dirty="0">
                <a:solidFill>
                  <a:schemeClr val="tx1"/>
                </a:solidFill>
              </a:rPr>
              <a:t>(scale up and scale down) is the process of increasing or decreasing power to a single instance of a workload; usually manual​</a:t>
            </a:r>
          </a:p>
        </p:txBody>
      </p:sp>
      <p:sp>
        <p:nvSpPr>
          <p:cNvPr id="327" name="Rectangle 326">
            <a:extLst>
              <a:ext uri="{FF2B5EF4-FFF2-40B4-BE49-F238E27FC236}">
                <a16:creationId xmlns:a16="http://schemas.microsoft.com/office/drawing/2014/main" id="{F5070BF8-A980-4DE8-9B27-1E8AFBA1C93F}"/>
              </a:ext>
            </a:extLst>
          </p:cNvPr>
          <p:cNvSpPr/>
          <p:nvPr/>
        </p:nvSpPr>
        <p:spPr>
          <a:xfrm>
            <a:off x="6422453" y="3880665"/>
            <a:ext cx="4315968" cy="189005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tx2">
                    <a:lumMod val="50000"/>
                  </a:schemeClr>
                </a:solidFill>
              </a:rPr>
              <a:t>Horizontal scaling </a:t>
            </a:r>
            <a:r>
              <a:rPr lang="en-US" sz="2000" dirty="0">
                <a:solidFill>
                  <a:schemeClr val="tx1"/>
                </a:solidFill>
              </a:rPr>
              <a:t>(scale out</a:t>
            </a:r>
            <a:br>
              <a:rPr lang="en-US" sz="2000" dirty="0">
                <a:solidFill>
                  <a:schemeClr val="tx1"/>
                </a:solidFill>
              </a:rPr>
            </a:br>
            <a:r>
              <a:rPr lang="en-US" sz="2000" dirty="0">
                <a:solidFill>
                  <a:schemeClr val="tx1"/>
                </a:solidFill>
              </a:rPr>
              <a:t>and scale in) is the process of increasing or decreasing the number of instances of a</a:t>
            </a:r>
            <a:br>
              <a:rPr lang="en-US" sz="2000" dirty="0">
                <a:solidFill>
                  <a:schemeClr val="tx1"/>
                </a:solidFill>
              </a:rPr>
            </a:br>
            <a:r>
              <a:rPr lang="en-US" sz="2000" dirty="0">
                <a:solidFill>
                  <a:schemeClr val="tx1"/>
                </a:solidFill>
              </a:rPr>
              <a:t>workload; frequently automated</a:t>
            </a:r>
          </a:p>
        </p:txBody>
      </p:sp>
      <p:pic>
        <p:nvPicPr>
          <p:cNvPr id="4" name="Picture 3">
            <a:extLst>
              <a:ext uri="{FF2B5EF4-FFF2-40B4-BE49-F238E27FC236}">
                <a16:creationId xmlns:a16="http://schemas.microsoft.com/office/drawing/2014/main" id="{B0FB2BB0-D5D6-43DA-A45D-2E08E8A81A3F}"/>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64056" y="1585279"/>
            <a:ext cx="4086225" cy="2124075"/>
          </a:xfrm>
          <a:prstGeom prst="rect">
            <a:avLst/>
          </a:prstGeom>
        </p:spPr>
      </p:pic>
      <p:pic>
        <p:nvPicPr>
          <p:cNvPr id="6" name="Picture 5">
            <a:extLst>
              <a:ext uri="{FF2B5EF4-FFF2-40B4-BE49-F238E27FC236}">
                <a16:creationId xmlns:a16="http://schemas.microsoft.com/office/drawing/2014/main" id="{8C2FD454-97F5-C4F6-FD16-F2B0C49C2603}"/>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6572703" y="1451929"/>
            <a:ext cx="3819525" cy="2390775"/>
          </a:xfrm>
          <a:prstGeom prst="rect">
            <a:avLst/>
          </a:prstGeom>
        </p:spPr>
      </p:pic>
      <mc:AlternateContent xmlns:mc="http://schemas.openxmlformats.org/markup-compatibility/2006">
        <mc:Choice xmlns:p14="http://schemas.microsoft.com/office/powerpoint/2010/main" Requires="p14">
          <p:contentPart p14:bwMode="auto" r:id="rId5">
            <p14:nvContentPartPr>
              <p14:cNvPr id="3" name="Freihand 2">
                <a:extLst>
                  <a:ext uri="{FF2B5EF4-FFF2-40B4-BE49-F238E27FC236}">
                    <a16:creationId xmlns:a16="http://schemas.microsoft.com/office/drawing/2014/main" id="{1C951F6A-C159-D4B9-C359-70515423F25A}"/>
                  </a:ext>
                </a:extLst>
              </p14:cNvPr>
              <p14:cNvContentPartPr/>
              <p14:nvPr/>
            </p14:nvContentPartPr>
            <p14:xfrm>
              <a:off x="3513960" y="74880"/>
              <a:ext cx="8777880" cy="3450240"/>
            </p14:xfrm>
          </p:contentPart>
        </mc:Choice>
        <mc:Fallback>
          <p:pic>
            <p:nvPicPr>
              <p:cNvPr id="3" name="Freihand 2">
                <a:extLst>
                  <a:ext uri="{FF2B5EF4-FFF2-40B4-BE49-F238E27FC236}">
                    <a16:creationId xmlns:a16="http://schemas.microsoft.com/office/drawing/2014/main" id="{1C951F6A-C159-D4B9-C359-70515423F25A}"/>
                  </a:ext>
                </a:extLst>
              </p:cNvPr>
              <p:cNvPicPr/>
              <p:nvPr/>
            </p:nvPicPr>
            <p:blipFill>
              <a:blip r:embed="rId6"/>
              <a:stretch>
                <a:fillRect/>
              </a:stretch>
            </p:blipFill>
            <p:spPr>
              <a:xfrm>
                <a:off x="3504600" y="65520"/>
                <a:ext cx="8796600" cy="3468960"/>
              </a:xfrm>
              <a:prstGeom prst="rect">
                <a:avLst/>
              </a:prstGeom>
            </p:spPr>
          </p:pic>
        </mc:Fallback>
      </mc:AlternateContent>
    </p:spTree>
    <p:extLst>
      <p:ext uri="{BB962C8B-B14F-4D97-AF65-F5344CB8AC3E}">
        <p14:creationId xmlns:p14="http://schemas.microsoft.com/office/powerpoint/2010/main" val="259694986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4E4C7-C278-41E2-ABE5-CE81E9AEF3AE}"/>
              </a:ext>
            </a:extLst>
          </p:cNvPr>
          <p:cNvSpPr>
            <a:spLocks noGrp="1"/>
          </p:cNvSpPr>
          <p:nvPr>
            <p:ph type="title"/>
          </p:nvPr>
        </p:nvSpPr>
        <p:spPr/>
        <p:txBody>
          <a:bodyPr/>
          <a:lstStyle/>
          <a:p>
            <a:r>
              <a:rPr lang="en-US" dirty="0"/>
              <a:t>Create Scale Sets</a:t>
            </a:r>
          </a:p>
        </p:txBody>
      </p:sp>
      <p:sp>
        <p:nvSpPr>
          <p:cNvPr id="5" name="Rectangle 4">
            <a:extLst>
              <a:ext uri="{FF2B5EF4-FFF2-40B4-BE49-F238E27FC236}">
                <a16:creationId xmlns:a16="http://schemas.microsoft.com/office/drawing/2014/main" id="{83768B2D-D019-4BA3-8A2E-A7896D47056C}"/>
              </a:ext>
            </a:extLst>
          </p:cNvPr>
          <p:cNvSpPr/>
          <p:nvPr/>
        </p:nvSpPr>
        <p:spPr>
          <a:xfrm>
            <a:off x="465139" y="1397477"/>
            <a:ext cx="4475163" cy="86883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latin typeface="+mj-lt"/>
                <a:cs typeface="Segoe UI" panose="020B0502040204020203" pitchFamily="34" charset="0"/>
              </a:rPr>
              <a:t>Instance count. </a:t>
            </a:r>
            <a:r>
              <a:rPr lang="en-US" sz="2000" dirty="0">
                <a:solidFill>
                  <a:schemeClr val="tx1"/>
                </a:solidFill>
                <a:cs typeface="Segoe UI" panose="020B0502040204020203" pitchFamily="34" charset="0"/>
              </a:rPr>
              <a:t>Number of VMs in the scale set (0 to 1000)</a:t>
            </a:r>
          </a:p>
        </p:txBody>
      </p:sp>
      <p:sp>
        <p:nvSpPr>
          <p:cNvPr id="6" name="Rectangle 5">
            <a:extLst>
              <a:ext uri="{FF2B5EF4-FFF2-40B4-BE49-F238E27FC236}">
                <a16:creationId xmlns:a16="http://schemas.microsoft.com/office/drawing/2014/main" id="{F2352B88-176C-460C-8EA3-EBA5D86A9CC8}"/>
              </a:ext>
            </a:extLst>
          </p:cNvPr>
          <p:cNvSpPr/>
          <p:nvPr/>
        </p:nvSpPr>
        <p:spPr>
          <a:xfrm>
            <a:off x="465139" y="2392287"/>
            <a:ext cx="4475163" cy="91464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latin typeface="+mj-lt"/>
                <a:cs typeface="Segoe UI" panose="020B0502040204020203" pitchFamily="34" charset="0"/>
              </a:rPr>
              <a:t>Instance size</a:t>
            </a:r>
            <a:r>
              <a:rPr lang="en-US" sz="2000" dirty="0">
                <a:solidFill>
                  <a:schemeClr val="tx1"/>
                </a:solidFill>
                <a:cs typeface="Segoe UI" panose="020B0502040204020203" pitchFamily="34" charset="0"/>
              </a:rPr>
              <a:t>. The size of each virtual machine in the scale set </a:t>
            </a:r>
          </a:p>
        </p:txBody>
      </p:sp>
      <p:sp>
        <p:nvSpPr>
          <p:cNvPr id="7" name="Rectangle 6">
            <a:extLst>
              <a:ext uri="{FF2B5EF4-FFF2-40B4-BE49-F238E27FC236}">
                <a16:creationId xmlns:a16="http://schemas.microsoft.com/office/drawing/2014/main" id="{745699E2-9900-459A-9A07-092F7FB74052}"/>
              </a:ext>
            </a:extLst>
          </p:cNvPr>
          <p:cNvSpPr/>
          <p:nvPr/>
        </p:nvSpPr>
        <p:spPr>
          <a:xfrm>
            <a:off x="465139" y="3441249"/>
            <a:ext cx="4475163" cy="91464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latin typeface="+mj-lt"/>
                <a:cs typeface="Segoe UI" panose="020B0502040204020203" pitchFamily="34" charset="0"/>
              </a:rPr>
              <a:t>Azure Spot Instance. </a:t>
            </a:r>
            <a:r>
              <a:rPr lang="en-US" sz="2000" dirty="0">
                <a:solidFill>
                  <a:schemeClr val="tx1"/>
                </a:solidFill>
                <a:cs typeface="Segoe UI" panose="020B0502040204020203" pitchFamily="34" charset="0"/>
              </a:rPr>
              <a:t>Unused capacity at a discounted rate</a:t>
            </a:r>
          </a:p>
        </p:txBody>
      </p:sp>
      <p:sp>
        <p:nvSpPr>
          <p:cNvPr id="15" name="Rectangle 14">
            <a:extLst>
              <a:ext uri="{FF2B5EF4-FFF2-40B4-BE49-F238E27FC236}">
                <a16:creationId xmlns:a16="http://schemas.microsoft.com/office/drawing/2014/main" id="{17A483C7-E97D-4974-A18D-98390F10DB23}"/>
              </a:ext>
            </a:extLst>
          </p:cNvPr>
          <p:cNvSpPr/>
          <p:nvPr/>
        </p:nvSpPr>
        <p:spPr>
          <a:xfrm>
            <a:off x="465139" y="4508701"/>
            <a:ext cx="4475163" cy="56802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latin typeface="+mj-lt"/>
                <a:cs typeface="Segoe UI" panose="020B0502040204020203" pitchFamily="34" charset="0"/>
              </a:rPr>
              <a:t>Use managed disks</a:t>
            </a:r>
          </a:p>
        </p:txBody>
      </p:sp>
      <p:sp>
        <p:nvSpPr>
          <p:cNvPr id="16" name="Rectangle 15">
            <a:extLst>
              <a:ext uri="{FF2B5EF4-FFF2-40B4-BE49-F238E27FC236}">
                <a16:creationId xmlns:a16="http://schemas.microsoft.com/office/drawing/2014/main" id="{46130248-90F6-400A-9589-54F0DACCE417}"/>
              </a:ext>
            </a:extLst>
          </p:cNvPr>
          <p:cNvSpPr/>
          <p:nvPr/>
        </p:nvSpPr>
        <p:spPr>
          <a:xfrm>
            <a:off x="465138" y="5229529"/>
            <a:ext cx="4475163" cy="568498"/>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latin typeface="+mj-lt"/>
                <a:cs typeface="Segoe UI" panose="020B0502040204020203" pitchFamily="34" charset="0"/>
              </a:rPr>
              <a:t>Enable scaling beyond 100 instances</a:t>
            </a:r>
          </a:p>
        </p:txBody>
      </p:sp>
      <p:pic>
        <p:nvPicPr>
          <p:cNvPr id="4" name="Picture 3" descr="A screenshot of an instance page showing the initial instance count to 2">
            <a:extLst>
              <a:ext uri="{FF2B5EF4-FFF2-40B4-BE49-F238E27FC236}">
                <a16:creationId xmlns:a16="http://schemas.microsoft.com/office/drawing/2014/main" id="{A63D3EE1-3C00-C0DA-CCD1-BE1C3911290B}"/>
              </a:ext>
            </a:extLst>
          </p:cNvPr>
          <p:cNvPicPr>
            <a:picLocks noChangeAspect="1"/>
          </p:cNvPicPr>
          <p:nvPr/>
        </p:nvPicPr>
        <p:blipFill>
          <a:blip r:embed="rId3"/>
          <a:stretch>
            <a:fillRect/>
          </a:stretch>
        </p:blipFill>
        <p:spPr>
          <a:xfrm>
            <a:off x="5153321" y="1397477"/>
            <a:ext cx="7029450" cy="4400550"/>
          </a:xfrm>
          <a:prstGeom prst="rect">
            <a:avLst/>
          </a:prstGeom>
        </p:spPr>
      </p:pic>
      <mc:AlternateContent xmlns:mc="http://schemas.openxmlformats.org/markup-compatibility/2006">
        <mc:Choice xmlns:p14="http://schemas.microsoft.com/office/powerpoint/2010/main" Requires="p14">
          <p:contentPart p14:bwMode="auto" r:id="rId4">
            <p14:nvContentPartPr>
              <p14:cNvPr id="3" name="Freihand 2">
                <a:extLst>
                  <a:ext uri="{FF2B5EF4-FFF2-40B4-BE49-F238E27FC236}">
                    <a16:creationId xmlns:a16="http://schemas.microsoft.com/office/drawing/2014/main" id="{F591FF23-0FE1-AA5A-89AC-D52E954F430D}"/>
                  </a:ext>
                </a:extLst>
              </p14:cNvPr>
              <p14:cNvContentPartPr/>
              <p14:nvPr/>
            </p14:nvContentPartPr>
            <p14:xfrm>
              <a:off x="2683080" y="2120760"/>
              <a:ext cx="4672440" cy="2117160"/>
            </p14:xfrm>
          </p:contentPart>
        </mc:Choice>
        <mc:Fallback>
          <p:pic>
            <p:nvPicPr>
              <p:cNvPr id="3" name="Freihand 2">
                <a:extLst>
                  <a:ext uri="{FF2B5EF4-FFF2-40B4-BE49-F238E27FC236}">
                    <a16:creationId xmlns:a16="http://schemas.microsoft.com/office/drawing/2014/main" id="{F591FF23-0FE1-AA5A-89AC-D52E954F430D}"/>
                  </a:ext>
                </a:extLst>
              </p:cNvPr>
              <p:cNvPicPr/>
              <p:nvPr/>
            </p:nvPicPr>
            <p:blipFill>
              <a:blip r:embed="rId5"/>
              <a:stretch>
                <a:fillRect/>
              </a:stretch>
            </p:blipFill>
            <p:spPr>
              <a:xfrm>
                <a:off x="2673720" y="2111400"/>
                <a:ext cx="4691160" cy="2135880"/>
              </a:xfrm>
              <a:prstGeom prst="rect">
                <a:avLst/>
              </a:prstGeom>
            </p:spPr>
          </p:pic>
        </mc:Fallback>
      </mc:AlternateContent>
    </p:spTree>
    <p:extLst>
      <p:ext uri="{BB962C8B-B14F-4D97-AF65-F5344CB8AC3E}">
        <p14:creationId xmlns:p14="http://schemas.microsoft.com/office/powerpoint/2010/main" val="199375148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Configure Autoscale</a:t>
            </a:r>
          </a:p>
        </p:txBody>
      </p:sp>
      <p:sp>
        <p:nvSpPr>
          <p:cNvPr id="5" name="Rectangle 4">
            <a:extLst>
              <a:ext uri="{FF2B5EF4-FFF2-40B4-BE49-F238E27FC236}">
                <a16:creationId xmlns:a16="http://schemas.microsoft.com/office/drawing/2014/main" id="{76CE474F-D26E-4CD8-8A59-0827C24D1247}"/>
              </a:ext>
            </a:extLst>
          </p:cNvPr>
          <p:cNvSpPr/>
          <p:nvPr/>
        </p:nvSpPr>
        <p:spPr>
          <a:xfrm>
            <a:off x="431800" y="1943663"/>
            <a:ext cx="4921036" cy="16854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dirty="0">
                <a:solidFill>
                  <a:schemeClr val="tx1"/>
                </a:solidFill>
              </a:rPr>
              <a:t>Define a minimum, maximum, and default number of VM instances</a:t>
            </a:r>
          </a:p>
        </p:txBody>
      </p:sp>
      <p:sp>
        <p:nvSpPr>
          <p:cNvPr id="6" name="Rectangle 5">
            <a:extLst>
              <a:ext uri="{FF2B5EF4-FFF2-40B4-BE49-F238E27FC236}">
                <a16:creationId xmlns:a16="http://schemas.microsoft.com/office/drawing/2014/main" id="{E12CB13C-3AD3-45B0-87F7-9D48CEB53D5D}"/>
              </a:ext>
            </a:extLst>
          </p:cNvPr>
          <p:cNvSpPr/>
          <p:nvPr/>
        </p:nvSpPr>
        <p:spPr>
          <a:xfrm>
            <a:off x="431800" y="3844496"/>
            <a:ext cx="4921036" cy="1685447"/>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dirty="0">
                <a:solidFill>
                  <a:schemeClr val="tx1"/>
                </a:solidFill>
              </a:rPr>
              <a:t>Create more advanced scale sets with scale out and</a:t>
            </a:r>
            <a:br>
              <a:rPr lang="en-US" sz="2400" dirty="0">
                <a:solidFill>
                  <a:schemeClr val="tx1"/>
                </a:solidFill>
              </a:rPr>
            </a:br>
            <a:r>
              <a:rPr lang="en-US" sz="2400" dirty="0">
                <a:solidFill>
                  <a:schemeClr val="tx1"/>
                </a:solidFill>
              </a:rPr>
              <a:t>scale in parameters</a:t>
            </a:r>
          </a:p>
        </p:txBody>
      </p:sp>
      <p:pic>
        <p:nvPicPr>
          <p:cNvPr id="9" name="Picture 8" descr="Screenshot of the instances and autoscale settings. The initial instance count is 2. The scaling policy is Custom. The minimum number of VMs is 1. The maximum number of VMs is 10. The CPU threshold is 75%. The Duration in minutes is 10. The Number of VMs to increase by is 1. The CPU threshold is 25%. The Number of VMs to decrease by is 1">
            <a:extLst>
              <a:ext uri="{FF2B5EF4-FFF2-40B4-BE49-F238E27FC236}">
                <a16:creationId xmlns:a16="http://schemas.microsoft.com/office/drawing/2014/main" id="{EA8815AF-67AD-6452-F7AF-6DF6D89856C1}"/>
              </a:ext>
            </a:extLst>
          </p:cNvPr>
          <p:cNvPicPr>
            <a:picLocks noChangeAspect="1"/>
          </p:cNvPicPr>
          <p:nvPr/>
        </p:nvPicPr>
        <p:blipFill>
          <a:blip r:embed="rId3"/>
          <a:stretch>
            <a:fillRect/>
          </a:stretch>
        </p:blipFill>
        <p:spPr>
          <a:xfrm>
            <a:off x="6462445" y="1297863"/>
            <a:ext cx="5059630" cy="4921720"/>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Freihand 1">
                <a:extLst>
                  <a:ext uri="{FF2B5EF4-FFF2-40B4-BE49-F238E27FC236}">
                    <a16:creationId xmlns:a16="http://schemas.microsoft.com/office/drawing/2014/main" id="{3DA2F8B5-CEA3-5716-4F07-E94EEF6411A7}"/>
                  </a:ext>
                </a:extLst>
              </p14:cNvPr>
              <p14:cNvContentPartPr/>
              <p14:nvPr/>
            </p14:nvContentPartPr>
            <p14:xfrm>
              <a:off x="1842840" y="269640"/>
              <a:ext cx="8856000" cy="5870160"/>
            </p14:xfrm>
          </p:contentPart>
        </mc:Choice>
        <mc:Fallback>
          <p:pic>
            <p:nvPicPr>
              <p:cNvPr id="2" name="Freihand 1">
                <a:extLst>
                  <a:ext uri="{FF2B5EF4-FFF2-40B4-BE49-F238E27FC236}">
                    <a16:creationId xmlns:a16="http://schemas.microsoft.com/office/drawing/2014/main" id="{3DA2F8B5-CEA3-5716-4F07-E94EEF6411A7}"/>
                  </a:ext>
                </a:extLst>
              </p:cNvPr>
              <p:cNvPicPr/>
              <p:nvPr/>
            </p:nvPicPr>
            <p:blipFill>
              <a:blip r:embed="rId5"/>
              <a:stretch>
                <a:fillRect/>
              </a:stretch>
            </p:blipFill>
            <p:spPr>
              <a:xfrm>
                <a:off x="1833480" y="260280"/>
                <a:ext cx="8874720" cy="5888880"/>
              </a:xfrm>
              <a:prstGeom prst="rect">
                <a:avLst/>
              </a:prstGeom>
            </p:spPr>
          </p:pic>
        </mc:Fallback>
      </mc:AlternateContent>
    </p:spTree>
    <p:extLst>
      <p:ext uri="{BB962C8B-B14F-4D97-AF65-F5344CB8AC3E}">
        <p14:creationId xmlns:p14="http://schemas.microsoft.com/office/powerpoint/2010/main" val="3263218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8FB20-46D2-4943-ADED-7641A1930BB9}"/>
              </a:ext>
            </a:extLst>
          </p:cNvPr>
          <p:cNvSpPr>
            <a:spLocks noGrp="1"/>
          </p:cNvSpPr>
          <p:nvPr>
            <p:ph type="title"/>
          </p:nvPr>
        </p:nvSpPr>
        <p:spPr/>
        <p:txBody>
          <a:bodyPr/>
          <a:lstStyle/>
          <a:p>
            <a:r>
              <a:rPr lang="en-US" dirty="0"/>
              <a:t>Demonstration – Virtual Machine Scaling</a:t>
            </a:r>
          </a:p>
        </p:txBody>
      </p:sp>
      <p:sp>
        <p:nvSpPr>
          <p:cNvPr id="26" name="Rectangle 25">
            <a:extLst>
              <a:ext uri="{FF2B5EF4-FFF2-40B4-BE49-F238E27FC236}">
                <a16:creationId xmlns:a16="http://schemas.microsoft.com/office/drawing/2014/main" id="{0BEFB359-20EB-4FF8-8FB8-ECA6887FB210}"/>
              </a:ext>
            </a:extLst>
          </p:cNvPr>
          <p:cNvSpPr/>
          <p:nvPr/>
        </p:nvSpPr>
        <p:spPr bwMode="auto">
          <a:xfrm>
            <a:off x="875166" y="2022980"/>
            <a:ext cx="10198101" cy="104241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342900" indent="-342900" defTabSz="1022350">
              <a:spcBef>
                <a:spcPct val="0"/>
              </a:spcBef>
              <a:spcAft>
                <a:spcPct val="35000"/>
              </a:spcAft>
              <a:buFont typeface="Arial" panose="020B0604020202020204" pitchFamily="34" charset="0"/>
              <a:buChar char="•"/>
            </a:pPr>
            <a:r>
              <a:rPr lang="en-US" sz="2400" dirty="0">
                <a:solidFill>
                  <a:schemeClr val="tx1"/>
                </a:solidFill>
              </a:rPr>
              <a:t>Configure Virtual Machine Scale Sets</a:t>
            </a:r>
          </a:p>
          <a:p>
            <a:pPr marL="342900" indent="-342900" defTabSz="1022350">
              <a:spcBef>
                <a:spcPct val="0"/>
              </a:spcBef>
              <a:spcAft>
                <a:spcPct val="35000"/>
              </a:spcAft>
              <a:buFont typeface="Arial" panose="020B0604020202020204" pitchFamily="34" charset="0"/>
              <a:buChar char="•"/>
            </a:pPr>
            <a:r>
              <a:rPr lang="en-US" sz="2400" dirty="0">
                <a:solidFill>
                  <a:schemeClr val="tx1"/>
                </a:solidFill>
              </a:rPr>
              <a:t>Review manual scaling, scale-in policies, and custom scaling options</a:t>
            </a:r>
          </a:p>
          <a:p>
            <a:pPr marL="342900" indent="-342900" defTabSz="1022350">
              <a:spcBef>
                <a:spcPct val="0"/>
              </a:spcBef>
              <a:spcAft>
                <a:spcPct val="35000"/>
              </a:spcAft>
              <a:buFont typeface="Arial" panose="020B0604020202020204" pitchFamily="34" charset="0"/>
              <a:buChar char="•"/>
            </a:pPr>
            <a:endParaRPr lang="en-US" sz="2400" dirty="0">
              <a:solidFill>
                <a:schemeClr val="tx1"/>
              </a:solidFill>
            </a:endParaRPr>
          </a:p>
        </p:txBody>
      </p:sp>
    </p:spTree>
    <p:extLst>
      <p:ext uri="{BB962C8B-B14F-4D97-AF65-F5344CB8AC3E}">
        <p14:creationId xmlns:p14="http://schemas.microsoft.com/office/powerpoint/2010/main" val="18449921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t>Learning Recap – Configure Virtual Machine Availability</a:t>
            </a:r>
          </a:p>
        </p:txBody>
      </p:sp>
      <p:sp>
        <p:nvSpPr>
          <p:cNvPr id="6" name="Rectangle 5">
            <a:extLst>
              <a:ext uri="{FF2B5EF4-FFF2-40B4-BE49-F238E27FC236}">
                <a16:creationId xmlns:a16="http://schemas.microsoft.com/office/drawing/2014/main" id="{FBB9BCA6-470A-4AA8-A4F2-96EF8BEFDC84}"/>
              </a:ext>
            </a:extLst>
          </p:cNvPr>
          <p:cNvSpPr/>
          <p:nvPr/>
        </p:nvSpPr>
        <p:spPr>
          <a:xfrm>
            <a:off x="4027539" y="1956275"/>
            <a:ext cx="7609290" cy="1788411"/>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9728" tIns="106040" rIns="106040" bIns="106040" numCol="1" spcCol="1270" anchor="t" anchorCtr="0">
            <a:noAutofit/>
          </a:bodyPr>
          <a:lstStyle/>
          <a:p>
            <a:pPr marL="342900" indent="-342900" defTabSz="800100">
              <a:spcBef>
                <a:spcPct val="0"/>
              </a:spcBef>
              <a:spcAft>
                <a:spcPts val="600"/>
              </a:spcAft>
              <a:buClr>
                <a:schemeClr val="accent3"/>
              </a:buClr>
              <a:buFont typeface="Arial" panose="020B0604020202020204" pitchFamily="34" charset="0"/>
              <a:buChar char="•"/>
            </a:pPr>
            <a:r>
              <a:rPr lang="en-US" sz="2000" dirty="0">
                <a:solidFill>
                  <a:schemeClr val="tx1"/>
                </a:solidFill>
              </a:rPr>
              <a:t>Build a scalable application with virtual machine scale sets </a:t>
            </a:r>
          </a:p>
          <a:p>
            <a:pPr marL="342900" indent="-342900" defTabSz="800100">
              <a:spcBef>
                <a:spcPct val="0"/>
              </a:spcBef>
              <a:spcAft>
                <a:spcPts val="600"/>
              </a:spcAft>
              <a:buClr>
                <a:schemeClr val="accent3"/>
              </a:buClr>
              <a:buFont typeface="Arial" panose="020B0604020202020204" pitchFamily="34" charset="0"/>
              <a:buChar char="•"/>
            </a:pPr>
            <a:r>
              <a:rPr lang="en-US" sz="2000" dirty="0">
                <a:solidFill>
                  <a:schemeClr val="tx1"/>
                </a:solidFill>
              </a:rPr>
              <a:t>Implement scale and high availability with Windows Server VM </a:t>
            </a:r>
          </a:p>
          <a:p>
            <a:pPr marL="342900" indent="-342900" defTabSz="800100">
              <a:spcBef>
                <a:spcPct val="0"/>
              </a:spcBef>
              <a:spcAft>
                <a:spcPts val="600"/>
              </a:spcAft>
              <a:buClr>
                <a:schemeClr val="accent3"/>
              </a:buClr>
              <a:buFont typeface="Arial" panose="020B0604020202020204" pitchFamily="34" charset="0"/>
              <a:buChar char="•"/>
            </a:pPr>
            <a:endParaRPr lang="en-US" sz="2000" dirty="0">
              <a:solidFill>
                <a:schemeClr val="tx1"/>
              </a:solidFill>
            </a:endParaRPr>
          </a:p>
        </p:txBody>
      </p:sp>
    </p:spTree>
    <p:extLst>
      <p:ext uri="{BB962C8B-B14F-4D97-AF65-F5344CB8AC3E}">
        <p14:creationId xmlns:p14="http://schemas.microsoft.com/office/powerpoint/2010/main" val="278065285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71065" y="2836055"/>
            <a:ext cx="7052359" cy="387798"/>
          </a:xfrm>
        </p:spPr>
        <p:txBody>
          <a:bodyPr/>
          <a:lstStyle/>
          <a:p>
            <a:r>
              <a:rPr lang="en-US" sz="2800" dirty="0"/>
              <a:t>Lab – Manage Virtual Machines</a:t>
            </a:r>
          </a:p>
        </p:txBody>
      </p:sp>
      <p:pic>
        <p:nvPicPr>
          <p:cNvPr id="6" name="Picture 5" descr="Icon of a lab flask">
            <a:extLst>
              <a:ext uri="{FF2B5EF4-FFF2-40B4-BE49-F238E27FC236}">
                <a16:creationId xmlns:a16="http://schemas.microsoft.com/office/drawing/2014/main" id="{B2E2FABF-3808-40F8-A023-E4D05597FC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85674" y="2780655"/>
            <a:ext cx="1004690" cy="1461145"/>
          </a:xfrm>
          <a:prstGeom prst="rect">
            <a:avLst/>
          </a:prstGeom>
        </p:spPr>
      </p:pic>
    </p:spTree>
    <p:extLst>
      <p:ext uri="{BB962C8B-B14F-4D97-AF65-F5344CB8AC3E}">
        <p14:creationId xmlns:p14="http://schemas.microsoft.com/office/powerpoint/2010/main" val="4148653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a:xfrm>
            <a:off x="600855" y="525428"/>
            <a:ext cx="11701941" cy="502246"/>
          </a:xfrm>
        </p:spPr>
        <p:txBody>
          <a:bodyPr>
            <a:noAutofit/>
          </a:bodyPr>
          <a:lstStyle/>
          <a:p>
            <a:r>
              <a:rPr lang="en-US" dirty="0"/>
              <a:t>Lab 08 – Manage Virtual Machines</a:t>
            </a:r>
          </a:p>
        </p:txBody>
      </p:sp>
      <p:sp>
        <p:nvSpPr>
          <p:cNvPr id="13" name="Rectangle 12">
            <a:extLst>
              <a:ext uri="{FF2B5EF4-FFF2-40B4-BE49-F238E27FC236}">
                <a16:creationId xmlns:a16="http://schemas.microsoft.com/office/drawing/2014/main" id="{E2BDE98F-689C-4431-9656-DF1A09738EE6}"/>
              </a:ext>
            </a:extLst>
          </p:cNvPr>
          <p:cNvSpPr/>
          <p:nvPr/>
        </p:nvSpPr>
        <p:spPr bwMode="auto">
          <a:xfrm>
            <a:off x="278660" y="2389424"/>
            <a:ext cx="3865947" cy="3060560"/>
          </a:xfrm>
          <a:prstGeom prst="rect">
            <a:avLst/>
          </a:prstGeom>
        </p:spPr>
        <p:txBody>
          <a:bodyPr vert="horz" wrap="square" lIns="0" tIns="0" rIns="0" bIns="0" rtlCol="0" anchor="t">
            <a:spAutoFit/>
          </a:bodyPr>
          <a:lstStyle/>
          <a:p>
            <a:pPr>
              <a:spcAft>
                <a:spcPts val="612"/>
              </a:spcAft>
              <a:buSzPct val="90000"/>
            </a:pPr>
            <a:r>
              <a:rPr lang="en-US" dirty="0">
                <a:cs typeface="Segoe UI" panose="020B0502040204020203" pitchFamily="34" charset="0"/>
              </a:rPr>
              <a:t>In this lab, you compare manual scaling of virtual machines to automatic scaling of virtual machines.</a:t>
            </a:r>
          </a:p>
          <a:p>
            <a:pPr>
              <a:spcAft>
                <a:spcPts val="612"/>
              </a:spcAft>
              <a:buSzPct val="90000"/>
            </a:pPr>
            <a:r>
              <a:rPr lang="en-US" dirty="0">
                <a:cs typeface="Segoe UI" panose="020B0502040204020203" pitchFamily="34" charset="0"/>
              </a:rPr>
              <a:t>You learn how to configure and resize a single virtual machine.</a:t>
            </a:r>
          </a:p>
          <a:p>
            <a:pPr>
              <a:spcAft>
                <a:spcPts val="612"/>
              </a:spcAft>
              <a:buSzPct val="90000"/>
            </a:pPr>
            <a:r>
              <a:rPr lang="en-US" dirty="0">
                <a:cs typeface="Segoe UI" panose="020B0502040204020203" pitchFamily="34" charset="0"/>
              </a:rPr>
              <a:t>You learn how create a virtual machine scale set and configure autoscaling.</a:t>
            </a:r>
          </a:p>
          <a:p>
            <a:pPr>
              <a:spcAft>
                <a:spcPts val="612"/>
              </a:spcAft>
              <a:buSzPct val="90000"/>
            </a:pPr>
            <a:r>
              <a:rPr lang="en-US" dirty="0">
                <a:cs typeface="Segoe UI" panose="020B0502040204020203" pitchFamily="34" charset="0"/>
              </a:rPr>
              <a:t>Optionally, you learn to use scripting to deploy a virtual machine.</a:t>
            </a:r>
          </a:p>
        </p:txBody>
      </p:sp>
      <p:sp>
        <p:nvSpPr>
          <p:cNvPr id="3" name="Text Placeholder 2">
            <a:extLst>
              <a:ext uri="{FF2B5EF4-FFF2-40B4-BE49-F238E27FC236}">
                <a16:creationId xmlns:a16="http://schemas.microsoft.com/office/drawing/2014/main" id="{092603F6-D3B4-450C-8EEB-0B23D44198BE}"/>
              </a:ext>
              <a:ext uri="{C183D7F6-B498-43B3-948B-1728B52AA6E4}">
                <adec:decorative xmlns:adec="http://schemas.microsoft.com/office/drawing/2017/decorative" val="1"/>
              </a:ext>
            </a:extLst>
          </p:cNvPr>
          <p:cNvSpPr txBox="1">
            <a:spLocks/>
          </p:cNvSpPr>
          <p:nvPr/>
        </p:nvSpPr>
        <p:spPr>
          <a:xfrm>
            <a:off x="7576266" y="6137090"/>
            <a:ext cx="4125100" cy="282513"/>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spc="0" dirty="0">
                <a:solidFill>
                  <a:schemeClr val="tx1"/>
                </a:solidFill>
                <a:latin typeface="+mn-lt"/>
                <a:cs typeface="Segoe UI Semilight"/>
              </a:rPr>
              <a:t>Next slide for an architecture diagram </a:t>
            </a:r>
          </a:p>
        </p:txBody>
      </p:sp>
      <p:sp>
        <p:nvSpPr>
          <p:cNvPr id="4" name="arrow_15">
            <a:extLst>
              <a:ext uri="{FF2B5EF4-FFF2-40B4-BE49-F238E27FC236}">
                <a16:creationId xmlns:a16="http://schemas.microsoft.com/office/drawing/2014/main" id="{0E05D441-4B6C-476A-A459-81B486EB263B}"/>
              </a:ext>
              <a:ext uri="{C183D7F6-B498-43B3-948B-1728B52AA6E4}">
                <adec:decorative xmlns:adec="http://schemas.microsoft.com/office/drawing/2017/decorative" val="1"/>
              </a:ext>
            </a:extLst>
          </p:cNvPr>
          <p:cNvSpPr>
            <a:spLocks noChangeAspect="1" noEditPoints="1"/>
          </p:cNvSpPr>
          <p:nvPr/>
        </p:nvSpPr>
        <p:spPr bwMode="auto">
          <a:xfrm>
            <a:off x="11783228" y="6137089"/>
            <a:ext cx="225900" cy="224873"/>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27" tIns="45713" rIns="91427" bIns="45713" numCol="1" anchor="t" anchorCtr="0" compatLnSpc="1">
            <a:prstTxWarp prst="textNoShape">
              <a:avLst/>
            </a:prstTxWarp>
          </a:bodyPr>
          <a:lstStyle/>
          <a:p>
            <a:endParaRPr lang="en-US" sz="2000" dirty="0"/>
          </a:p>
        </p:txBody>
      </p:sp>
      <p:sp>
        <p:nvSpPr>
          <p:cNvPr id="5" name="TextBox 4">
            <a:extLst>
              <a:ext uri="{FF2B5EF4-FFF2-40B4-BE49-F238E27FC236}">
                <a16:creationId xmlns:a16="http://schemas.microsoft.com/office/drawing/2014/main" id="{BD2935C2-2072-2A6A-E1E8-6DA59BE3D2D1}"/>
              </a:ext>
            </a:extLst>
          </p:cNvPr>
          <p:cNvSpPr txBox="1"/>
          <p:nvPr/>
        </p:nvSpPr>
        <p:spPr>
          <a:xfrm>
            <a:off x="5035246" y="1738886"/>
            <a:ext cx="6215646" cy="414353"/>
          </a:xfrm>
          <a:prstGeom prst="rect">
            <a:avLst/>
          </a:prstGeom>
          <a:noFill/>
        </p:spPr>
        <p:txBody>
          <a:bodyPr wrap="square">
            <a:spAutoFit/>
          </a:bodyPr>
          <a:lstStyle/>
          <a:p>
            <a:r>
              <a:rPr lang="en-US" sz="2040" dirty="0">
                <a:latin typeface="Segoe UI Semibold" panose="020B0702040204020203" pitchFamily="34" charset="0"/>
                <a:cs typeface="Segoe UI Semibold" panose="020B0702040204020203" pitchFamily="34" charset="0"/>
              </a:rPr>
              <a:t>Job Skills</a:t>
            </a:r>
            <a:endParaRPr lang="en-US" sz="2040" dirty="0"/>
          </a:p>
        </p:txBody>
      </p:sp>
      <p:sp>
        <p:nvSpPr>
          <p:cNvPr id="6" name="Rectangle 5">
            <a:extLst>
              <a:ext uri="{FF2B5EF4-FFF2-40B4-BE49-F238E27FC236}">
                <a16:creationId xmlns:a16="http://schemas.microsoft.com/office/drawing/2014/main" id="{BC9B9511-4877-1CD7-0F9A-9DEB26A2B1F6}"/>
              </a:ext>
              <a:ext uri="{C183D7F6-B498-43B3-948B-1728B52AA6E4}">
                <adec:decorative xmlns:adec="http://schemas.microsoft.com/office/drawing/2017/decorative" val="1"/>
              </a:ext>
            </a:extLst>
          </p:cNvPr>
          <p:cNvSpPr/>
          <p:nvPr/>
        </p:nvSpPr>
        <p:spPr bwMode="auto">
          <a:xfrm>
            <a:off x="5165157" y="2110783"/>
            <a:ext cx="6715820" cy="3755141"/>
          </a:xfrm>
          <a:prstGeom prst="rect">
            <a:avLst/>
          </a:prstGeom>
          <a:solidFill>
            <a:schemeClr val="bg1"/>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54" tIns="137141" rIns="182854" bIns="137141" numCol="1" spcCol="1270" anchor="t" anchorCtr="0">
            <a:noAutofit/>
          </a:bodyPr>
          <a:lstStyle/>
          <a:p>
            <a:pPr>
              <a:spcAft>
                <a:spcPts val="612"/>
              </a:spcAft>
            </a:pPr>
            <a:r>
              <a:rPr lang="en-US" sz="2000" dirty="0">
                <a:solidFill>
                  <a:schemeClr val="tx1"/>
                </a:solidFill>
                <a:latin typeface="+mj-lt"/>
                <a:cs typeface="Segoe UI Semilight"/>
              </a:rPr>
              <a:t>Task 1: </a:t>
            </a:r>
            <a:r>
              <a:rPr lang="en-US" sz="2000" dirty="0">
                <a:solidFill>
                  <a:schemeClr val="tx1"/>
                </a:solidFill>
                <a:cs typeface="Segoe UI Semilight"/>
              </a:rPr>
              <a:t>Deploy zone-resilient Azure virtual machines by using the Azure portal.</a:t>
            </a:r>
          </a:p>
          <a:p>
            <a:pPr>
              <a:spcAft>
                <a:spcPts val="612"/>
              </a:spcAft>
            </a:pPr>
            <a:r>
              <a:rPr lang="en-US" sz="2000" dirty="0">
                <a:solidFill>
                  <a:schemeClr val="tx1"/>
                </a:solidFill>
                <a:latin typeface="+mj-lt"/>
                <a:cs typeface="Segoe UI Semilight"/>
              </a:rPr>
              <a:t>Task 2: </a:t>
            </a:r>
            <a:r>
              <a:rPr lang="en-US" sz="2000" dirty="0">
                <a:solidFill>
                  <a:schemeClr val="tx1"/>
                </a:solidFill>
                <a:cs typeface="Segoe UI Semilight"/>
              </a:rPr>
              <a:t>Manage compute and storage scaling for virtual machines.</a:t>
            </a:r>
          </a:p>
          <a:p>
            <a:pPr>
              <a:spcAft>
                <a:spcPts val="612"/>
              </a:spcAft>
            </a:pPr>
            <a:r>
              <a:rPr lang="en-US" sz="2000" dirty="0">
                <a:solidFill>
                  <a:schemeClr val="tx1"/>
                </a:solidFill>
                <a:latin typeface="+mj-lt"/>
                <a:cs typeface="Segoe UI Semilight"/>
              </a:rPr>
              <a:t>Task 3: </a:t>
            </a:r>
            <a:r>
              <a:rPr lang="en-US" sz="2000" dirty="0">
                <a:solidFill>
                  <a:schemeClr val="tx1"/>
                </a:solidFill>
                <a:cs typeface="Segoe UI Semilight"/>
              </a:rPr>
              <a:t>Create and configure Azure Virtual Machine Scale Sets.</a:t>
            </a:r>
          </a:p>
          <a:p>
            <a:pPr>
              <a:spcAft>
                <a:spcPts val="612"/>
              </a:spcAft>
            </a:pPr>
            <a:r>
              <a:rPr lang="en-US" sz="2000" dirty="0">
                <a:solidFill>
                  <a:schemeClr val="tx1"/>
                </a:solidFill>
                <a:latin typeface="+mj-lt"/>
                <a:cs typeface="Segoe UI Semilight"/>
              </a:rPr>
              <a:t>Task 4: </a:t>
            </a:r>
            <a:r>
              <a:rPr lang="en-US" sz="2000" dirty="0">
                <a:solidFill>
                  <a:schemeClr val="tx1"/>
                </a:solidFill>
                <a:cs typeface="Segoe UI Semilight"/>
              </a:rPr>
              <a:t>Scale Azure Virtual Machine Scale Sets.</a:t>
            </a:r>
          </a:p>
          <a:p>
            <a:pPr>
              <a:spcAft>
                <a:spcPts val="612"/>
              </a:spcAft>
            </a:pPr>
            <a:r>
              <a:rPr lang="en-US" sz="2000" dirty="0">
                <a:solidFill>
                  <a:schemeClr val="tx1"/>
                </a:solidFill>
                <a:latin typeface="+mj-lt"/>
                <a:cs typeface="Segoe UI Semilight"/>
              </a:rPr>
              <a:t>Task 5: </a:t>
            </a:r>
            <a:r>
              <a:rPr lang="en-US" sz="2000" dirty="0">
                <a:solidFill>
                  <a:schemeClr val="tx1"/>
                </a:solidFill>
                <a:cs typeface="Segoe UI Semilight"/>
              </a:rPr>
              <a:t>Create a virtual machine using Azure PowerShell (option 1).</a:t>
            </a:r>
          </a:p>
          <a:p>
            <a:pPr>
              <a:spcAft>
                <a:spcPts val="612"/>
              </a:spcAft>
            </a:pPr>
            <a:r>
              <a:rPr lang="en-US" sz="2000" dirty="0">
                <a:solidFill>
                  <a:schemeClr val="tx1"/>
                </a:solidFill>
                <a:latin typeface="+mj-lt"/>
                <a:cs typeface="Segoe UI Semilight"/>
              </a:rPr>
              <a:t>Task 6: </a:t>
            </a:r>
            <a:r>
              <a:rPr lang="en-US" sz="2000" dirty="0">
                <a:solidFill>
                  <a:schemeClr val="tx1"/>
                </a:solidFill>
                <a:cs typeface="Segoe UI Semilight"/>
              </a:rPr>
              <a:t>Create a virtual machine using the CLI (option 2).</a:t>
            </a:r>
          </a:p>
          <a:p>
            <a:pPr>
              <a:spcAft>
                <a:spcPts val="612"/>
              </a:spcAft>
            </a:pPr>
            <a:endParaRPr lang="en-US" sz="2000" dirty="0">
              <a:solidFill>
                <a:schemeClr val="tx1"/>
              </a:solidFill>
            </a:endParaRPr>
          </a:p>
          <a:p>
            <a:pPr>
              <a:spcAft>
                <a:spcPts val="612"/>
              </a:spcAft>
            </a:pPr>
            <a:endParaRPr lang="en-US" sz="2000" dirty="0">
              <a:solidFill>
                <a:schemeClr val="tx1"/>
              </a:solidFill>
            </a:endParaRPr>
          </a:p>
          <a:p>
            <a:pPr>
              <a:spcAft>
                <a:spcPts val="612"/>
              </a:spcAft>
            </a:pPr>
            <a:endParaRPr lang="en-US" sz="2000" dirty="0">
              <a:solidFill>
                <a:schemeClr val="tx1"/>
              </a:solidFill>
            </a:endParaRPr>
          </a:p>
          <a:p>
            <a:pPr>
              <a:spcAft>
                <a:spcPts val="612"/>
              </a:spcAft>
            </a:pPr>
            <a:endParaRPr lang="en-US" sz="2000" dirty="0">
              <a:solidFill>
                <a:schemeClr val="tx1"/>
              </a:solidFill>
            </a:endParaRPr>
          </a:p>
        </p:txBody>
      </p:sp>
    </p:spTree>
    <p:extLst>
      <p:ext uri="{BB962C8B-B14F-4D97-AF65-F5344CB8AC3E}">
        <p14:creationId xmlns:p14="http://schemas.microsoft.com/office/powerpoint/2010/main" val="205178743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54308-8F36-4209-9550-1EA4C2C92D25}"/>
              </a:ext>
            </a:extLst>
          </p:cNvPr>
          <p:cNvSpPr>
            <a:spLocks noGrp="1"/>
          </p:cNvSpPr>
          <p:nvPr>
            <p:ph type="title"/>
          </p:nvPr>
        </p:nvSpPr>
        <p:spPr/>
        <p:txBody>
          <a:bodyPr/>
          <a:lstStyle/>
          <a:p>
            <a:r>
              <a:rPr lang="en-US" sz="3264" dirty="0"/>
              <a:t>Lab 08 – Architecture diagram</a:t>
            </a:r>
          </a:p>
        </p:txBody>
      </p:sp>
      <p:grpSp>
        <p:nvGrpSpPr>
          <p:cNvPr id="3" name="Group 2" descr="Architecture diagram for the virtual machine lab tasks. ">
            <a:extLst>
              <a:ext uri="{FF2B5EF4-FFF2-40B4-BE49-F238E27FC236}">
                <a16:creationId xmlns:a16="http://schemas.microsoft.com/office/drawing/2014/main" id="{624BFC19-F868-BE32-6CD2-A5B750C7CC89}"/>
              </a:ext>
            </a:extLst>
          </p:cNvPr>
          <p:cNvGrpSpPr/>
          <p:nvPr/>
        </p:nvGrpSpPr>
        <p:grpSpPr>
          <a:xfrm>
            <a:off x="1906120" y="1196478"/>
            <a:ext cx="8510736" cy="4750521"/>
            <a:chOff x="1906120" y="1196478"/>
            <a:chExt cx="8510736" cy="4750521"/>
          </a:xfrm>
        </p:grpSpPr>
        <p:sp>
          <p:nvSpPr>
            <p:cNvPr id="83" name="TextBox 82">
              <a:extLst>
                <a:ext uri="{FF2B5EF4-FFF2-40B4-BE49-F238E27FC236}">
                  <a16:creationId xmlns:a16="http://schemas.microsoft.com/office/drawing/2014/main" id="{C7FDE4A5-5DF0-14DA-C932-90DC00FA78ED}"/>
                </a:ext>
              </a:extLst>
            </p:cNvPr>
            <p:cNvSpPr txBox="1"/>
            <p:nvPr/>
          </p:nvSpPr>
          <p:spPr>
            <a:xfrm>
              <a:off x="2402993" y="1196478"/>
              <a:ext cx="2708465" cy="531870"/>
            </a:xfrm>
            <a:prstGeom prst="rect">
              <a:avLst/>
            </a:prstGeom>
            <a:noFill/>
          </p:spPr>
          <p:txBody>
            <a:bodyPr wrap="none" lIns="186521" tIns="149217" rIns="186521" bIns="149217" rtlCol="0">
              <a:spAutoFit/>
            </a:bodyPr>
            <a:lstStyle/>
            <a:p>
              <a:pPr>
                <a:lnSpc>
                  <a:spcPct val="90000"/>
                </a:lnSpc>
                <a:spcAft>
                  <a:spcPts val="612"/>
                </a:spcAft>
              </a:pPr>
              <a:r>
                <a:rPr lang="en-US" sz="1632" b="1" dirty="0">
                  <a:gradFill>
                    <a:gsLst>
                      <a:gs pos="2917">
                        <a:schemeClr val="tx1"/>
                      </a:gs>
                      <a:gs pos="30000">
                        <a:schemeClr val="tx1"/>
                      </a:gs>
                    </a:gsLst>
                    <a:lin ang="5400000" scaled="0"/>
                  </a:gradFill>
                </a:rPr>
                <a:t>Azure Virtual Machines</a:t>
              </a:r>
            </a:p>
          </p:txBody>
        </p:sp>
        <p:sp>
          <p:nvSpPr>
            <p:cNvPr id="84" name="TextBox 83">
              <a:extLst>
                <a:ext uri="{FF2B5EF4-FFF2-40B4-BE49-F238E27FC236}">
                  <a16:creationId xmlns:a16="http://schemas.microsoft.com/office/drawing/2014/main" id="{EF1B3050-233C-09C4-592B-098140FA114C}"/>
                </a:ext>
              </a:extLst>
            </p:cNvPr>
            <p:cNvSpPr txBox="1"/>
            <p:nvPr/>
          </p:nvSpPr>
          <p:spPr>
            <a:xfrm>
              <a:off x="7024851" y="1196478"/>
              <a:ext cx="3016679" cy="531870"/>
            </a:xfrm>
            <a:prstGeom prst="rect">
              <a:avLst/>
            </a:prstGeom>
            <a:noFill/>
          </p:spPr>
          <p:txBody>
            <a:bodyPr wrap="none" lIns="186521" tIns="149217" rIns="186521" bIns="149217" rtlCol="0">
              <a:spAutoFit/>
            </a:bodyPr>
            <a:lstStyle/>
            <a:p>
              <a:pPr>
                <a:lnSpc>
                  <a:spcPct val="90000"/>
                </a:lnSpc>
                <a:spcAft>
                  <a:spcPts val="612"/>
                </a:spcAft>
              </a:pPr>
              <a:r>
                <a:rPr lang="en-US" sz="1632" b="1" dirty="0">
                  <a:gradFill>
                    <a:gsLst>
                      <a:gs pos="2917">
                        <a:schemeClr val="tx1"/>
                      </a:gs>
                      <a:gs pos="30000">
                        <a:schemeClr val="tx1"/>
                      </a:gs>
                    </a:gsLst>
                    <a:lin ang="5400000" scaled="0"/>
                  </a:gradFill>
                </a:rPr>
                <a:t>Virtual Machine Scale Sets</a:t>
              </a:r>
            </a:p>
          </p:txBody>
        </p:sp>
        <p:sp>
          <p:nvSpPr>
            <p:cNvPr id="12" name="Rectangle 11">
              <a:extLst>
                <a:ext uri="{FF2B5EF4-FFF2-40B4-BE49-F238E27FC236}">
                  <a16:creationId xmlns:a16="http://schemas.microsoft.com/office/drawing/2014/main" id="{F062E614-8061-4834-BE27-E0DB030C689A}"/>
                </a:ext>
              </a:extLst>
            </p:cNvPr>
            <p:cNvSpPr/>
            <p:nvPr/>
          </p:nvSpPr>
          <p:spPr bwMode="auto">
            <a:xfrm>
              <a:off x="1958691" y="1690473"/>
              <a:ext cx="3837506" cy="1757104"/>
            </a:xfrm>
            <a:prstGeom prst="rect">
              <a:avLst/>
            </a:prstGeom>
            <a:solidFill>
              <a:schemeClr val="bg1">
                <a:lumMod val="95000"/>
              </a:schemeClr>
            </a:solid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60" tIns="143408" rIns="179260" bIns="143408" numCol="1" spcCol="0" rtlCol="0" fromWordArt="0" anchor="t" anchorCtr="0" forceAA="0" compatLnSpc="1">
              <a:prstTxWarp prst="textNoShape">
                <a:avLst/>
              </a:prstTxWarp>
              <a:noAutofit/>
            </a:bodyPr>
            <a:lstStyle/>
            <a:p>
              <a:pPr algn="ctr" defTabSz="913926" fontAlgn="base">
                <a:lnSpc>
                  <a:spcPct val="90000"/>
                </a:lnSpc>
                <a:spcBef>
                  <a:spcPct val="0"/>
                </a:spcBef>
                <a:spcAft>
                  <a:spcPct val="0"/>
                </a:spcAft>
              </a:pPr>
              <a:endParaRPr lang="fr-FR" sz="1632" dirty="0">
                <a:gradFill>
                  <a:gsLst>
                    <a:gs pos="0">
                      <a:srgbClr val="FFFFFF"/>
                    </a:gs>
                    <a:gs pos="100000">
                      <a:srgbClr val="FFFFFF"/>
                    </a:gs>
                  </a:gsLst>
                  <a:lin ang="5400000" scaled="0"/>
                </a:gradFill>
                <a:cs typeface="Segoe UI" pitchFamily="34" charset="0"/>
              </a:endParaRPr>
            </a:p>
          </p:txBody>
        </p:sp>
        <p:pic>
          <p:nvPicPr>
            <p:cNvPr id="9" name="Graphic 8">
              <a:extLst>
                <a:ext uri="{FF2B5EF4-FFF2-40B4-BE49-F238E27FC236}">
                  <a16:creationId xmlns:a16="http://schemas.microsoft.com/office/drawing/2014/main" id="{BE95CE93-D76D-40DB-BAA2-2D05288E54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02402" y="2200460"/>
              <a:ext cx="610717" cy="479298"/>
            </a:xfrm>
            <a:prstGeom prst="rect">
              <a:avLst/>
            </a:prstGeom>
          </p:spPr>
        </p:pic>
        <p:sp>
          <p:nvSpPr>
            <p:cNvPr id="10" name="TextBox 9">
              <a:extLst>
                <a:ext uri="{FF2B5EF4-FFF2-40B4-BE49-F238E27FC236}">
                  <a16:creationId xmlns:a16="http://schemas.microsoft.com/office/drawing/2014/main" id="{0F7D97B9-282C-44CC-A1D1-98D550CE806A}"/>
                </a:ext>
              </a:extLst>
            </p:cNvPr>
            <p:cNvSpPr txBox="1"/>
            <p:nvPr/>
          </p:nvSpPr>
          <p:spPr>
            <a:xfrm>
              <a:off x="1906120" y="2710823"/>
              <a:ext cx="2003283" cy="861701"/>
            </a:xfrm>
            <a:prstGeom prst="rect">
              <a:avLst/>
            </a:prstGeom>
            <a:noFill/>
          </p:spPr>
          <p:txBody>
            <a:bodyPr wrap="square">
              <a:spAutoFit/>
            </a:bodyPr>
            <a:lstStyle/>
            <a:p>
              <a:pPr algn="ctr" defTabSz="914191"/>
              <a:r>
                <a:rPr lang="fr-FR" sz="1632" dirty="0">
                  <a:solidFill>
                    <a:srgbClr val="000000"/>
                  </a:solidFill>
                </a:rPr>
                <a:t>az104-vm1</a:t>
              </a:r>
            </a:p>
            <a:p>
              <a:pPr algn="ctr" defTabSz="914191"/>
              <a:endParaRPr lang="fr-FR" sz="1632" dirty="0">
                <a:solidFill>
                  <a:srgbClr val="000000"/>
                </a:solidFill>
              </a:endParaRPr>
            </a:p>
            <a:p>
              <a:pPr algn="ctr" defTabSz="914191"/>
              <a:endParaRPr lang="fr-FR" sz="1632" dirty="0">
                <a:solidFill>
                  <a:srgbClr val="000000"/>
                </a:solidFill>
              </a:endParaRPr>
            </a:p>
          </p:txBody>
        </p:sp>
        <p:pic>
          <p:nvPicPr>
            <p:cNvPr id="19" name="Graphic 18">
              <a:extLst>
                <a:ext uri="{FF2B5EF4-FFF2-40B4-BE49-F238E27FC236}">
                  <a16:creationId xmlns:a16="http://schemas.microsoft.com/office/drawing/2014/main" id="{A9250F9E-C52B-4093-B7FC-73972D9485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89197" y="2202096"/>
              <a:ext cx="610717" cy="479298"/>
            </a:xfrm>
            <a:prstGeom prst="rect">
              <a:avLst/>
            </a:prstGeom>
          </p:spPr>
        </p:pic>
        <p:sp>
          <p:nvSpPr>
            <p:cNvPr id="20" name="TextBox 19">
              <a:extLst>
                <a:ext uri="{FF2B5EF4-FFF2-40B4-BE49-F238E27FC236}">
                  <a16:creationId xmlns:a16="http://schemas.microsoft.com/office/drawing/2014/main" id="{0D5B5350-49D8-4784-8FD5-E3740DCF4656}"/>
                </a:ext>
              </a:extLst>
            </p:cNvPr>
            <p:cNvSpPr txBox="1"/>
            <p:nvPr/>
          </p:nvSpPr>
          <p:spPr>
            <a:xfrm>
              <a:off x="3792915" y="2712463"/>
              <a:ext cx="2003283" cy="606382"/>
            </a:xfrm>
            <a:prstGeom prst="rect">
              <a:avLst/>
            </a:prstGeom>
            <a:noFill/>
          </p:spPr>
          <p:txBody>
            <a:bodyPr wrap="square">
              <a:spAutoFit/>
            </a:bodyPr>
            <a:lstStyle/>
            <a:p>
              <a:pPr algn="ctr" defTabSz="914191"/>
              <a:r>
                <a:rPr lang="fr-FR" sz="1632" dirty="0">
                  <a:solidFill>
                    <a:srgbClr val="000000"/>
                  </a:solidFill>
                </a:rPr>
                <a:t>az104-vm2</a:t>
              </a:r>
            </a:p>
            <a:p>
              <a:pPr algn="ctr" defTabSz="914191"/>
              <a:endParaRPr lang="fr-FR" sz="1632" dirty="0">
                <a:solidFill>
                  <a:srgbClr val="000000"/>
                </a:solidFill>
              </a:endParaRPr>
            </a:p>
          </p:txBody>
        </p:sp>
        <p:sp>
          <p:nvSpPr>
            <p:cNvPr id="21" name="TextBox 20">
              <a:extLst>
                <a:ext uri="{FF2B5EF4-FFF2-40B4-BE49-F238E27FC236}">
                  <a16:creationId xmlns:a16="http://schemas.microsoft.com/office/drawing/2014/main" id="{681500B7-F32E-46E2-88B7-4FD2C8019BB9}"/>
                </a:ext>
              </a:extLst>
            </p:cNvPr>
            <p:cNvSpPr txBox="1"/>
            <p:nvPr/>
          </p:nvSpPr>
          <p:spPr>
            <a:xfrm>
              <a:off x="2466733" y="2941635"/>
              <a:ext cx="1966240" cy="351063"/>
            </a:xfrm>
            <a:prstGeom prst="rect">
              <a:avLst/>
            </a:prstGeom>
            <a:noFill/>
          </p:spPr>
          <p:txBody>
            <a:bodyPr wrap="square">
              <a:spAutoFit/>
            </a:bodyPr>
            <a:lstStyle/>
            <a:p>
              <a:pPr defTabSz="914191"/>
              <a:r>
                <a:rPr lang="fr-FR" sz="1632" dirty="0">
                  <a:solidFill>
                    <a:srgbClr val="000000"/>
                  </a:solidFill>
                </a:rPr>
                <a:t>Zone1</a:t>
              </a:r>
            </a:p>
          </p:txBody>
        </p:sp>
        <p:sp>
          <p:nvSpPr>
            <p:cNvPr id="22" name="TextBox 21">
              <a:extLst>
                <a:ext uri="{FF2B5EF4-FFF2-40B4-BE49-F238E27FC236}">
                  <a16:creationId xmlns:a16="http://schemas.microsoft.com/office/drawing/2014/main" id="{FF3ECC6E-386B-4DC2-A218-D33393296126}"/>
                </a:ext>
              </a:extLst>
            </p:cNvPr>
            <p:cNvSpPr txBox="1"/>
            <p:nvPr/>
          </p:nvSpPr>
          <p:spPr>
            <a:xfrm>
              <a:off x="4305909" y="2949563"/>
              <a:ext cx="1315603" cy="351063"/>
            </a:xfrm>
            <a:prstGeom prst="rect">
              <a:avLst/>
            </a:prstGeom>
            <a:noFill/>
          </p:spPr>
          <p:txBody>
            <a:bodyPr wrap="square">
              <a:spAutoFit/>
            </a:bodyPr>
            <a:lstStyle/>
            <a:p>
              <a:pPr defTabSz="914191"/>
              <a:r>
                <a:rPr lang="fr-FR" sz="1632" dirty="0">
                  <a:solidFill>
                    <a:srgbClr val="000000"/>
                  </a:solidFill>
                </a:rPr>
                <a:t>Zone2</a:t>
              </a:r>
            </a:p>
          </p:txBody>
        </p:sp>
        <p:sp>
          <p:nvSpPr>
            <p:cNvPr id="45" name="TextBox 44">
              <a:extLst>
                <a:ext uri="{FF2B5EF4-FFF2-40B4-BE49-F238E27FC236}">
                  <a16:creationId xmlns:a16="http://schemas.microsoft.com/office/drawing/2014/main" id="{EF3C7B6C-839C-42F8-99FE-5297BA7ED543}"/>
                </a:ext>
              </a:extLst>
            </p:cNvPr>
            <p:cNvSpPr txBox="1"/>
            <p:nvPr/>
          </p:nvSpPr>
          <p:spPr>
            <a:xfrm>
              <a:off x="4925747" y="1723836"/>
              <a:ext cx="946442" cy="351063"/>
            </a:xfrm>
            <a:prstGeom prst="rect">
              <a:avLst/>
            </a:prstGeom>
            <a:noFill/>
          </p:spPr>
          <p:txBody>
            <a:bodyPr wrap="square">
              <a:spAutoFit/>
            </a:bodyPr>
            <a:lstStyle/>
            <a:p>
              <a:pPr defTabSz="914191"/>
              <a:r>
                <a:rPr lang="fr-FR" sz="1632" b="1" dirty="0">
                  <a:solidFill>
                    <a:schemeClr val="tx2">
                      <a:lumMod val="50000"/>
                    </a:schemeClr>
                  </a:solidFill>
                </a:rPr>
                <a:t>Task 1</a:t>
              </a:r>
            </a:p>
          </p:txBody>
        </p:sp>
        <p:sp>
          <p:nvSpPr>
            <p:cNvPr id="48" name="Rectangle 47">
              <a:extLst>
                <a:ext uri="{FF2B5EF4-FFF2-40B4-BE49-F238E27FC236}">
                  <a16:creationId xmlns:a16="http://schemas.microsoft.com/office/drawing/2014/main" id="{24E8C3E8-2632-4DF4-73E0-9176FFCD7998}"/>
                </a:ext>
              </a:extLst>
            </p:cNvPr>
            <p:cNvSpPr/>
            <p:nvPr/>
          </p:nvSpPr>
          <p:spPr bwMode="auto">
            <a:xfrm>
              <a:off x="1944695" y="3659726"/>
              <a:ext cx="3853606" cy="1485547"/>
            </a:xfrm>
            <a:prstGeom prst="rect">
              <a:avLst/>
            </a:prstGeom>
            <a:solidFill>
              <a:schemeClr val="bg1">
                <a:lumMod val="95000"/>
              </a:schemeClr>
            </a:solid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60" tIns="143408" rIns="179260" bIns="143408" numCol="1" spcCol="0" rtlCol="0" fromWordArt="0" anchor="t" anchorCtr="0" forceAA="0" compatLnSpc="1">
              <a:prstTxWarp prst="textNoShape">
                <a:avLst/>
              </a:prstTxWarp>
              <a:noAutofit/>
            </a:bodyPr>
            <a:lstStyle/>
            <a:p>
              <a:pPr algn="ctr" defTabSz="913926" fontAlgn="base">
                <a:lnSpc>
                  <a:spcPct val="90000"/>
                </a:lnSpc>
                <a:spcBef>
                  <a:spcPct val="0"/>
                </a:spcBef>
                <a:spcAft>
                  <a:spcPct val="0"/>
                </a:spcAft>
              </a:pPr>
              <a:endParaRPr lang="fr-FR" sz="1632" dirty="0">
                <a:gradFill>
                  <a:gsLst>
                    <a:gs pos="0">
                      <a:srgbClr val="FFFFFF"/>
                    </a:gs>
                    <a:gs pos="100000">
                      <a:srgbClr val="FFFFFF"/>
                    </a:gs>
                  </a:gsLst>
                  <a:lin ang="5400000" scaled="0"/>
                </a:gradFill>
                <a:cs typeface="Segoe UI" pitchFamily="34" charset="0"/>
              </a:endParaRPr>
            </a:p>
          </p:txBody>
        </p:sp>
        <p:sp>
          <p:nvSpPr>
            <p:cNvPr id="57" name="TextBox 56">
              <a:extLst>
                <a:ext uri="{FF2B5EF4-FFF2-40B4-BE49-F238E27FC236}">
                  <a16:creationId xmlns:a16="http://schemas.microsoft.com/office/drawing/2014/main" id="{EB38A913-ECC9-698C-3F3B-3F651D1E4F1A}"/>
                </a:ext>
              </a:extLst>
            </p:cNvPr>
            <p:cNvSpPr txBox="1"/>
            <p:nvPr/>
          </p:nvSpPr>
          <p:spPr>
            <a:xfrm>
              <a:off x="4938049" y="3741913"/>
              <a:ext cx="865920" cy="349307"/>
            </a:xfrm>
            <a:prstGeom prst="rect">
              <a:avLst/>
            </a:prstGeom>
            <a:noFill/>
          </p:spPr>
          <p:txBody>
            <a:bodyPr wrap="square">
              <a:spAutoFit/>
            </a:bodyPr>
            <a:lstStyle/>
            <a:p>
              <a:pPr defTabSz="914191"/>
              <a:r>
                <a:rPr lang="en-US" sz="1632" b="1" dirty="0">
                  <a:solidFill>
                    <a:schemeClr val="tx2">
                      <a:lumMod val="50000"/>
                    </a:schemeClr>
                  </a:solidFill>
                </a:rPr>
                <a:t>Task</a:t>
              </a:r>
              <a:r>
                <a:rPr lang="fr-FR" sz="1632" b="1" dirty="0">
                  <a:solidFill>
                    <a:schemeClr val="tx2">
                      <a:lumMod val="50000"/>
                    </a:schemeClr>
                  </a:solidFill>
                </a:rPr>
                <a:t> 2</a:t>
              </a:r>
            </a:p>
          </p:txBody>
        </p:sp>
        <p:pic>
          <p:nvPicPr>
            <p:cNvPr id="58" name="Graphic 57">
              <a:extLst>
                <a:ext uri="{FF2B5EF4-FFF2-40B4-BE49-F238E27FC236}">
                  <a16:creationId xmlns:a16="http://schemas.microsoft.com/office/drawing/2014/main" id="{40CC5965-F057-8DAE-71E4-A87E33E0F3E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84736" y="4188248"/>
              <a:ext cx="590760" cy="476902"/>
            </a:xfrm>
            <a:prstGeom prst="rect">
              <a:avLst/>
            </a:prstGeom>
          </p:spPr>
        </p:pic>
        <p:pic>
          <p:nvPicPr>
            <p:cNvPr id="60" name="Graphic 59">
              <a:extLst>
                <a:ext uri="{FF2B5EF4-FFF2-40B4-BE49-F238E27FC236}">
                  <a16:creationId xmlns:a16="http://schemas.microsoft.com/office/drawing/2014/main" id="{8A47F6C7-9C64-588E-2AA4-99CD3D3769C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948171" y="4123627"/>
              <a:ext cx="747092" cy="515596"/>
            </a:xfrm>
            <a:prstGeom prst="rect">
              <a:avLst/>
            </a:prstGeom>
          </p:spPr>
        </p:pic>
        <p:sp>
          <p:nvSpPr>
            <p:cNvPr id="61" name="TextBox 60">
              <a:extLst>
                <a:ext uri="{FF2B5EF4-FFF2-40B4-BE49-F238E27FC236}">
                  <a16:creationId xmlns:a16="http://schemas.microsoft.com/office/drawing/2014/main" id="{EDEA9C3A-3853-A2DB-79E2-F40CCCAA0375}"/>
                </a:ext>
              </a:extLst>
            </p:cNvPr>
            <p:cNvSpPr txBox="1"/>
            <p:nvPr/>
          </p:nvSpPr>
          <p:spPr>
            <a:xfrm>
              <a:off x="2776043" y="4799192"/>
              <a:ext cx="2116212" cy="349307"/>
            </a:xfrm>
            <a:prstGeom prst="rect">
              <a:avLst/>
            </a:prstGeom>
            <a:noFill/>
          </p:spPr>
          <p:txBody>
            <a:bodyPr wrap="square">
              <a:spAutoFit/>
            </a:bodyPr>
            <a:lstStyle/>
            <a:p>
              <a:pPr defTabSz="914191"/>
              <a:r>
                <a:rPr lang="en-US" sz="1632" dirty="0"/>
                <a:t>resize</a:t>
              </a:r>
              <a:r>
                <a:rPr lang="fr-FR" sz="1632" dirty="0"/>
                <a:t> and update</a:t>
              </a:r>
            </a:p>
          </p:txBody>
        </p:sp>
        <p:cxnSp>
          <p:nvCxnSpPr>
            <p:cNvPr id="86" name="Connector: Elbow 85">
              <a:extLst>
                <a:ext uri="{FF2B5EF4-FFF2-40B4-BE49-F238E27FC236}">
                  <a16:creationId xmlns:a16="http://schemas.microsoft.com/office/drawing/2014/main" id="{CA3C3C39-D6AB-7FEA-BD56-5A306A0FB19E}"/>
                </a:ext>
              </a:extLst>
            </p:cNvPr>
            <p:cNvCxnSpPr>
              <a:cxnSpLocks/>
              <a:stCxn id="9" idx="3"/>
              <a:endCxn id="48" idx="0"/>
            </p:cNvCxnSpPr>
            <p:nvPr/>
          </p:nvCxnSpPr>
          <p:spPr>
            <a:xfrm>
              <a:off x="3213119" y="2440109"/>
              <a:ext cx="658380" cy="1219616"/>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48619EFB-BCA7-4763-A2B2-B9120DEED103}"/>
                </a:ext>
              </a:extLst>
            </p:cNvPr>
            <p:cNvSpPr/>
            <p:nvPr/>
          </p:nvSpPr>
          <p:spPr bwMode="auto">
            <a:xfrm>
              <a:off x="6500662" y="1694987"/>
              <a:ext cx="3877497" cy="1752717"/>
            </a:xfrm>
            <a:prstGeom prst="rect">
              <a:avLst/>
            </a:prstGeom>
            <a:solidFill>
              <a:schemeClr val="bg1">
                <a:lumMod val="95000"/>
              </a:schemeClr>
            </a:solid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60" tIns="143408" rIns="179260" bIns="143408" numCol="1" spcCol="0" rtlCol="0" fromWordArt="0" anchor="t" anchorCtr="0" forceAA="0" compatLnSpc="1">
              <a:prstTxWarp prst="textNoShape">
                <a:avLst/>
              </a:prstTxWarp>
              <a:noAutofit/>
            </a:bodyPr>
            <a:lstStyle/>
            <a:p>
              <a:pPr algn="ctr" defTabSz="913926" fontAlgn="base">
                <a:lnSpc>
                  <a:spcPct val="90000"/>
                </a:lnSpc>
                <a:spcBef>
                  <a:spcPct val="0"/>
                </a:spcBef>
                <a:spcAft>
                  <a:spcPct val="0"/>
                </a:spcAft>
              </a:pPr>
              <a:endParaRPr lang="fr-FR" sz="1632" dirty="0">
                <a:gradFill>
                  <a:gsLst>
                    <a:gs pos="0">
                      <a:srgbClr val="FFFFFF"/>
                    </a:gs>
                    <a:gs pos="100000">
                      <a:srgbClr val="FFFFFF"/>
                    </a:gs>
                  </a:gsLst>
                  <a:lin ang="5400000" scaled="0"/>
                </a:gradFill>
                <a:cs typeface="Segoe UI" pitchFamily="34" charset="0"/>
              </a:endParaRPr>
            </a:p>
          </p:txBody>
        </p:sp>
        <p:pic>
          <p:nvPicPr>
            <p:cNvPr id="32" name="Graphic 31">
              <a:extLst>
                <a:ext uri="{FF2B5EF4-FFF2-40B4-BE49-F238E27FC236}">
                  <a16:creationId xmlns:a16="http://schemas.microsoft.com/office/drawing/2014/main" id="{6ED35BD0-FF7A-408D-B110-B6F6F017D95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937930" y="2129654"/>
              <a:ext cx="823293" cy="698284"/>
            </a:xfrm>
            <a:prstGeom prst="rect">
              <a:avLst/>
            </a:prstGeom>
          </p:spPr>
        </p:pic>
        <p:sp>
          <p:nvSpPr>
            <p:cNvPr id="33" name="TextBox 32">
              <a:extLst>
                <a:ext uri="{FF2B5EF4-FFF2-40B4-BE49-F238E27FC236}">
                  <a16:creationId xmlns:a16="http://schemas.microsoft.com/office/drawing/2014/main" id="{395A6683-A89B-4D1E-81F3-866C26655F8E}"/>
                </a:ext>
              </a:extLst>
            </p:cNvPr>
            <p:cNvSpPr txBox="1"/>
            <p:nvPr/>
          </p:nvSpPr>
          <p:spPr>
            <a:xfrm>
              <a:off x="7574704" y="2852979"/>
              <a:ext cx="1578462" cy="606488"/>
            </a:xfrm>
            <a:prstGeom prst="rect">
              <a:avLst/>
            </a:prstGeom>
            <a:noFill/>
          </p:spPr>
          <p:txBody>
            <a:bodyPr wrap="square">
              <a:spAutoFit/>
            </a:bodyPr>
            <a:lstStyle/>
            <a:p>
              <a:pPr algn="ctr" defTabSz="914191"/>
              <a:r>
                <a:rPr lang="fr-FR" sz="1632" dirty="0">
                  <a:solidFill>
                    <a:srgbClr val="000000"/>
                  </a:solidFill>
                </a:rPr>
                <a:t>vmss1</a:t>
              </a:r>
            </a:p>
            <a:p>
              <a:pPr algn="ctr" defTabSz="914191"/>
              <a:r>
                <a:rPr lang="fr-FR" sz="1632" dirty="0">
                  <a:solidFill>
                    <a:srgbClr val="000000"/>
                  </a:solidFill>
                </a:rPr>
                <a:t>Zone 1, 2, 3</a:t>
              </a:r>
            </a:p>
          </p:txBody>
        </p:sp>
        <p:sp>
          <p:nvSpPr>
            <p:cNvPr id="82" name="TextBox 81">
              <a:extLst>
                <a:ext uri="{FF2B5EF4-FFF2-40B4-BE49-F238E27FC236}">
                  <a16:creationId xmlns:a16="http://schemas.microsoft.com/office/drawing/2014/main" id="{14834385-103B-6E80-BFDD-3AA945ED86CB}"/>
                </a:ext>
              </a:extLst>
            </p:cNvPr>
            <p:cNvSpPr txBox="1"/>
            <p:nvPr/>
          </p:nvSpPr>
          <p:spPr>
            <a:xfrm>
              <a:off x="9548227" y="1760776"/>
              <a:ext cx="868629" cy="349307"/>
            </a:xfrm>
            <a:prstGeom prst="rect">
              <a:avLst/>
            </a:prstGeom>
            <a:noFill/>
          </p:spPr>
          <p:txBody>
            <a:bodyPr wrap="square">
              <a:spAutoFit/>
            </a:bodyPr>
            <a:lstStyle/>
            <a:p>
              <a:pPr defTabSz="914191"/>
              <a:r>
                <a:rPr lang="en-US" sz="1632" b="1" dirty="0">
                  <a:solidFill>
                    <a:schemeClr val="tx2">
                      <a:lumMod val="50000"/>
                    </a:schemeClr>
                  </a:solidFill>
                </a:rPr>
                <a:t>Task</a:t>
              </a:r>
              <a:r>
                <a:rPr lang="fr-FR" sz="1632" b="1" dirty="0">
                  <a:solidFill>
                    <a:schemeClr val="tx2">
                      <a:lumMod val="50000"/>
                    </a:schemeClr>
                  </a:solidFill>
                </a:rPr>
                <a:t> 3</a:t>
              </a:r>
            </a:p>
          </p:txBody>
        </p:sp>
        <p:sp>
          <p:nvSpPr>
            <p:cNvPr id="88" name="Rectangle 87">
              <a:extLst>
                <a:ext uri="{FF2B5EF4-FFF2-40B4-BE49-F238E27FC236}">
                  <a16:creationId xmlns:a16="http://schemas.microsoft.com/office/drawing/2014/main" id="{E954D1BE-F1D8-C0F5-6F4C-AE2CA8FC9719}"/>
                </a:ext>
              </a:extLst>
            </p:cNvPr>
            <p:cNvSpPr/>
            <p:nvPr/>
          </p:nvSpPr>
          <p:spPr bwMode="auto">
            <a:xfrm>
              <a:off x="6500662" y="3655197"/>
              <a:ext cx="3877497" cy="1489288"/>
            </a:xfrm>
            <a:prstGeom prst="rect">
              <a:avLst/>
            </a:prstGeom>
            <a:solidFill>
              <a:schemeClr val="bg1">
                <a:lumMod val="95000"/>
              </a:schemeClr>
            </a:solid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60" tIns="143408" rIns="179260" bIns="143408" numCol="1" spcCol="0" rtlCol="0" fromWordArt="0" anchor="t" anchorCtr="0" forceAA="0" compatLnSpc="1">
              <a:prstTxWarp prst="textNoShape">
                <a:avLst/>
              </a:prstTxWarp>
              <a:noAutofit/>
            </a:bodyPr>
            <a:lstStyle/>
            <a:p>
              <a:pPr algn="ctr" defTabSz="913926" fontAlgn="base">
                <a:lnSpc>
                  <a:spcPct val="90000"/>
                </a:lnSpc>
                <a:spcBef>
                  <a:spcPct val="0"/>
                </a:spcBef>
                <a:spcAft>
                  <a:spcPct val="0"/>
                </a:spcAft>
              </a:pPr>
              <a:endParaRPr lang="fr-FR" sz="1632" dirty="0">
                <a:gradFill>
                  <a:gsLst>
                    <a:gs pos="0">
                      <a:srgbClr val="FFFFFF"/>
                    </a:gs>
                    <a:gs pos="100000">
                      <a:srgbClr val="FFFFFF"/>
                    </a:gs>
                  </a:gsLst>
                  <a:lin ang="5400000" scaled="0"/>
                </a:gradFill>
                <a:cs typeface="Segoe UI" pitchFamily="34" charset="0"/>
              </a:endParaRPr>
            </a:p>
          </p:txBody>
        </p:sp>
        <p:pic>
          <p:nvPicPr>
            <p:cNvPr id="89" name="Graphic 88">
              <a:extLst>
                <a:ext uri="{FF2B5EF4-FFF2-40B4-BE49-F238E27FC236}">
                  <a16:creationId xmlns:a16="http://schemas.microsoft.com/office/drawing/2014/main" id="{9B031429-3033-F018-A28D-566B5190CC6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934759" y="4173692"/>
              <a:ext cx="663494" cy="562748"/>
            </a:xfrm>
            <a:prstGeom prst="rect">
              <a:avLst/>
            </a:prstGeom>
          </p:spPr>
        </p:pic>
        <p:sp>
          <p:nvSpPr>
            <p:cNvPr id="90" name="TextBox 89">
              <a:extLst>
                <a:ext uri="{FF2B5EF4-FFF2-40B4-BE49-F238E27FC236}">
                  <a16:creationId xmlns:a16="http://schemas.microsoft.com/office/drawing/2014/main" id="{9069D62E-CDE0-BF87-E565-CF165F2E4AC1}"/>
                </a:ext>
              </a:extLst>
            </p:cNvPr>
            <p:cNvSpPr txBox="1"/>
            <p:nvPr/>
          </p:nvSpPr>
          <p:spPr>
            <a:xfrm>
              <a:off x="7152809" y="4799191"/>
              <a:ext cx="2415910" cy="350330"/>
            </a:xfrm>
            <a:prstGeom prst="rect">
              <a:avLst/>
            </a:prstGeom>
            <a:noFill/>
          </p:spPr>
          <p:txBody>
            <a:bodyPr wrap="square">
              <a:spAutoFit/>
            </a:bodyPr>
            <a:lstStyle/>
            <a:p>
              <a:pPr algn="ctr" defTabSz="914191"/>
              <a:r>
                <a:rPr lang="en-US" sz="1632" dirty="0">
                  <a:solidFill>
                    <a:srgbClr val="000000"/>
                  </a:solidFill>
                </a:rPr>
                <a:t>custom auto scale rules</a:t>
              </a:r>
            </a:p>
          </p:txBody>
        </p:sp>
        <p:sp>
          <p:nvSpPr>
            <p:cNvPr id="91" name="TextBox 90">
              <a:extLst>
                <a:ext uri="{FF2B5EF4-FFF2-40B4-BE49-F238E27FC236}">
                  <a16:creationId xmlns:a16="http://schemas.microsoft.com/office/drawing/2014/main" id="{21836232-DAE2-5D66-88B4-BFF2BE2F59E3}"/>
                </a:ext>
              </a:extLst>
            </p:cNvPr>
            <p:cNvSpPr txBox="1"/>
            <p:nvPr/>
          </p:nvSpPr>
          <p:spPr>
            <a:xfrm>
              <a:off x="9541624" y="3741912"/>
              <a:ext cx="821040" cy="349307"/>
            </a:xfrm>
            <a:prstGeom prst="rect">
              <a:avLst/>
            </a:prstGeom>
            <a:noFill/>
          </p:spPr>
          <p:txBody>
            <a:bodyPr wrap="square">
              <a:spAutoFit/>
            </a:bodyPr>
            <a:lstStyle/>
            <a:p>
              <a:pPr defTabSz="914191"/>
              <a:r>
                <a:rPr lang="en-US" sz="1632" b="1" dirty="0">
                  <a:solidFill>
                    <a:schemeClr val="tx2">
                      <a:lumMod val="50000"/>
                    </a:schemeClr>
                  </a:solidFill>
                </a:rPr>
                <a:t>Task 4</a:t>
              </a:r>
              <a:endParaRPr lang="fr-FR" sz="1632" b="1" dirty="0">
                <a:solidFill>
                  <a:schemeClr val="tx2">
                    <a:lumMod val="50000"/>
                  </a:schemeClr>
                </a:solidFill>
              </a:endParaRPr>
            </a:p>
          </p:txBody>
        </p:sp>
        <p:cxnSp>
          <p:nvCxnSpPr>
            <p:cNvPr id="94" name="Straight Arrow Connector 93">
              <a:extLst>
                <a:ext uri="{FF2B5EF4-FFF2-40B4-BE49-F238E27FC236}">
                  <a16:creationId xmlns:a16="http://schemas.microsoft.com/office/drawing/2014/main" id="{531D7330-350B-ACA4-9C86-B3F1B3EB2AD1}"/>
                </a:ext>
              </a:extLst>
            </p:cNvPr>
            <p:cNvCxnSpPr>
              <a:cxnSpLocks/>
              <a:stCxn id="35" idx="2"/>
              <a:endCxn id="88" idx="0"/>
            </p:cNvCxnSpPr>
            <p:nvPr/>
          </p:nvCxnSpPr>
          <p:spPr>
            <a:xfrm>
              <a:off x="8439411" y="3447704"/>
              <a:ext cx="0" cy="20749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F8C24F8-8C41-6A30-2EBC-8916E83F3B5F}"/>
                </a:ext>
              </a:extLst>
            </p:cNvPr>
            <p:cNvSpPr txBox="1"/>
            <p:nvPr/>
          </p:nvSpPr>
          <p:spPr>
            <a:xfrm>
              <a:off x="2602401" y="5308467"/>
              <a:ext cx="7665859" cy="638532"/>
            </a:xfrm>
            <a:prstGeom prst="rect">
              <a:avLst/>
            </a:prstGeom>
            <a:noFill/>
          </p:spPr>
          <p:txBody>
            <a:bodyPr wrap="square">
              <a:spAutoFit/>
            </a:bodyPr>
            <a:lstStyle/>
            <a:p>
              <a:pPr defTabSz="914191"/>
              <a:r>
                <a:rPr lang="en-US" sz="1734" b="1" dirty="0">
                  <a:solidFill>
                    <a:schemeClr val="tx2">
                      <a:lumMod val="50000"/>
                    </a:schemeClr>
                  </a:solidFill>
                </a:rPr>
                <a:t>Task</a:t>
              </a:r>
              <a:r>
                <a:rPr lang="fr-FR" sz="1734" b="1" dirty="0">
                  <a:solidFill>
                    <a:schemeClr val="tx2">
                      <a:lumMod val="50000"/>
                    </a:schemeClr>
                  </a:solidFill>
                </a:rPr>
                <a:t> 5: </a:t>
              </a:r>
              <a:r>
                <a:rPr lang="en-US" sz="1734" dirty="0"/>
                <a:t>Create a virtual machine using Azure PowerShell (option 1)</a:t>
              </a:r>
              <a:endParaRPr lang="fr-FR" sz="1734" dirty="0"/>
            </a:p>
            <a:p>
              <a:pPr defTabSz="914191"/>
              <a:r>
                <a:rPr lang="en-US" sz="1734" b="1" dirty="0">
                  <a:solidFill>
                    <a:schemeClr val="tx2">
                      <a:lumMod val="50000"/>
                    </a:schemeClr>
                  </a:solidFill>
                </a:rPr>
                <a:t>Task 6: </a:t>
              </a:r>
              <a:r>
                <a:rPr lang="en-US" sz="1734" dirty="0"/>
                <a:t>Create a virtual machine using the CLI (option 2)</a:t>
              </a:r>
              <a:r>
                <a:rPr lang="fr-FR" sz="1734" dirty="0"/>
                <a:t> </a:t>
              </a:r>
            </a:p>
          </p:txBody>
        </p:sp>
      </p:grpSp>
      <mc:AlternateContent xmlns:mc="http://schemas.openxmlformats.org/markup-compatibility/2006">
        <mc:Choice xmlns:p14="http://schemas.microsoft.com/office/powerpoint/2010/main" Requires="p14">
          <p:contentPart p14:bwMode="auto" r:id="rId8">
            <p14:nvContentPartPr>
              <p14:cNvPr id="4" name="Freihand 3">
                <a:extLst>
                  <a:ext uri="{FF2B5EF4-FFF2-40B4-BE49-F238E27FC236}">
                    <a16:creationId xmlns:a16="http://schemas.microsoft.com/office/drawing/2014/main" id="{2D957EBB-7DC8-B6BB-BCD3-66791A347DCA}"/>
                  </a:ext>
                </a:extLst>
              </p14:cNvPr>
              <p14:cNvContentPartPr/>
              <p14:nvPr/>
            </p14:nvContentPartPr>
            <p14:xfrm>
              <a:off x="2669760" y="1179000"/>
              <a:ext cx="7442640" cy="3957480"/>
            </p14:xfrm>
          </p:contentPart>
        </mc:Choice>
        <mc:Fallback>
          <p:pic>
            <p:nvPicPr>
              <p:cNvPr id="4" name="Freihand 3">
                <a:extLst>
                  <a:ext uri="{FF2B5EF4-FFF2-40B4-BE49-F238E27FC236}">
                    <a16:creationId xmlns:a16="http://schemas.microsoft.com/office/drawing/2014/main" id="{2D957EBB-7DC8-B6BB-BCD3-66791A347DCA}"/>
                  </a:ext>
                </a:extLst>
              </p:cNvPr>
              <p:cNvPicPr/>
              <p:nvPr/>
            </p:nvPicPr>
            <p:blipFill>
              <a:blip r:embed="rId9"/>
              <a:stretch>
                <a:fillRect/>
              </a:stretch>
            </p:blipFill>
            <p:spPr>
              <a:xfrm>
                <a:off x="2660400" y="1169640"/>
                <a:ext cx="7461360" cy="39762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5" name="Freihand 4">
                <a:extLst>
                  <a:ext uri="{FF2B5EF4-FFF2-40B4-BE49-F238E27FC236}">
                    <a16:creationId xmlns:a16="http://schemas.microsoft.com/office/drawing/2014/main" id="{2E3FF3CD-A839-E20E-A3CA-57F0F5F3120E}"/>
                  </a:ext>
                </a:extLst>
              </p14:cNvPr>
              <p14:cNvContentPartPr/>
              <p14:nvPr/>
            </p14:nvContentPartPr>
            <p14:xfrm>
              <a:off x="2703600" y="272520"/>
              <a:ext cx="9411120" cy="6537240"/>
            </p14:xfrm>
          </p:contentPart>
        </mc:Choice>
        <mc:Fallback>
          <p:pic>
            <p:nvPicPr>
              <p:cNvPr id="5" name="Freihand 4">
                <a:extLst>
                  <a:ext uri="{FF2B5EF4-FFF2-40B4-BE49-F238E27FC236}">
                    <a16:creationId xmlns:a16="http://schemas.microsoft.com/office/drawing/2014/main" id="{2E3FF3CD-A839-E20E-A3CA-57F0F5F3120E}"/>
                  </a:ext>
                </a:extLst>
              </p:cNvPr>
              <p:cNvPicPr/>
              <p:nvPr/>
            </p:nvPicPr>
            <p:blipFill>
              <a:blip r:embed="rId11"/>
              <a:stretch>
                <a:fillRect/>
              </a:stretch>
            </p:blipFill>
            <p:spPr>
              <a:xfrm>
                <a:off x="2694240" y="263160"/>
                <a:ext cx="9429840" cy="6555960"/>
              </a:xfrm>
              <a:prstGeom prst="rect">
                <a:avLst/>
              </a:prstGeom>
            </p:spPr>
          </p:pic>
        </mc:Fallback>
      </mc:AlternateContent>
    </p:spTree>
    <p:extLst>
      <p:ext uri="{BB962C8B-B14F-4D97-AF65-F5344CB8AC3E}">
        <p14:creationId xmlns:p14="http://schemas.microsoft.com/office/powerpoint/2010/main" val="384257136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D4DA7-EEAE-4A8B-A91E-6590B153BF49}"/>
              </a:ext>
            </a:extLst>
          </p:cNvPr>
          <p:cNvSpPr>
            <a:spLocks noGrp="1"/>
          </p:cNvSpPr>
          <p:nvPr>
            <p:ph type="title"/>
          </p:nvPr>
        </p:nvSpPr>
        <p:spPr/>
        <p:txBody>
          <a:bodyPr/>
          <a:lstStyle/>
          <a:p>
            <a:r>
              <a:rPr lang="en-US" dirty="0"/>
              <a:t>Learning Objectives - Administer Azure Virtual Machines</a:t>
            </a:r>
          </a:p>
        </p:txBody>
      </p:sp>
      <p:sp>
        <p:nvSpPr>
          <p:cNvPr id="36" name="TextBox 35">
            <a:extLst>
              <a:ext uri="{FF2B5EF4-FFF2-40B4-BE49-F238E27FC236}">
                <a16:creationId xmlns:a16="http://schemas.microsoft.com/office/drawing/2014/main" id="{040F0934-CAD0-43B5-AADB-E3F2479867F1}"/>
              </a:ext>
            </a:extLst>
          </p:cNvPr>
          <p:cNvSpPr txBox="1"/>
          <p:nvPr/>
        </p:nvSpPr>
        <p:spPr>
          <a:xfrm>
            <a:off x="567602" y="1495139"/>
            <a:ext cx="6828511" cy="2604418"/>
          </a:xfrm>
          <a:prstGeom prst="rect">
            <a:avLst/>
          </a:prstGeom>
          <a:noFill/>
        </p:spPr>
        <p:txBody>
          <a:bodyPr wrap="square" lIns="0" tIns="0" rIns="0" bIns="0" rtlCol="0" anchor="t">
            <a:noAutofit/>
          </a:bodyPr>
          <a:lstStyle/>
          <a:p>
            <a:pPr marL="342900" lvl="0" indent="-342900">
              <a:lnSpc>
                <a:spcPct val="150000"/>
              </a:lnSpc>
              <a:spcBef>
                <a:spcPct val="0"/>
              </a:spcBef>
              <a:spcAft>
                <a:spcPct val="35000"/>
              </a:spcAft>
              <a:buFont typeface="Arial" panose="020B0604020202020204" pitchFamily="34" charset="0"/>
              <a:buChar char="•"/>
            </a:pPr>
            <a:r>
              <a:rPr lang="en-US" sz="2400" dirty="0"/>
              <a:t>Configure Virtual Machines</a:t>
            </a:r>
          </a:p>
          <a:p>
            <a:pPr marL="342900" indent="-342900">
              <a:lnSpc>
                <a:spcPct val="150000"/>
              </a:lnSpc>
              <a:spcBef>
                <a:spcPct val="0"/>
              </a:spcBef>
              <a:spcAft>
                <a:spcPct val="35000"/>
              </a:spcAft>
              <a:buFont typeface="Arial" panose="020B0604020202020204" pitchFamily="34" charset="0"/>
              <a:buChar char="•"/>
            </a:pPr>
            <a:r>
              <a:rPr lang="en-US" sz="2400" dirty="0"/>
              <a:t>Configure Virtual Machine Availability</a:t>
            </a:r>
          </a:p>
          <a:p>
            <a:pPr marL="342900" indent="-342900">
              <a:lnSpc>
                <a:spcPct val="150000"/>
              </a:lnSpc>
              <a:spcBef>
                <a:spcPct val="0"/>
              </a:spcBef>
              <a:spcAft>
                <a:spcPct val="35000"/>
              </a:spcAft>
              <a:buFont typeface="Arial" panose="020B0604020202020204" pitchFamily="34" charset="0"/>
              <a:buChar char="•"/>
            </a:pPr>
            <a:r>
              <a:rPr lang="en-US" sz="2400" dirty="0"/>
              <a:t>Lab 08 – Manage Virtual Machines</a:t>
            </a:r>
            <a:endParaRPr lang="en-IN" sz="2400" dirty="0"/>
          </a:p>
          <a:p>
            <a:pPr marL="342900" indent="-342900">
              <a:lnSpc>
                <a:spcPct val="150000"/>
              </a:lnSpc>
              <a:spcBef>
                <a:spcPct val="0"/>
              </a:spcBef>
              <a:spcAft>
                <a:spcPct val="35000"/>
              </a:spcAft>
              <a:buFont typeface="Arial" panose="020B0604020202020204" pitchFamily="34" charset="0"/>
              <a:buChar char="•"/>
            </a:pPr>
            <a:endParaRPr lang="en-IN" sz="2400" dirty="0"/>
          </a:p>
          <a:p>
            <a:pPr marL="342900" lvl="0" indent="-342900">
              <a:lnSpc>
                <a:spcPct val="150000"/>
              </a:lnSpc>
              <a:spcBef>
                <a:spcPct val="0"/>
              </a:spcBef>
              <a:spcAft>
                <a:spcPct val="35000"/>
              </a:spcAft>
              <a:buFont typeface="Arial" panose="020B0604020202020204" pitchFamily="34" charset="0"/>
              <a:buChar char="•"/>
            </a:pPr>
            <a:endParaRPr lang="en-IN" sz="2400" dirty="0"/>
          </a:p>
        </p:txBody>
      </p:sp>
      <mc:AlternateContent xmlns:mc="http://schemas.openxmlformats.org/markup-compatibility/2006">
        <mc:Choice xmlns:p14="http://schemas.microsoft.com/office/powerpoint/2010/main" Requires="p14">
          <p:contentPart p14:bwMode="auto" r:id="rId3">
            <p14:nvContentPartPr>
              <p14:cNvPr id="3" name="Freihand 2">
                <a:extLst>
                  <a:ext uri="{FF2B5EF4-FFF2-40B4-BE49-F238E27FC236}">
                    <a16:creationId xmlns:a16="http://schemas.microsoft.com/office/drawing/2014/main" id="{E437303A-94C2-5F65-8BE9-F54D4F5F701F}"/>
                  </a:ext>
                </a:extLst>
              </p14:cNvPr>
              <p14:cNvContentPartPr/>
              <p14:nvPr/>
            </p14:nvContentPartPr>
            <p14:xfrm>
              <a:off x="193680" y="2773440"/>
              <a:ext cx="4384080" cy="2459520"/>
            </p14:xfrm>
          </p:contentPart>
        </mc:Choice>
        <mc:Fallback>
          <p:pic>
            <p:nvPicPr>
              <p:cNvPr id="3" name="Freihand 2">
                <a:extLst>
                  <a:ext uri="{FF2B5EF4-FFF2-40B4-BE49-F238E27FC236}">
                    <a16:creationId xmlns:a16="http://schemas.microsoft.com/office/drawing/2014/main" id="{E437303A-94C2-5F65-8BE9-F54D4F5F701F}"/>
                  </a:ext>
                </a:extLst>
              </p:cNvPr>
              <p:cNvPicPr/>
              <p:nvPr/>
            </p:nvPicPr>
            <p:blipFill>
              <a:blip r:embed="rId4"/>
              <a:stretch>
                <a:fillRect/>
              </a:stretch>
            </p:blipFill>
            <p:spPr>
              <a:xfrm>
                <a:off x="184320" y="2764080"/>
                <a:ext cx="4402800" cy="2478240"/>
              </a:xfrm>
              <a:prstGeom prst="rect">
                <a:avLst/>
              </a:prstGeom>
            </p:spPr>
          </p:pic>
        </mc:Fallback>
      </mc:AlternateContent>
    </p:spTree>
    <p:extLst>
      <p:ext uri="{BB962C8B-B14F-4D97-AF65-F5344CB8AC3E}">
        <p14:creationId xmlns:p14="http://schemas.microsoft.com/office/powerpoint/2010/main" val="2278137800"/>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54308-8F36-4209-9550-1EA4C2C92D25}"/>
              </a:ext>
            </a:extLst>
          </p:cNvPr>
          <p:cNvSpPr>
            <a:spLocks noGrp="1"/>
          </p:cNvSpPr>
          <p:nvPr>
            <p:ph type="title"/>
          </p:nvPr>
        </p:nvSpPr>
        <p:spPr/>
        <p:txBody>
          <a:bodyPr/>
          <a:lstStyle/>
          <a:p>
            <a:r>
              <a:rPr lang="en-US" dirty="0"/>
              <a:t>Lab 08 – Architecture diagram (interactive lab simulation)</a:t>
            </a:r>
          </a:p>
        </p:txBody>
      </p:sp>
      <p:grpSp>
        <p:nvGrpSpPr>
          <p:cNvPr id="3" name="Group 2" descr="Architecture diagram of the detailed lab steps. ">
            <a:extLst>
              <a:ext uri="{FF2B5EF4-FFF2-40B4-BE49-F238E27FC236}">
                <a16:creationId xmlns:a16="http://schemas.microsoft.com/office/drawing/2014/main" id="{2EF4EC28-A868-447A-BFC6-AE3EFD82EBFB}"/>
              </a:ext>
            </a:extLst>
          </p:cNvPr>
          <p:cNvGrpSpPr/>
          <p:nvPr/>
        </p:nvGrpSpPr>
        <p:grpSpPr>
          <a:xfrm>
            <a:off x="895820" y="1401510"/>
            <a:ext cx="10586362" cy="4794191"/>
            <a:chOff x="598455" y="1324728"/>
            <a:chExt cx="10586362" cy="4098576"/>
          </a:xfrm>
        </p:grpSpPr>
        <p:sp>
          <p:nvSpPr>
            <p:cNvPr id="4" name="Rectangle 3">
              <a:extLst>
                <a:ext uri="{FF2B5EF4-FFF2-40B4-BE49-F238E27FC236}">
                  <a16:creationId xmlns:a16="http://schemas.microsoft.com/office/drawing/2014/main" id="{7CA332DB-7287-484D-8C7B-01762359CDAB}"/>
                </a:ext>
              </a:extLst>
            </p:cNvPr>
            <p:cNvSpPr/>
            <p:nvPr/>
          </p:nvSpPr>
          <p:spPr bwMode="auto">
            <a:xfrm>
              <a:off x="6920689" y="1333726"/>
              <a:ext cx="4264128" cy="40780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 name="Rectangle 4">
              <a:extLst>
                <a:ext uri="{FF2B5EF4-FFF2-40B4-BE49-F238E27FC236}">
                  <a16:creationId xmlns:a16="http://schemas.microsoft.com/office/drawing/2014/main" id="{8CF251AB-3450-4AF3-96E1-D7C2F36EDF15}"/>
                </a:ext>
              </a:extLst>
            </p:cNvPr>
            <p:cNvSpPr/>
            <p:nvPr/>
          </p:nvSpPr>
          <p:spPr bwMode="auto">
            <a:xfrm>
              <a:off x="4839629" y="1345304"/>
              <a:ext cx="1976835" cy="40780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6" name="Straight Connector 5">
              <a:extLst>
                <a:ext uri="{FF2B5EF4-FFF2-40B4-BE49-F238E27FC236}">
                  <a16:creationId xmlns:a16="http://schemas.microsoft.com/office/drawing/2014/main" id="{AAF3D4FD-F667-43CB-9F60-46915B19304C}"/>
                </a:ext>
              </a:extLst>
            </p:cNvPr>
            <p:cNvCxnSpPr>
              <a:cxnSpLocks/>
              <a:stCxn id="25" idx="2"/>
              <a:endCxn id="27" idx="0"/>
            </p:cNvCxnSpPr>
            <p:nvPr/>
          </p:nvCxnSpPr>
          <p:spPr>
            <a:xfrm>
              <a:off x="5883403" y="3730092"/>
              <a:ext cx="839" cy="45801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3821105-9B80-4B57-A514-7E807BF25BC9}"/>
                </a:ext>
              </a:extLst>
            </p:cNvPr>
            <p:cNvCxnSpPr>
              <a:cxnSpLocks/>
              <a:stCxn id="23" idx="2"/>
              <a:endCxn id="25" idx="0"/>
            </p:cNvCxnSpPr>
            <p:nvPr/>
          </p:nvCxnSpPr>
          <p:spPr>
            <a:xfrm>
              <a:off x="5876914" y="2735769"/>
              <a:ext cx="6489" cy="462205"/>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8EB8C150-737C-4AF4-A33D-BA5C2668F3D5}"/>
                </a:ext>
              </a:extLst>
            </p:cNvPr>
            <p:cNvSpPr/>
            <p:nvPr/>
          </p:nvSpPr>
          <p:spPr bwMode="auto">
            <a:xfrm>
              <a:off x="611536" y="1345304"/>
              <a:ext cx="4151821" cy="40780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9" name="Graphic 8">
              <a:extLst>
                <a:ext uri="{FF2B5EF4-FFF2-40B4-BE49-F238E27FC236}">
                  <a16:creationId xmlns:a16="http://schemas.microsoft.com/office/drawing/2014/main" id="{BE95CE93-D76D-40DB-BAA2-2D05288E543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65620" y="2903107"/>
              <a:ext cx="403078" cy="403078"/>
            </a:xfrm>
            <a:prstGeom prst="rect">
              <a:avLst/>
            </a:prstGeom>
          </p:spPr>
        </p:pic>
        <p:sp>
          <p:nvSpPr>
            <p:cNvPr id="10" name="TextBox 9">
              <a:extLst>
                <a:ext uri="{FF2B5EF4-FFF2-40B4-BE49-F238E27FC236}">
                  <a16:creationId xmlns:a16="http://schemas.microsoft.com/office/drawing/2014/main" id="{0F7D97B9-282C-44CC-A1D1-98D550CE806A}"/>
                </a:ext>
              </a:extLst>
            </p:cNvPr>
            <p:cNvSpPr txBox="1"/>
            <p:nvPr/>
          </p:nvSpPr>
          <p:spPr>
            <a:xfrm>
              <a:off x="1506069" y="3324090"/>
              <a:ext cx="1322180" cy="633625"/>
            </a:xfrm>
            <a:prstGeom prst="rect">
              <a:avLst/>
            </a:prstGeom>
            <a:noFill/>
          </p:spPr>
          <p:txBody>
            <a:bodyPr wrap="square">
              <a:spAutoFit/>
            </a:bodyPr>
            <a:lstStyle/>
            <a:p>
              <a:pPr algn="ctr" defTabSz="914367"/>
              <a:r>
                <a:rPr lang="fr-FR" sz="1176" b="1" dirty="0">
                  <a:solidFill>
                    <a:srgbClr val="000000"/>
                  </a:solidFill>
                  <a:latin typeface="Segoe UI"/>
                </a:rPr>
                <a:t>az104-08-vm0</a:t>
              </a:r>
            </a:p>
            <a:p>
              <a:pPr algn="ctr" defTabSz="914367"/>
              <a:r>
                <a:rPr lang="fr-FR" sz="1176" dirty="0">
                  <a:solidFill>
                    <a:srgbClr val="000000"/>
                  </a:solidFill>
                  <a:latin typeface="Segoe UI"/>
                </a:rPr>
                <a:t>10.80.0.4</a:t>
              </a:r>
            </a:p>
            <a:p>
              <a:pPr algn="ctr" defTabSz="914367"/>
              <a:endParaRPr lang="fr-FR" sz="1176" b="1" dirty="0">
                <a:solidFill>
                  <a:srgbClr val="000000"/>
                </a:solidFill>
                <a:latin typeface="Segoe UI"/>
              </a:endParaRPr>
            </a:p>
          </p:txBody>
        </p:sp>
        <p:pic>
          <p:nvPicPr>
            <p:cNvPr id="11" name="Graphic 10">
              <a:extLst>
                <a:ext uri="{FF2B5EF4-FFF2-40B4-BE49-F238E27FC236}">
                  <a16:creationId xmlns:a16="http://schemas.microsoft.com/office/drawing/2014/main" id="{01B16981-90C6-4C46-A00F-16BF39D159C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07184" y="2102768"/>
              <a:ext cx="412418" cy="412418"/>
            </a:xfrm>
            <a:prstGeom prst="rect">
              <a:avLst/>
            </a:prstGeom>
          </p:spPr>
        </p:pic>
        <p:sp>
          <p:nvSpPr>
            <p:cNvPr id="12" name="Rectangle 11">
              <a:extLst>
                <a:ext uri="{FF2B5EF4-FFF2-40B4-BE49-F238E27FC236}">
                  <a16:creationId xmlns:a16="http://schemas.microsoft.com/office/drawing/2014/main" id="{F062E614-8061-4834-BE27-E0DB030C689A}"/>
                </a:ext>
              </a:extLst>
            </p:cNvPr>
            <p:cNvSpPr/>
            <p:nvPr/>
          </p:nvSpPr>
          <p:spPr bwMode="auto">
            <a:xfrm>
              <a:off x="1007184" y="2525604"/>
              <a:ext cx="3682003" cy="1669265"/>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cs typeface="Segoe UI" pitchFamily="34" charset="0"/>
              </a:endParaRPr>
            </a:p>
          </p:txBody>
        </p:sp>
        <p:sp>
          <p:nvSpPr>
            <p:cNvPr id="13" name="TextBox 12">
              <a:extLst>
                <a:ext uri="{FF2B5EF4-FFF2-40B4-BE49-F238E27FC236}">
                  <a16:creationId xmlns:a16="http://schemas.microsoft.com/office/drawing/2014/main" id="{E391EDC6-2FB5-402C-AEF1-E9EB88D55B3A}"/>
                </a:ext>
              </a:extLst>
            </p:cNvPr>
            <p:cNvSpPr txBox="1"/>
            <p:nvPr/>
          </p:nvSpPr>
          <p:spPr>
            <a:xfrm>
              <a:off x="1419602" y="2139391"/>
              <a:ext cx="2688259" cy="271554"/>
            </a:xfrm>
            <a:prstGeom prst="rect">
              <a:avLst/>
            </a:prstGeom>
            <a:noFill/>
          </p:spPr>
          <p:txBody>
            <a:bodyPr wrap="square">
              <a:spAutoFit/>
            </a:bodyPr>
            <a:lstStyle/>
            <a:p>
              <a:pPr defTabSz="914367"/>
              <a:r>
                <a:rPr lang="fr-FR" sz="1176" b="1" dirty="0">
                  <a:solidFill>
                    <a:srgbClr val="000000"/>
                  </a:solidFill>
                  <a:latin typeface="Segoe UI"/>
                </a:rPr>
                <a:t>az104-06-vnet01 </a:t>
              </a:r>
              <a:r>
                <a:rPr lang="fr-FR" sz="1176" dirty="0">
                  <a:solidFill>
                    <a:srgbClr val="000000"/>
                  </a:solidFill>
                  <a:latin typeface="Segoe UI"/>
                </a:rPr>
                <a:t>10.80.0.0/20</a:t>
              </a:r>
            </a:p>
          </p:txBody>
        </p:sp>
        <p:sp>
          <p:nvSpPr>
            <p:cNvPr id="14" name="Rectangle 13">
              <a:extLst>
                <a:ext uri="{FF2B5EF4-FFF2-40B4-BE49-F238E27FC236}">
                  <a16:creationId xmlns:a16="http://schemas.microsoft.com/office/drawing/2014/main" id="{74DBABD1-D923-40CB-952B-4762173D5FFC}"/>
                </a:ext>
              </a:extLst>
            </p:cNvPr>
            <p:cNvSpPr/>
            <p:nvPr/>
          </p:nvSpPr>
          <p:spPr bwMode="auto">
            <a:xfrm>
              <a:off x="1378548" y="2814189"/>
              <a:ext cx="3195022" cy="1227322"/>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cs typeface="Segoe UI" pitchFamily="34" charset="0"/>
              </a:endParaRPr>
            </a:p>
          </p:txBody>
        </p:sp>
        <p:sp>
          <p:nvSpPr>
            <p:cNvPr id="15" name="TextBox 14">
              <a:extLst>
                <a:ext uri="{FF2B5EF4-FFF2-40B4-BE49-F238E27FC236}">
                  <a16:creationId xmlns:a16="http://schemas.microsoft.com/office/drawing/2014/main" id="{EC78B55A-E2F3-493A-AC5E-1744D949C8F6}"/>
                </a:ext>
              </a:extLst>
            </p:cNvPr>
            <p:cNvSpPr txBox="1"/>
            <p:nvPr/>
          </p:nvSpPr>
          <p:spPr>
            <a:xfrm>
              <a:off x="1335860" y="2544937"/>
              <a:ext cx="1848143" cy="271554"/>
            </a:xfrm>
            <a:prstGeom prst="rect">
              <a:avLst/>
            </a:prstGeom>
            <a:noFill/>
          </p:spPr>
          <p:txBody>
            <a:bodyPr wrap="square">
              <a:spAutoFit/>
            </a:bodyPr>
            <a:lstStyle/>
            <a:p>
              <a:pPr defTabSz="914367"/>
              <a:r>
                <a:rPr lang="fr-FR" sz="1176" b="1" dirty="0">
                  <a:solidFill>
                    <a:srgbClr val="000000"/>
                  </a:solidFill>
                  <a:latin typeface="Segoe UI"/>
                </a:rPr>
                <a:t>Subnet0 </a:t>
              </a:r>
              <a:r>
                <a:rPr lang="fr-FR" sz="1176" dirty="0">
                  <a:solidFill>
                    <a:srgbClr val="000000"/>
                  </a:solidFill>
                  <a:latin typeface="Segoe UI"/>
                </a:rPr>
                <a:t>10.80.0.0/24</a:t>
              </a:r>
            </a:p>
          </p:txBody>
        </p:sp>
        <p:sp>
          <p:nvSpPr>
            <p:cNvPr id="16" name="TextBox 15">
              <a:extLst>
                <a:ext uri="{FF2B5EF4-FFF2-40B4-BE49-F238E27FC236}">
                  <a16:creationId xmlns:a16="http://schemas.microsoft.com/office/drawing/2014/main" id="{16A3B18C-B235-4716-9712-C46B1CC952B8}"/>
                </a:ext>
              </a:extLst>
            </p:cNvPr>
            <p:cNvSpPr txBox="1"/>
            <p:nvPr/>
          </p:nvSpPr>
          <p:spPr>
            <a:xfrm>
              <a:off x="1213393" y="1705411"/>
              <a:ext cx="1297732" cy="271554"/>
            </a:xfrm>
            <a:prstGeom prst="rect">
              <a:avLst/>
            </a:prstGeom>
            <a:noFill/>
          </p:spPr>
          <p:txBody>
            <a:bodyPr wrap="square">
              <a:spAutoFit/>
            </a:bodyPr>
            <a:lstStyle/>
            <a:p>
              <a:pPr defTabSz="914367"/>
              <a:r>
                <a:rPr lang="fr-FR" sz="1176" b="1" dirty="0">
                  <a:solidFill>
                    <a:srgbClr val="000000"/>
                  </a:solidFill>
                  <a:latin typeface="Segoe UI"/>
                </a:rPr>
                <a:t>az104-08-rg01</a:t>
              </a:r>
            </a:p>
          </p:txBody>
        </p:sp>
        <p:sp>
          <p:nvSpPr>
            <p:cNvPr id="17" name="Rectangle 16">
              <a:extLst>
                <a:ext uri="{FF2B5EF4-FFF2-40B4-BE49-F238E27FC236}">
                  <a16:creationId xmlns:a16="http://schemas.microsoft.com/office/drawing/2014/main" id="{7D6787B8-13F1-415B-A80E-84FBFBDF4DC5}"/>
                </a:ext>
              </a:extLst>
            </p:cNvPr>
            <p:cNvSpPr/>
            <p:nvPr/>
          </p:nvSpPr>
          <p:spPr bwMode="auto">
            <a:xfrm>
              <a:off x="840470" y="2070440"/>
              <a:ext cx="5899722" cy="3082150"/>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cs typeface="Segoe UI" pitchFamily="34" charset="0"/>
              </a:endParaRPr>
            </a:p>
          </p:txBody>
        </p:sp>
        <p:pic>
          <p:nvPicPr>
            <p:cNvPr id="18" name="Graphic 17">
              <a:extLst>
                <a:ext uri="{FF2B5EF4-FFF2-40B4-BE49-F238E27FC236}">
                  <a16:creationId xmlns:a16="http://schemas.microsoft.com/office/drawing/2014/main" id="{99F0FE3C-33C8-48F0-8350-49FC0BB596E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40469" y="1654024"/>
              <a:ext cx="376369" cy="376369"/>
            </a:xfrm>
            <a:prstGeom prst="rect">
              <a:avLst/>
            </a:prstGeom>
          </p:spPr>
        </p:pic>
        <p:pic>
          <p:nvPicPr>
            <p:cNvPr id="19" name="Graphic 18">
              <a:extLst>
                <a:ext uri="{FF2B5EF4-FFF2-40B4-BE49-F238E27FC236}">
                  <a16:creationId xmlns:a16="http://schemas.microsoft.com/office/drawing/2014/main" id="{A9250F9E-C52B-4093-B7FC-73972D94855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10941" y="2904483"/>
              <a:ext cx="403078" cy="403078"/>
            </a:xfrm>
            <a:prstGeom prst="rect">
              <a:avLst/>
            </a:prstGeom>
          </p:spPr>
        </p:pic>
        <p:sp>
          <p:nvSpPr>
            <p:cNvPr id="20" name="TextBox 19">
              <a:extLst>
                <a:ext uri="{FF2B5EF4-FFF2-40B4-BE49-F238E27FC236}">
                  <a16:creationId xmlns:a16="http://schemas.microsoft.com/office/drawing/2014/main" id="{0D5B5350-49D8-4784-8FD5-E3740DCF4656}"/>
                </a:ext>
              </a:extLst>
            </p:cNvPr>
            <p:cNvSpPr txBox="1"/>
            <p:nvPr/>
          </p:nvSpPr>
          <p:spPr>
            <a:xfrm>
              <a:off x="3251390" y="3325467"/>
              <a:ext cx="1322180" cy="633625"/>
            </a:xfrm>
            <a:prstGeom prst="rect">
              <a:avLst/>
            </a:prstGeom>
            <a:noFill/>
          </p:spPr>
          <p:txBody>
            <a:bodyPr wrap="square">
              <a:spAutoFit/>
            </a:bodyPr>
            <a:lstStyle/>
            <a:p>
              <a:pPr algn="ctr" defTabSz="914367"/>
              <a:r>
                <a:rPr lang="fr-FR" sz="1176" b="1" dirty="0">
                  <a:solidFill>
                    <a:srgbClr val="000000"/>
                  </a:solidFill>
                  <a:latin typeface="Segoe UI"/>
                </a:rPr>
                <a:t>az104-08-vm1</a:t>
              </a:r>
            </a:p>
            <a:p>
              <a:pPr algn="ctr" defTabSz="914367"/>
              <a:r>
                <a:rPr lang="fr-FR" sz="1176" dirty="0">
                  <a:solidFill>
                    <a:srgbClr val="000000"/>
                  </a:solidFill>
                  <a:latin typeface="Segoe UI"/>
                </a:rPr>
                <a:t>10.80.0.5</a:t>
              </a:r>
            </a:p>
            <a:p>
              <a:pPr algn="ctr" defTabSz="914367"/>
              <a:endParaRPr lang="fr-FR" sz="1176" b="1" dirty="0">
                <a:solidFill>
                  <a:srgbClr val="000000"/>
                </a:solidFill>
                <a:latin typeface="Segoe UI"/>
              </a:endParaRPr>
            </a:p>
          </p:txBody>
        </p:sp>
        <p:sp>
          <p:nvSpPr>
            <p:cNvPr id="21" name="TextBox 20">
              <a:extLst>
                <a:ext uri="{FF2B5EF4-FFF2-40B4-BE49-F238E27FC236}">
                  <a16:creationId xmlns:a16="http://schemas.microsoft.com/office/drawing/2014/main" id="{681500B7-F32E-46E2-88B7-4FD2C8019BB9}"/>
                </a:ext>
              </a:extLst>
            </p:cNvPr>
            <p:cNvSpPr txBox="1"/>
            <p:nvPr/>
          </p:nvSpPr>
          <p:spPr>
            <a:xfrm>
              <a:off x="1876077" y="3748373"/>
              <a:ext cx="1297732" cy="271554"/>
            </a:xfrm>
            <a:prstGeom prst="rect">
              <a:avLst/>
            </a:prstGeom>
            <a:noFill/>
          </p:spPr>
          <p:txBody>
            <a:bodyPr wrap="square">
              <a:spAutoFit/>
            </a:bodyPr>
            <a:lstStyle/>
            <a:p>
              <a:pPr defTabSz="914367"/>
              <a:r>
                <a:rPr lang="fr-FR" sz="1176" b="1" dirty="0">
                  <a:solidFill>
                    <a:srgbClr val="000000"/>
                  </a:solidFill>
                  <a:latin typeface="Segoe UI"/>
                </a:rPr>
                <a:t>Zone1</a:t>
              </a:r>
            </a:p>
          </p:txBody>
        </p:sp>
        <p:sp>
          <p:nvSpPr>
            <p:cNvPr id="22" name="TextBox 21">
              <a:extLst>
                <a:ext uri="{FF2B5EF4-FFF2-40B4-BE49-F238E27FC236}">
                  <a16:creationId xmlns:a16="http://schemas.microsoft.com/office/drawing/2014/main" id="{FF3ECC6E-386B-4DC2-A218-D33393296126}"/>
                </a:ext>
              </a:extLst>
            </p:cNvPr>
            <p:cNvSpPr txBox="1"/>
            <p:nvPr/>
          </p:nvSpPr>
          <p:spPr>
            <a:xfrm>
              <a:off x="3621293" y="3737306"/>
              <a:ext cx="1297732" cy="271554"/>
            </a:xfrm>
            <a:prstGeom prst="rect">
              <a:avLst/>
            </a:prstGeom>
            <a:noFill/>
          </p:spPr>
          <p:txBody>
            <a:bodyPr wrap="square">
              <a:spAutoFit/>
            </a:bodyPr>
            <a:lstStyle/>
            <a:p>
              <a:pPr defTabSz="914367"/>
              <a:r>
                <a:rPr lang="fr-FR" sz="1176" b="1" dirty="0">
                  <a:solidFill>
                    <a:srgbClr val="000000"/>
                  </a:solidFill>
                  <a:latin typeface="Segoe UI"/>
                </a:rPr>
                <a:t>Zone2</a:t>
              </a:r>
            </a:p>
          </p:txBody>
        </p:sp>
        <p:pic>
          <p:nvPicPr>
            <p:cNvPr id="23" name="Graphic 22">
              <a:extLst>
                <a:ext uri="{FF2B5EF4-FFF2-40B4-BE49-F238E27FC236}">
                  <a16:creationId xmlns:a16="http://schemas.microsoft.com/office/drawing/2014/main" id="{09656BFB-8D56-418B-AAA6-DEAF6A96E60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610854" y="2203650"/>
              <a:ext cx="532119" cy="532119"/>
            </a:xfrm>
            <a:prstGeom prst="rect">
              <a:avLst/>
            </a:prstGeom>
          </p:spPr>
        </p:pic>
        <p:sp>
          <p:nvSpPr>
            <p:cNvPr id="24" name="TextBox 23">
              <a:extLst>
                <a:ext uri="{FF2B5EF4-FFF2-40B4-BE49-F238E27FC236}">
                  <a16:creationId xmlns:a16="http://schemas.microsoft.com/office/drawing/2014/main" id="{4A2F6A5E-7A24-4BE0-835C-B93335AEBC30}"/>
                </a:ext>
              </a:extLst>
            </p:cNvPr>
            <p:cNvSpPr txBox="1"/>
            <p:nvPr/>
          </p:nvSpPr>
          <p:spPr>
            <a:xfrm>
              <a:off x="5046536" y="2735769"/>
              <a:ext cx="1693656" cy="271554"/>
            </a:xfrm>
            <a:prstGeom prst="rect">
              <a:avLst/>
            </a:prstGeom>
            <a:solidFill>
              <a:schemeClr val="bg1">
                <a:lumMod val="95000"/>
              </a:schemeClr>
            </a:solidFill>
          </p:spPr>
          <p:txBody>
            <a:bodyPr wrap="square">
              <a:spAutoFit/>
            </a:bodyPr>
            <a:lstStyle/>
            <a:p>
              <a:pPr defTabSz="914367"/>
              <a:r>
                <a:rPr lang="fr-FR" sz="1176" b="1" dirty="0">
                  <a:solidFill>
                    <a:srgbClr val="000000"/>
                  </a:solidFill>
                  <a:latin typeface="Segoe UI"/>
                </a:rPr>
                <a:t>az10408rg01diag938</a:t>
              </a:r>
            </a:p>
          </p:txBody>
        </p:sp>
        <p:pic>
          <p:nvPicPr>
            <p:cNvPr id="25" name="Graphic 24">
              <a:extLst>
                <a:ext uri="{FF2B5EF4-FFF2-40B4-BE49-F238E27FC236}">
                  <a16:creationId xmlns:a16="http://schemas.microsoft.com/office/drawing/2014/main" id="{8AD9702D-604F-46BC-B57E-6C7BB2E58B2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617344" y="3197974"/>
              <a:ext cx="532118" cy="532118"/>
            </a:xfrm>
            <a:prstGeom prst="rect">
              <a:avLst/>
            </a:prstGeom>
          </p:spPr>
        </p:pic>
        <p:sp>
          <p:nvSpPr>
            <p:cNvPr id="26" name="TextBox 25">
              <a:extLst>
                <a:ext uri="{FF2B5EF4-FFF2-40B4-BE49-F238E27FC236}">
                  <a16:creationId xmlns:a16="http://schemas.microsoft.com/office/drawing/2014/main" id="{7918D98E-8EC4-4B9B-9A87-C85608473C17}"/>
                </a:ext>
              </a:extLst>
            </p:cNvPr>
            <p:cNvSpPr txBox="1"/>
            <p:nvPr/>
          </p:nvSpPr>
          <p:spPr>
            <a:xfrm>
              <a:off x="5545976" y="3663328"/>
              <a:ext cx="1048629" cy="271554"/>
            </a:xfrm>
            <a:prstGeom prst="rect">
              <a:avLst/>
            </a:prstGeom>
            <a:solidFill>
              <a:schemeClr val="bg1">
                <a:lumMod val="95000"/>
              </a:schemeClr>
            </a:solidFill>
          </p:spPr>
          <p:txBody>
            <a:bodyPr wrap="square">
              <a:spAutoFit/>
            </a:bodyPr>
            <a:lstStyle/>
            <a:p>
              <a:pPr defTabSz="914367"/>
              <a:r>
                <a:rPr lang="fr-FR" sz="1176" b="1" dirty="0">
                  <a:solidFill>
                    <a:srgbClr val="000000"/>
                  </a:solidFill>
                  <a:latin typeface="Segoe UI"/>
                </a:rPr>
                <a:t>scripts</a:t>
              </a:r>
            </a:p>
          </p:txBody>
        </p:sp>
        <p:pic>
          <p:nvPicPr>
            <p:cNvPr id="27" name="Graphic 26" descr="Paper">
              <a:extLst>
                <a:ext uri="{FF2B5EF4-FFF2-40B4-BE49-F238E27FC236}">
                  <a16:creationId xmlns:a16="http://schemas.microsoft.com/office/drawing/2014/main" id="{4C9EA50F-C614-4043-922D-46EC6AC48ABF}"/>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606006" y="4188105"/>
              <a:ext cx="556472" cy="556472"/>
            </a:xfrm>
            <a:prstGeom prst="rect">
              <a:avLst/>
            </a:prstGeom>
          </p:spPr>
        </p:pic>
        <p:sp>
          <p:nvSpPr>
            <p:cNvPr id="28" name="TextBox 27">
              <a:extLst>
                <a:ext uri="{FF2B5EF4-FFF2-40B4-BE49-F238E27FC236}">
                  <a16:creationId xmlns:a16="http://schemas.microsoft.com/office/drawing/2014/main" id="{D678C3FE-2B75-448D-9427-533E51440342}"/>
                </a:ext>
              </a:extLst>
            </p:cNvPr>
            <p:cNvSpPr txBox="1"/>
            <p:nvPr/>
          </p:nvSpPr>
          <p:spPr>
            <a:xfrm>
              <a:off x="4923937" y="4720379"/>
              <a:ext cx="1901782" cy="271554"/>
            </a:xfrm>
            <a:prstGeom prst="rect">
              <a:avLst/>
            </a:prstGeom>
            <a:noFill/>
          </p:spPr>
          <p:txBody>
            <a:bodyPr wrap="square">
              <a:spAutoFit/>
            </a:bodyPr>
            <a:lstStyle/>
            <a:p>
              <a:pPr defTabSz="914367"/>
              <a:r>
                <a:rPr lang="fr-FR" sz="1176" b="1" dirty="0">
                  <a:solidFill>
                    <a:srgbClr val="000000"/>
                  </a:solidFill>
                  <a:latin typeface="Segoe UI"/>
                </a:rPr>
                <a:t>az104-08-install_IIS.ps1</a:t>
              </a:r>
            </a:p>
          </p:txBody>
        </p:sp>
        <p:sp>
          <p:nvSpPr>
            <p:cNvPr id="29" name="TextBox 28">
              <a:extLst>
                <a:ext uri="{FF2B5EF4-FFF2-40B4-BE49-F238E27FC236}">
                  <a16:creationId xmlns:a16="http://schemas.microsoft.com/office/drawing/2014/main" id="{2C666AF3-B915-43B5-B90E-A69B774DB843}"/>
                </a:ext>
              </a:extLst>
            </p:cNvPr>
            <p:cNvSpPr txBox="1"/>
            <p:nvPr/>
          </p:nvSpPr>
          <p:spPr>
            <a:xfrm>
              <a:off x="7379175" y="1651982"/>
              <a:ext cx="1297732" cy="271554"/>
            </a:xfrm>
            <a:prstGeom prst="rect">
              <a:avLst/>
            </a:prstGeom>
            <a:noFill/>
          </p:spPr>
          <p:txBody>
            <a:bodyPr wrap="square">
              <a:spAutoFit/>
            </a:bodyPr>
            <a:lstStyle/>
            <a:p>
              <a:pPr defTabSz="914367"/>
              <a:r>
                <a:rPr lang="fr-FR" sz="1176" b="1" dirty="0">
                  <a:solidFill>
                    <a:srgbClr val="000000"/>
                  </a:solidFill>
                  <a:latin typeface="Segoe UI"/>
                </a:rPr>
                <a:t>az104-08-rg02</a:t>
              </a:r>
            </a:p>
          </p:txBody>
        </p:sp>
        <p:sp>
          <p:nvSpPr>
            <p:cNvPr id="30" name="Rectangle 29">
              <a:extLst>
                <a:ext uri="{FF2B5EF4-FFF2-40B4-BE49-F238E27FC236}">
                  <a16:creationId xmlns:a16="http://schemas.microsoft.com/office/drawing/2014/main" id="{6BDB143A-70EA-4E79-8420-4D31AF56C5DD}"/>
                </a:ext>
              </a:extLst>
            </p:cNvPr>
            <p:cNvSpPr/>
            <p:nvPr/>
          </p:nvSpPr>
          <p:spPr bwMode="auto">
            <a:xfrm>
              <a:off x="7006251" y="2070440"/>
              <a:ext cx="4093924" cy="3082150"/>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cs typeface="Segoe UI" pitchFamily="34" charset="0"/>
              </a:endParaRPr>
            </a:p>
          </p:txBody>
        </p:sp>
        <p:pic>
          <p:nvPicPr>
            <p:cNvPr id="31" name="Graphic 30">
              <a:extLst>
                <a:ext uri="{FF2B5EF4-FFF2-40B4-BE49-F238E27FC236}">
                  <a16:creationId xmlns:a16="http://schemas.microsoft.com/office/drawing/2014/main" id="{D3A782D0-1F21-46F6-8D30-DBA60189DBF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006251" y="1600595"/>
              <a:ext cx="376369" cy="376369"/>
            </a:xfrm>
            <a:prstGeom prst="rect">
              <a:avLst/>
            </a:prstGeom>
          </p:spPr>
        </p:pic>
        <p:pic>
          <p:nvPicPr>
            <p:cNvPr id="32" name="Graphic 31">
              <a:extLst>
                <a:ext uri="{FF2B5EF4-FFF2-40B4-BE49-F238E27FC236}">
                  <a16:creationId xmlns:a16="http://schemas.microsoft.com/office/drawing/2014/main" id="{6ED35BD0-FF7A-408D-B110-B6F6F017D955}"/>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8052633" y="2903107"/>
              <a:ext cx="545491" cy="545491"/>
            </a:xfrm>
            <a:prstGeom prst="rect">
              <a:avLst/>
            </a:prstGeom>
          </p:spPr>
        </p:pic>
        <p:sp>
          <p:nvSpPr>
            <p:cNvPr id="33" name="TextBox 32">
              <a:extLst>
                <a:ext uri="{FF2B5EF4-FFF2-40B4-BE49-F238E27FC236}">
                  <a16:creationId xmlns:a16="http://schemas.microsoft.com/office/drawing/2014/main" id="{395A6683-A89B-4D1E-81F3-866C26655F8E}"/>
                </a:ext>
              </a:extLst>
            </p:cNvPr>
            <p:cNvSpPr txBox="1"/>
            <p:nvPr/>
          </p:nvSpPr>
          <p:spPr>
            <a:xfrm>
              <a:off x="7780327" y="3456912"/>
              <a:ext cx="1297732" cy="271554"/>
            </a:xfrm>
            <a:prstGeom prst="rect">
              <a:avLst/>
            </a:prstGeom>
            <a:noFill/>
          </p:spPr>
          <p:txBody>
            <a:bodyPr wrap="square">
              <a:spAutoFit/>
            </a:bodyPr>
            <a:lstStyle/>
            <a:p>
              <a:pPr defTabSz="914367"/>
              <a:r>
                <a:rPr lang="fr-FR" sz="1176" b="1" dirty="0">
                  <a:solidFill>
                    <a:srgbClr val="000000"/>
                  </a:solidFill>
                  <a:latin typeface="Segoe UI"/>
                </a:rPr>
                <a:t>az10408vmss0</a:t>
              </a:r>
            </a:p>
          </p:txBody>
        </p:sp>
        <p:sp>
          <p:nvSpPr>
            <p:cNvPr id="34" name="Rectangle 33">
              <a:extLst>
                <a:ext uri="{FF2B5EF4-FFF2-40B4-BE49-F238E27FC236}">
                  <a16:creationId xmlns:a16="http://schemas.microsoft.com/office/drawing/2014/main" id="{01FDDC22-5E4E-4539-8395-C3808B4DFA26}"/>
                </a:ext>
              </a:extLst>
            </p:cNvPr>
            <p:cNvSpPr/>
            <p:nvPr/>
          </p:nvSpPr>
          <p:spPr bwMode="auto">
            <a:xfrm>
              <a:off x="7126684" y="2492953"/>
              <a:ext cx="3729458" cy="2498979"/>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cs typeface="Segoe UI" pitchFamily="34" charset="0"/>
              </a:endParaRPr>
            </a:p>
          </p:txBody>
        </p:sp>
        <p:sp>
          <p:nvSpPr>
            <p:cNvPr id="35" name="Rectangle 34">
              <a:extLst>
                <a:ext uri="{FF2B5EF4-FFF2-40B4-BE49-F238E27FC236}">
                  <a16:creationId xmlns:a16="http://schemas.microsoft.com/office/drawing/2014/main" id="{48619EFB-BCA7-4763-A2B2-B9120DEED103}"/>
                </a:ext>
              </a:extLst>
            </p:cNvPr>
            <p:cNvSpPr/>
            <p:nvPr/>
          </p:nvSpPr>
          <p:spPr bwMode="auto">
            <a:xfrm>
              <a:off x="7498049" y="2781538"/>
              <a:ext cx="3187882" cy="1963039"/>
            </a:xfrm>
            <a:prstGeom prst="rect">
              <a:avLst/>
            </a:prstGeom>
            <a:noFill/>
            <a:ln>
              <a:solidFill>
                <a:schemeClr val="tx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fr-FR" sz="2353" dirty="0">
                <a:gradFill>
                  <a:gsLst>
                    <a:gs pos="0">
                      <a:srgbClr val="FFFFFF"/>
                    </a:gs>
                    <a:gs pos="100000">
                      <a:srgbClr val="FFFFFF"/>
                    </a:gs>
                  </a:gsLst>
                  <a:lin ang="5400000" scaled="0"/>
                </a:gradFill>
                <a:latin typeface="Segoe UI"/>
                <a:cs typeface="Segoe UI" pitchFamily="34" charset="0"/>
              </a:endParaRPr>
            </a:p>
          </p:txBody>
        </p:sp>
        <p:pic>
          <p:nvPicPr>
            <p:cNvPr id="36" name="Graphic 35">
              <a:extLst>
                <a:ext uri="{FF2B5EF4-FFF2-40B4-BE49-F238E27FC236}">
                  <a16:creationId xmlns:a16="http://schemas.microsoft.com/office/drawing/2014/main" id="{5B9013E0-7A82-4491-8F97-DB3E22CBA51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145657" y="2095976"/>
              <a:ext cx="412418" cy="412418"/>
            </a:xfrm>
            <a:prstGeom prst="rect">
              <a:avLst/>
            </a:prstGeom>
          </p:spPr>
        </p:pic>
        <p:sp>
          <p:nvSpPr>
            <p:cNvPr id="37" name="TextBox 36">
              <a:extLst>
                <a:ext uri="{FF2B5EF4-FFF2-40B4-BE49-F238E27FC236}">
                  <a16:creationId xmlns:a16="http://schemas.microsoft.com/office/drawing/2014/main" id="{8085C07C-38C3-48A4-8AF7-6F6C16C01CC0}"/>
                </a:ext>
              </a:extLst>
            </p:cNvPr>
            <p:cNvSpPr txBox="1"/>
            <p:nvPr/>
          </p:nvSpPr>
          <p:spPr>
            <a:xfrm>
              <a:off x="7558075" y="2152117"/>
              <a:ext cx="2688259" cy="271554"/>
            </a:xfrm>
            <a:prstGeom prst="rect">
              <a:avLst/>
            </a:prstGeom>
            <a:noFill/>
          </p:spPr>
          <p:txBody>
            <a:bodyPr wrap="square">
              <a:spAutoFit/>
            </a:bodyPr>
            <a:lstStyle/>
            <a:p>
              <a:pPr defTabSz="914367"/>
              <a:r>
                <a:rPr lang="fr-FR" sz="1176" b="1" dirty="0">
                  <a:solidFill>
                    <a:srgbClr val="000000"/>
                  </a:solidFill>
                  <a:latin typeface="Segoe UI"/>
                </a:rPr>
                <a:t>az104-08-rg02-vnet </a:t>
              </a:r>
              <a:r>
                <a:rPr lang="fr-FR" sz="1176" dirty="0">
                  <a:solidFill>
                    <a:srgbClr val="000000"/>
                  </a:solidFill>
                  <a:latin typeface="Segoe UI"/>
                </a:rPr>
                <a:t>10.82.0.0/20</a:t>
              </a:r>
            </a:p>
          </p:txBody>
        </p:sp>
        <p:sp>
          <p:nvSpPr>
            <p:cNvPr id="38" name="TextBox 37">
              <a:extLst>
                <a:ext uri="{FF2B5EF4-FFF2-40B4-BE49-F238E27FC236}">
                  <a16:creationId xmlns:a16="http://schemas.microsoft.com/office/drawing/2014/main" id="{9B808792-9BFE-4E88-AAF2-0E17BB7F3BD7}"/>
                </a:ext>
              </a:extLst>
            </p:cNvPr>
            <p:cNvSpPr txBox="1"/>
            <p:nvPr/>
          </p:nvSpPr>
          <p:spPr>
            <a:xfrm>
              <a:off x="7432645" y="2523835"/>
              <a:ext cx="1848143" cy="271554"/>
            </a:xfrm>
            <a:prstGeom prst="rect">
              <a:avLst/>
            </a:prstGeom>
            <a:noFill/>
          </p:spPr>
          <p:txBody>
            <a:bodyPr wrap="square">
              <a:spAutoFit/>
            </a:bodyPr>
            <a:lstStyle/>
            <a:p>
              <a:pPr defTabSz="914367"/>
              <a:r>
                <a:rPr lang="fr-FR" sz="1176" b="1" dirty="0">
                  <a:solidFill>
                    <a:srgbClr val="000000"/>
                  </a:solidFill>
                  <a:latin typeface="Segoe UI"/>
                </a:rPr>
                <a:t>Subnet0 </a:t>
              </a:r>
              <a:r>
                <a:rPr lang="fr-FR" sz="1176" dirty="0">
                  <a:solidFill>
                    <a:srgbClr val="000000"/>
                  </a:solidFill>
                  <a:latin typeface="Segoe UI"/>
                </a:rPr>
                <a:t>10.82.0.0/24</a:t>
              </a:r>
            </a:p>
          </p:txBody>
        </p:sp>
        <p:pic>
          <p:nvPicPr>
            <p:cNvPr id="39" name="Graphic 38">
              <a:extLst>
                <a:ext uri="{FF2B5EF4-FFF2-40B4-BE49-F238E27FC236}">
                  <a16:creationId xmlns:a16="http://schemas.microsoft.com/office/drawing/2014/main" id="{A217A4F0-12CE-4C97-A39D-7571D57D5E6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8183225" y="3943529"/>
              <a:ext cx="414898" cy="414898"/>
            </a:xfrm>
            <a:prstGeom prst="rect">
              <a:avLst/>
            </a:prstGeom>
          </p:spPr>
        </p:pic>
        <p:sp>
          <p:nvSpPr>
            <p:cNvPr id="40" name="TextBox 39">
              <a:extLst>
                <a:ext uri="{FF2B5EF4-FFF2-40B4-BE49-F238E27FC236}">
                  <a16:creationId xmlns:a16="http://schemas.microsoft.com/office/drawing/2014/main" id="{F2F52DF8-F5C0-4EAD-A304-EFAFA780CB5F}"/>
                </a:ext>
              </a:extLst>
            </p:cNvPr>
            <p:cNvSpPr txBox="1"/>
            <p:nvPr/>
          </p:nvSpPr>
          <p:spPr>
            <a:xfrm>
              <a:off x="7618482" y="4389989"/>
              <a:ext cx="1698607" cy="271554"/>
            </a:xfrm>
            <a:prstGeom prst="rect">
              <a:avLst/>
            </a:prstGeom>
            <a:noFill/>
          </p:spPr>
          <p:txBody>
            <a:bodyPr wrap="square">
              <a:spAutoFit/>
            </a:bodyPr>
            <a:lstStyle/>
            <a:p>
              <a:pPr defTabSz="914367"/>
              <a:r>
                <a:rPr lang="fr-FR" sz="1176" b="1" dirty="0">
                  <a:solidFill>
                    <a:srgbClr val="000000"/>
                  </a:solidFill>
                  <a:latin typeface="Segoe UI"/>
                </a:rPr>
                <a:t>az10408vmss0-nsg</a:t>
              </a:r>
            </a:p>
          </p:txBody>
        </p:sp>
        <p:pic>
          <p:nvPicPr>
            <p:cNvPr id="41" name="Graphic 40">
              <a:extLst>
                <a:ext uri="{FF2B5EF4-FFF2-40B4-BE49-F238E27FC236}">
                  <a16:creationId xmlns:a16="http://schemas.microsoft.com/office/drawing/2014/main" id="{D27F407F-1E4A-45EF-8EC4-3AC48287BE51}"/>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9728128" y="2899104"/>
              <a:ext cx="498254" cy="498254"/>
            </a:xfrm>
            <a:prstGeom prst="rect">
              <a:avLst/>
            </a:prstGeom>
          </p:spPr>
        </p:pic>
        <p:sp>
          <p:nvSpPr>
            <p:cNvPr id="42" name="TextBox 41">
              <a:extLst>
                <a:ext uri="{FF2B5EF4-FFF2-40B4-BE49-F238E27FC236}">
                  <a16:creationId xmlns:a16="http://schemas.microsoft.com/office/drawing/2014/main" id="{356A971C-71E6-46F9-81B0-1EFCB1729A48}"/>
                </a:ext>
              </a:extLst>
            </p:cNvPr>
            <p:cNvSpPr txBox="1"/>
            <p:nvPr/>
          </p:nvSpPr>
          <p:spPr>
            <a:xfrm>
              <a:off x="9303969" y="3445737"/>
              <a:ext cx="1542542" cy="271554"/>
            </a:xfrm>
            <a:prstGeom prst="rect">
              <a:avLst/>
            </a:prstGeom>
            <a:noFill/>
          </p:spPr>
          <p:txBody>
            <a:bodyPr wrap="square">
              <a:spAutoFit/>
            </a:bodyPr>
            <a:lstStyle/>
            <a:p>
              <a:pPr defTabSz="914367"/>
              <a:r>
                <a:rPr lang="fr-FR" sz="1176" b="1" dirty="0">
                  <a:solidFill>
                    <a:srgbClr val="000000"/>
                  </a:solidFill>
                  <a:latin typeface="Segoe UI"/>
                </a:rPr>
                <a:t>az10408vmss0-lb</a:t>
              </a:r>
            </a:p>
          </p:txBody>
        </p:sp>
        <p:pic>
          <p:nvPicPr>
            <p:cNvPr id="43" name="Graphic 42">
              <a:extLst>
                <a:ext uri="{FF2B5EF4-FFF2-40B4-BE49-F238E27FC236}">
                  <a16:creationId xmlns:a16="http://schemas.microsoft.com/office/drawing/2014/main" id="{7359F2C1-EA91-44DD-8ECE-7BA2173ACCD2}"/>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9776462" y="3944711"/>
              <a:ext cx="414898" cy="414898"/>
            </a:xfrm>
            <a:prstGeom prst="rect">
              <a:avLst/>
            </a:prstGeom>
          </p:spPr>
        </p:pic>
        <p:sp>
          <p:nvSpPr>
            <p:cNvPr id="44" name="TextBox 43">
              <a:extLst>
                <a:ext uri="{FF2B5EF4-FFF2-40B4-BE49-F238E27FC236}">
                  <a16:creationId xmlns:a16="http://schemas.microsoft.com/office/drawing/2014/main" id="{3CE02A5D-EF2E-4D89-8DD6-DEEB7DBF448D}"/>
                </a:ext>
              </a:extLst>
            </p:cNvPr>
            <p:cNvSpPr txBox="1"/>
            <p:nvPr/>
          </p:nvSpPr>
          <p:spPr>
            <a:xfrm>
              <a:off x="9346060" y="4382280"/>
              <a:ext cx="1542541" cy="271554"/>
            </a:xfrm>
            <a:prstGeom prst="rect">
              <a:avLst/>
            </a:prstGeom>
            <a:noFill/>
          </p:spPr>
          <p:txBody>
            <a:bodyPr wrap="square">
              <a:spAutoFit/>
            </a:bodyPr>
            <a:lstStyle/>
            <a:p>
              <a:pPr defTabSz="914367"/>
              <a:r>
                <a:rPr lang="fr-FR" sz="1176" b="1" dirty="0">
                  <a:solidFill>
                    <a:srgbClr val="000000"/>
                  </a:solidFill>
                  <a:latin typeface="Segoe UI"/>
                </a:rPr>
                <a:t>az10408vmss0-ip</a:t>
              </a:r>
            </a:p>
          </p:txBody>
        </p:sp>
        <p:sp>
          <p:nvSpPr>
            <p:cNvPr id="45" name="TextBox 44">
              <a:extLst>
                <a:ext uri="{FF2B5EF4-FFF2-40B4-BE49-F238E27FC236}">
                  <a16:creationId xmlns:a16="http://schemas.microsoft.com/office/drawing/2014/main" id="{EF3C7B6C-839C-42F8-99FE-5297BA7ED543}"/>
                </a:ext>
              </a:extLst>
            </p:cNvPr>
            <p:cNvSpPr txBox="1"/>
            <p:nvPr/>
          </p:nvSpPr>
          <p:spPr>
            <a:xfrm>
              <a:off x="598455" y="1333727"/>
              <a:ext cx="856478" cy="271554"/>
            </a:xfrm>
            <a:prstGeom prst="rect">
              <a:avLst/>
            </a:prstGeom>
            <a:noFill/>
          </p:spPr>
          <p:txBody>
            <a:bodyPr wrap="square">
              <a:spAutoFit/>
            </a:bodyPr>
            <a:lstStyle/>
            <a:p>
              <a:pPr defTabSz="914367"/>
              <a:r>
                <a:rPr lang="fr-FR" sz="1176" b="1" dirty="0">
                  <a:solidFill>
                    <a:schemeClr val="tx2">
                      <a:lumMod val="50000"/>
                    </a:schemeClr>
                  </a:solidFill>
                  <a:latin typeface="Segoe UI"/>
                </a:rPr>
                <a:t>Task 1</a:t>
              </a:r>
            </a:p>
          </p:txBody>
        </p:sp>
        <p:sp>
          <p:nvSpPr>
            <p:cNvPr id="46" name="TextBox 45">
              <a:extLst>
                <a:ext uri="{FF2B5EF4-FFF2-40B4-BE49-F238E27FC236}">
                  <a16:creationId xmlns:a16="http://schemas.microsoft.com/office/drawing/2014/main" id="{0AF8E876-56C5-4995-A030-CE3B79B48BFC}"/>
                </a:ext>
              </a:extLst>
            </p:cNvPr>
            <p:cNvSpPr txBox="1"/>
            <p:nvPr/>
          </p:nvSpPr>
          <p:spPr>
            <a:xfrm>
              <a:off x="4839628" y="1367216"/>
              <a:ext cx="856478" cy="271554"/>
            </a:xfrm>
            <a:prstGeom prst="rect">
              <a:avLst/>
            </a:prstGeom>
            <a:noFill/>
          </p:spPr>
          <p:txBody>
            <a:bodyPr wrap="square">
              <a:spAutoFit/>
            </a:bodyPr>
            <a:lstStyle/>
            <a:p>
              <a:pPr defTabSz="914367"/>
              <a:r>
                <a:rPr lang="fr-FR" sz="1176" b="1" dirty="0">
                  <a:solidFill>
                    <a:schemeClr val="tx2">
                      <a:lumMod val="50000"/>
                    </a:schemeClr>
                  </a:solidFill>
                  <a:latin typeface="Segoe UI"/>
                </a:rPr>
                <a:t>Task 2</a:t>
              </a:r>
            </a:p>
          </p:txBody>
        </p:sp>
        <p:sp>
          <p:nvSpPr>
            <p:cNvPr id="47" name="TextBox 46">
              <a:extLst>
                <a:ext uri="{FF2B5EF4-FFF2-40B4-BE49-F238E27FC236}">
                  <a16:creationId xmlns:a16="http://schemas.microsoft.com/office/drawing/2014/main" id="{1EC83B1D-FFB9-4390-8C37-0DD3481BAAA7}"/>
                </a:ext>
              </a:extLst>
            </p:cNvPr>
            <p:cNvSpPr txBox="1"/>
            <p:nvPr/>
          </p:nvSpPr>
          <p:spPr>
            <a:xfrm>
              <a:off x="6892733" y="1324728"/>
              <a:ext cx="2835394" cy="271554"/>
            </a:xfrm>
            <a:prstGeom prst="rect">
              <a:avLst/>
            </a:prstGeom>
            <a:noFill/>
          </p:spPr>
          <p:txBody>
            <a:bodyPr wrap="square">
              <a:spAutoFit/>
            </a:bodyPr>
            <a:lstStyle/>
            <a:p>
              <a:pPr defTabSz="914367"/>
              <a:r>
                <a:rPr lang="fr-FR" sz="1176" b="1" dirty="0">
                  <a:solidFill>
                    <a:schemeClr val="tx2">
                      <a:lumMod val="50000"/>
                    </a:schemeClr>
                  </a:solidFill>
                  <a:latin typeface="Segoe UI"/>
                </a:rPr>
                <a:t>Task 3, Task 4, Task 5, Task 6, Task 7 </a:t>
              </a:r>
            </a:p>
          </p:txBody>
        </p:sp>
      </p:grpSp>
      <p:sp>
        <p:nvSpPr>
          <p:cNvPr id="49" name="Rectangle 48">
            <a:extLst>
              <a:ext uri="{FF2B5EF4-FFF2-40B4-BE49-F238E27FC236}">
                <a16:creationId xmlns:a16="http://schemas.microsoft.com/office/drawing/2014/main" id="{B5FD1044-0E09-4255-8399-DE5F07FA9AF7}"/>
              </a:ext>
              <a:ext uri="{C183D7F6-B498-43B3-948B-1728B52AA6E4}">
                <adec:decorative xmlns:adec="http://schemas.microsoft.com/office/drawing/2017/decorative" val="1"/>
              </a:ext>
            </a:extLst>
          </p:cNvPr>
          <p:cNvSpPr/>
          <p:nvPr/>
        </p:nvSpPr>
        <p:spPr bwMode="auto">
          <a:xfrm>
            <a:off x="427038" y="1192213"/>
            <a:ext cx="11582399" cy="5169533"/>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297911273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A0D3CF-ADD4-41A7-96B2-E01A5F7155E6}"/>
              </a:ext>
            </a:extLst>
          </p:cNvPr>
          <p:cNvSpPr>
            <a:spLocks noGrp="1"/>
          </p:cNvSpPr>
          <p:nvPr>
            <p:ph type="title"/>
          </p:nvPr>
        </p:nvSpPr>
        <p:spPr/>
        <p:txBody>
          <a:bodyPr/>
          <a:lstStyle/>
          <a:p>
            <a:r>
              <a:rPr lang="en-US" dirty="0"/>
              <a:t>End of presentation</a:t>
            </a:r>
          </a:p>
        </p:txBody>
      </p:sp>
      <mc:AlternateContent xmlns:mc="http://schemas.openxmlformats.org/markup-compatibility/2006">
        <mc:Choice xmlns:p14="http://schemas.microsoft.com/office/powerpoint/2010/main" Requires="p14">
          <p:contentPart p14:bwMode="auto" r:id="rId2">
            <p14:nvContentPartPr>
              <p14:cNvPr id="2" name="Freihand 1">
                <a:extLst>
                  <a:ext uri="{FF2B5EF4-FFF2-40B4-BE49-F238E27FC236}">
                    <a16:creationId xmlns:a16="http://schemas.microsoft.com/office/drawing/2014/main" id="{B9F832E6-C37F-6F4E-84D8-3BFF75EF8F8B}"/>
                  </a:ext>
                </a:extLst>
              </p14:cNvPr>
              <p14:cNvContentPartPr/>
              <p14:nvPr/>
            </p14:nvContentPartPr>
            <p14:xfrm>
              <a:off x="1848600" y="275040"/>
              <a:ext cx="6552000" cy="3264840"/>
            </p14:xfrm>
          </p:contentPart>
        </mc:Choice>
        <mc:Fallback>
          <p:pic>
            <p:nvPicPr>
              <p:cNvPr id="2" name="Freihand 1">
                <a:extLst>
                  <a:ext uri="{FF2B5EF4-FFF2-40B4-BE49-F238E27FC236}">
                    <a16:creationId xmlns:a16="http://schemas.microsoft.com/office/drawing/2014/main" id="{B9F832E6-C37F-6F4E-84D8-3BFF75EF8F8B}"/>
                  </a:ext>
                </a:extLst>
              </p:cNvPr>
              <p:cNvPicPr/>
              <p:nvPr/>
            </p:nvPicPr>
            <p:blipFill>
              <a:blip r:embed="rId3"/>
              <a:stretch>
                <a:fillRect/>
              </a:stretch>
            </p:blipFill>
            <p:spPr>
              <a:xfrm>
                <a:off x="1839240" y="265680"/>
                <a:ext cx="6570720" cy="3283560"/>
              </a:xfrm>
              <a:prstGeom prst="rect">
                <a:avLst/>
              </a:prstGeom>
            </p:spPr>
          </p:pic>
        </mc:Fallback>
      </mc:AlternateContent>
    </p:spTree>
    <p:extLst>
      <p:ext uri="{BB962C8B-B14F-4D97-AF65-F5344CB8AC3E}">
        <p14:creationId xmlns:p14="http://schemas.microsoft.com/office/powerpoint/2010/main" val="2815304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29DAB8-F171-AD88-F1FD-A7C95811FF39}"/>
              </a:ext>
            </a:extLst>
          </p:cNvPr>
          <p:cNvSpPr>
            <a:spLocks noGrp="1"/>
          </p:cNvSpPr>
          <p:nvPr>
            <p:ph type="title"/>
          </p:nvPr>
        </p:nvSpPr>
        <p:spPr/>
        <p:txBody>
          <a:bodyPr/>
          <a:lstStyle/>
          <a:p>
            <a:r>
              <a:rPr lang="en-US" dirty="0">
                <a:ea typeface="+mj-lt"/>
                <a:cs typeface="+mj-lt"/>
              </a:rPr>
              <a:t>Administer Virtual Machines whiteboard</a:t>
            </a:r>
            <a:endParaRPr lang="en-US" dirty="0"/>
          </a:p>
        </p:txBody>
      </p:sp>
      <p:grpSp>
        <p:nvGrpSpPr>
          <p:cNvPr id="2" name="Group 1" descr="whiteboard diagram editable version">
            <a:extLst>
              <a:ext uri="{FF2B5EF4-FFF2-40B4-BE49-F238E27FC236}">
                <a16:creationId xmlns:a16="http://schemas.microsoft.com/office/drawing/2014/main" id="{AE428C98-E220-028B-34DB-76298B8327A8}"/>
              </a:ext>
            </a:extLst>
          </p:cNvPr>
          <p:cNvGrpSpPr/>
          <p:nvPr/>
        </p:nvGrpSpPr>
        <p:grpSpPr>
          <a:xfrm>
            <a:off x="1323639" y="1344039"/>
            <a:ext cx="10173267" cy="4946275"/>
            <a:chOff x="962459" y="1352095"/>
            <a:chExt cx="9016805" cy="4992584"/>
          </a:xfrm>
        </p:grpSpPr>
        <p:sp>
          <p:nvSpPr>
            <p:cNvPr id="6" name="Oval 5">
              <a:extLst>
                <a:ext uri="{FF2B5EF4-FFF2-40B4-BE49-F238E27FC236}">
                  <a16:creationId xmlns:a16="http://schemas.microsoft.com/office/drawing/2014/main" id="{1EB36333-037C-237D-001A-EB36786A3F99}"/>
                </a:ext>
              </a:extLst>
            </p:cNvPr>
            <p:cNvSpPr/>
            <p:nvPr/>
          </p:nvSpPr>
          <p:spPr bwMode="auto">
            <a:xfrm>
              <a:off x="4245487" y="1352095"/>
              <a:ext cx="2725522" cy="862145"/>
            </a:xfrm>
            <a:prstGeom prst="ellipse">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3260" tIns="93260" rIns="93260" bIns="93260"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US" sz="1632" b="1" dirty="0">
                  <a:solidFill>
                    <a:srgbClr val="0078D4">
                      <a:lumMod val="50000"/>
                    </a:srgbClr>
                  </a:solidFill>
                  <a:latin typeface="Segoe UI"/>
                  <a:cs typeface="Segoe UI" pitchFamily="34" charset="0"/>
                </a:rPr>
                <a:t>Azure virtual machines</a:t>
              </a:r>
            </a:p>
          </p:txBody>
        </p:sp>
        <p:sp>
          <p:nvSpPr>
            <p:cNvPr id="7" name="TextBox 6">
              <a:extLst>
                <a:ext uri="{FF2B5EF4-FFF2-40B4-BE49-F238E27FC236}">
                  <a16:creationId xmlns:a16="http://schemas.microsoft.com/office/drawing/2014/main" id="{2DEE9A72-310C-0170-9131-19A01373EB6B}"/>
                </a:ext>
              </a:extLst>
            </p:cNvPr>
            <p:cNvSpPr txBox="1"/>
            <p:nvPr/>
          </p:nvSpPr>
          <p:spPr>
            <a:xfrm>
              <a:off x="1168700" y="3320756"/>
              <a:ext cx="2007077" cy="870723"/>
            </a:xfrm>
            <a:prstGeom prst="rect">
              <a:avLst/>
            </a:prstGeom>
            <a:noFill/>
          </p:spPr>
          <p:txBody>
            <a:bodyPr wrap="square">
              <a:spAutoFit/>
            </a:bodyPr>
            <a:lstStyle/>
            <a:p>
              <a:pPr defTabSz="932597"/>
              <a:r>
                <a:rPr lang="en-US" sz="1632" b="1" dirty="0">
                  <a:solidFill>
                    <a:srgbClr val="0078D4">
                      <a:lumMod val="50000"/>
                    </a:srgbClr>
                  </a:solidFill>
                  <a:latin typeface="Segoe UI"/>
                  <a:cs typeface="Segoe UI" pitchFamily="34" charset="0"/>
                </a:rPr>
                <a:t>Access</a:t>
              </a:r>
            </a:p>
            <a:p>
              <a:pPr marL="285750" indent="-285750" defTabSz="932597">
                <a:buFont typeface="Arial" panose="020B0604020202020204" pitchFamily="34" charset="0"/>
                <a:buChar char="•"/>
              </a:pPr>
              <a:r>
                <a:rPr lang="en-US" sz="1632" dirty="0">
                  <a:solidFill>
                    <a:srgbClr val="000000"/>
                  </a:solidFill>
                  <a:latin typeface="Segoe UI"/>
                  <a:cs typeface="Segoe UI" pitchFamily="34" charset="0"/>
                </a:rPr>
                <a:t>Bastion</a:t>
              </a:r>
            </a:p>
            <a:p>
              <a:pPr marL="285750" indent="-285750" defTabSz="932597">
                <a:buFont typeface="Arial" panose="020B0604020202020204" pitchFamily="34" charset="0"/>
                <a:buChar char="•"/>
              </a:pPr>
              <a:r>
                <a:rPr lang="en-US" sz="1632" dirty="0">
                  <a:solidFill>
                    <a:srgbClr val="000000"/>
                  </a:solidFill>
                  <a:latin typeface="Segoe UI"/>
                  <a:cs typeface="Segoe UI" pitchFamily="34" charset="0"/>
                </a:rPr>
                <a:t>RDP/SSH</a:t>
              </a:r>
            </a:p>
          </p:txBody>
        </p:sp>
        <p:sp>
          <p:nvSpPr>
            <p:cNvPr id="8" name="TextBox 7">
              <a:extLst>
                <a:ext uri="{FF2B5EF4-FFF2-40B4-BE49-F238E27FC236}">
                  <a16:creationId xmlns:a16="http://schemas.microsoft.com/office/drawing/2014/main" id="{B6C3E9B8-1C17-7200-BA57-56C267DCCEF0}"/>
                </a:ext>
              </a:extLst>
            </p:cNvPr>
            <p:cNvSpPr txBox="1"/>
            <p:nvPr/>
          </p:nvSpPr>
          <p:spPr>
            <a:xfrm>
              <a:off x="7737124" y="2240636"/>
              <a:ext cx="2242140" cy="1904950"/>
            </a:xfrm>
            <a:prstGeom prst="rect">
              <a:avLst/>
            </a:prstGeom>
            <a:noFill/>
          </p:spPr>
          <p:txBody>
            <a:bodyPr wrap="square">
              <a:spAutoFit/>
            </a:bodyPr>
            <a:lstStyle/>
            <a:p>
              <a:pPr defTabSz="932597"/>
              <a:r>
                <a:rPr lang="en-US" sz="1632" b="1" u="sng" dirty="0">
                  <a:solidFill>
                    <a:srgbClr val="0078D4">
                      <a:lumMod val="50000"/>
                    </a:srgbClr>
                  </a:solidFill>
                  <a:latin typeface="Segoe UI"/>
                  <a:cs typeface="Segoe UI" pitchFamily="34" charset="0"/>
                </a:rPr>
                <a:t>Image</a:t>
              </a:r>
            </a:p>
            <a:p>
              <a:pPr marL="285750" indent="-285750" defTabSz="932597">
                <a:buFont typeface="Arial" panose="020B0604020202020204" pitchFamily="34" charset="0"/>
                <a:buChar char="•"/>
              </a:pPr>
              <a:r>
                <a:rPr lang="en-US" sz="1632" dirty="0">
                  <a:solidFill>
                    <a:srgbClr val="000000"/>
                  </a:solidFill>
                  <a:latin typeface="Segoe UI"/>
                  <a:ea typeface="Segoe UI" pitchFamily="34" charset="0"/>
                  <a:cs typeface="Segoe UI" pitchFamily="34" charset="0"/>
                </a:rPr>
                <a:t>Ubuntu</a:t>
              </a:r>
            </a:p>
            <a:p>
              <a:pPr marL="285750" indent="-285750" defTabSz="932597">
                <a:buFont typeface="Arial" panose="020B0604020202020204" pitchFamily="34" charset="0"/>
                <a:buChar char="•"/>
              </a:pPr>
              <a:r>
                <a:rPr lang="en-US" sz="1632" dirty="0">
                  <a:solidFill>
                    <a:srgbClr val="000000"/>
                  </a:solidFill>
                  <a:latin typeface="Segoe UI"/>
                  <a:cs typeface="Segoe UI" pitchFamily="34" charset="0"/>
                </a:rPr>
                <a:t>Windows</a:t>
              </a:r>
            </a:p>
            <a:p>
              <a:pPr marL="285750" indent="-285750" defTabSz="932597">
                <a:buFont typeface="Arial" panose="020B0604020202020204" pitchFamily="34" charset="0"/>
                <a:buChar char="•"/>
              </a:pPr>
              <a:r>
                <a:rPr lang="en-US" sz="1632" dirty="0">
                  <a:solidFill>
                    <a:srgbClr val="000000"/>
                  </a:solidFill>
                  <a:latin typeface="Segoe UI"/>
                  <a:cs typeface="Segoe UI" pitchFamily="34" charset="0"/>
                </a:rPr>
                <a:t>Red hat</a:t>
              </a:r>
            </a:p>
            <a:p>
              <a:pPr marL="285750" indent="-285750" defTabSz="932597">
                <a:buFont typeface="Arial" panose="020B0604020202020204" pitchFamily="34" charset="0"/>
                <a:buChar char="•"/>
              </a:pPr>
              <a:r>
                <a:rPr lang="en-US" sz="1632" dirty="0">
                  <a:solidFill>
                    <a:srgbClr val="000000"/>
                  </a:solidFill>
                  <a:latin typeface="Segoe UI"/>
                  <a:cs typeface="Segoe UI" pitchFamily="34" charset="0"/>
                </a:rPr>
                <a:t>SUSE</a:t>
              </a:r>
            </a:p>
            <a:p>
              <a:pPr marL="285750" indent="-285750" defTabSz="932597">
                <a:buFont typeface="Arial" panose="020B0604020202020204" pitchFamily="34" charset="0"/>
                <a:buChar char="•"/>
              </a:pPr>
              <a:r>
                <a:rPr lang="en-US" sz="1632" dirty="0">
                  <a:solidFill>
                    <a:srgbClr val="000000"/>
                  </a:solidFill>
                  <a:latin typeface="Segoe UI"/>
                  <a:cs typeface="Segoe UI" pitchFamily="34" charset="0"/>
                </a:rPr>
                <a:t>…..</a:t>
              </a:r>
            </a:p>
            <a:p>
              <a:pPr marL="285750" indent="-285750" defTabSz="932597">
                <a:buFont typeface="Arial" panose="020B0604020202020204" pitchFamily="34" charset="0"/>
                <a:buChar char="•"/>
              </a:pPr>
              <a:r>
                <a:rPr lang="en-US" sz="1632" dirty="0">
                  <a:solidFill>
                    <a:srgbClr val="000000"/>
                  </a:solidFill>
                  <a:latin typeface="Segoe UI"/>
                  <a:cs typeface="Segoe UI" pitchFamily="34" charset="0"/>
                </a:rPr>
                <a:t>Custom</a:t>
              </a:r>
              <a:endParaRPr lang="en-US" sz="1632" dirty="0">
                <a:solidFill>
                  <a:srgbClr val="000000"/>
                </a:solidFill>
                <a:latin typeface="Segoe UI"/>
              </a:endParaRPr>
            </a:p>
          </p:txBody>
        </p:sp>
        <p:sp>
          <p:nvSpPr>
            <p:cNvPr id="9" name="TextBox 8">
              <a:extLst>
                <a:ext uri="{FF2B5EF4-FFF2-40B4-BE49-F238E27FC236}">
                  <a16:creationId xmlns:a16="http://schemas.microsoft.com/office/drawing/2014/main" id="{134C3E9C-8CFC-59FC-050B-5C334C13B8C1}"/>
                </a:ext>
              </a:extLst>
            </p:cNvPr>
            <p:cNvSpPr txBox="1"/>
            <p:nvPr/>
          </p:nvSpPr>
          <p:spPr>
            <a:xfrm>
              <a:off x="7658616" y="1607114"/>
              <a:ext cx="1903289" cy="353610"/>
            </a:xfrm>
            <a:prstGeom prst="rect">
              <a:avLst/>
            </a:prstGeom>
            <a:noFill/>
          </p:spPr>
          <p:txBody>
            <a:bodyPr wrap="square">
              <a:spAutoFit/>
            </a:bodyPr>
            <a:lstStyle/>
            <a:p>
              <a:pPr defTabSz="932597"/>
              <a:r>
                <a:rPr lang="en-US" sz="1632" b="1" dirty="0">
                  <a:solidFill>
                    <a:srgbClr val="0078D4">
                      <a:lumMod val="50000"/>
                    </a:srgbClr>
                  </a:solidFill>
                  <a:latin typeface="Segoe UI"/>
                  <a:cs typeface="Segoe UI" pitchFamily="34" charset="0"/>
                </a:rPr>
                <a:t>Name</a:t>
              </a:r>
            </a:p>
          </p:txBody>
        </p:sp>
        <p:sp>
          <p:nvSpPr>
            <p:cNvPr id="11" name="TextBox 10">
              <a:extLst>
                <a:ext uri="{FF2B5EF4-FFF2-40B4-BE49-F238E27FC236}">
                  <a16:creationId xmlns:a16="http://schemas.microsoft.com/office/drawing/2014/main" id="{0E345DD9-56DF-F468-C285-3EFA92650FCC}"/>
                </a:ext>
              </a:extLst>
            </p:cNvPr>
            <p:cNvSpPr txBox="1"/>
            <p:nvPr/>
          </p:nvSpPr>
          <p:spPr>
            <a:xfrm>
              <a:off x="962459" y="2351260"/>
              <a:ext cx="2178746" cy="353610"/>
            </a:xfrm>
            <a:prstGeom prst="rect">
              <a:avLst/>
            </a:prstGeom>
            <a:noFill/>
          </p:spPr>
          <p:txBody>
            <a:bodyPr wrap="square">
              <a:spAutoFit/>
            </a:bodyPr>
            <a:lstStyle/>
            <a:p>
              <a:pPr algn="ctr" defTabSz="932597"/>
              <a:r>
                <a:rPr lang="en-US" sz="1632" b="1" dirty="0">
                  <a:solidFill>
                    <a:srgbClr val="0078D4">
                      <a:lumMod val="50000"/>
                    </a:srgbClr>
                  </a:solidFill>
                  <a:latin typeface="Segoe UI"/>
                  <a:ea typeface="Segoe UI" pitchFamily="34" charset="0"/>
                  <a:cs typeface="Segoe UI" pitchFamily="34" charset="0"/>
                </a:rPr>
                <a:t>Responsibilities</a:t>
              </a:r>
              <a:endParaRPr lang="en-US" sz="1632" b="1" dirty="0">
                <a:solidFill>
                  <a:srgbClr val="0078D4">
                    <a:lumMod val="50000"/>
                  </a:srgbClr>
                </a:solidFill>
                <a:latin typeface="Segoe UI"/>
              </a:endParaRPr>
            </a:p>
          </p:txBody>
        </p:sp>
        <p:sp>
          <p:nvSpPr>
            <p:cNvPr id="14" name="TextBox 13">
              <a:extLst>
                <a:ext uri="{FF2B5EF4-FFF2-40B4-BE49-F238E27FC236}">
                  <a16:creationId xmlns:a16="http://schemas.microsoft.com/office/drawing/2014/main" id="{7BB1C914-BD36-1C73-D4D3-6DAFBE2B6243}"/>
                </a:ext>
              </a:extLst>
            </p:cNvPr>
            <p:cNvSpPr txBox="1"/>
            <p:nvPr/>
          </p:nvSpPr>
          <p:spPr>
            <a:xfrm>
              <a:off x="2394635" y="4439729"/>
              <a:ext cx="3298561" cy="1904950"/>
            </a:xfrm>
            <a:prstGeom prst="rect">
              <a:avLst/>
            </a:prstGeom>
            <a:noFill/>
          </p:spPr>
          <p:txBody>
            <a:bodyPr wrap="square">
              <a:spAutoFit/>
            </a:bodyPr>
            <a:lstStyle/>
            <a:p>
              <a:pPr defTabSz="932597"/>
              <a:r>
                <a:rPr lang="en-US" sz="1632" b="1" u="sng" dirty="0">
                  <a:solidFill>
                    <a:srgbClr val="0078D4">
                      <a:lumMod val="50000"/>
                    </a:srgbClr>
                  </a:solidFill>
                  <a:latin typeface="Segoe UI"/>
                  <a:cs typeface="Segoe UI" pitchFamily="34" charset="0"/>
                </a:rPr>
                <a:t>Sizing/cost</a:t>
              </a:r>
            </a:p>
            <a:p>
              <a:pPr marL="285750" indent="-285750" defTabSz="932597">
                <a:buFont typeface="Arial" panose="020B0604020202020204" pitchFamily="34" charset="0"/>
                <a:buChar char="•"/>
              </a:pPr>
              <a:r>
                <a:rPr lang="en-US" sz="1632" dirty="0">
                  <a:solidFill>
                    <a:srgbClr val="000000"/>
                  </a:solidFill>
                  <a:latin typeface="Segoe UI"/>
                  <a:cs typeface="Segoe UI" pitchFamily="34" charset="0"/>
                </a:rPr>
                <a:t>General purpose</a:t>
              </a:r>
            </a:p>
            <a:p>
              <a:pPr marL="285750" indent="-285750" defTabSz="932597">
                <a:buFont typeface="Arial" panose="020B0604020202020204" pitchFamily="34" charset="0"/>
                <a:buChar char="•"/>
              </a:pPr>
              <a:r>
                <a:rPr lang="en-US" sz="1632" dirty="0">
                  <a:solidFill>
                    <a:srgbClr val="000000"/>
                  </a:solidFill>
                  <a:latin typeface="Segoe UI"/>
                  <a:cs typeface="Segoe UI" pitchFamily="34" charset="0"/>
                </a:rPr>
                <a:t>Compute optimized</a:t>
              </a:r>
            </a:p>
            <a:p>
              <a:pPr marL="285750" indent="-285750" defTabSz="932597">
                <a:buFont typeface="Arial" panose="020B0604020202020204" pitchFamily="34" charset="0"/>
                <a:buChar char="•"/>
              </a:pPr>
              <a:r>
                <a:rPr lang="en-US" sz="1632" dirty="0">
                  <a:solidFill>
                    <a:srgbClr val="000000"/>
                  </a:solidFill>
                  <a:latin typeface="Segoe UI"/>
                  <a:cs typeface="Segoe UI" pitchFamily="34" charset="0"/>
                </a:rPr>
                <a:t>Memory optimized</a:t>
              </a:r>
            </a:p>
            <a:p>
              <a:pPr marL="285750" indent="-285750" defTabSz="932597">
                <a:buFont typeface="Arial" panose="020B0604020202020204" pitchFamily="34" charset="0"/>
                <a:buChar char="•"/>
              </a:pPr>
              <a:r>
                <a:rPr lang="en-US" sz="1632" dirty="0">
                  <a:solidFill>
                    <a:srgbClr val="000000"/>
                  </a:solidFill>
                  <a:latin typeface="Segoe UI"/>
                  <a:cs typeface="Segoe UI" pitchFamily="34" charset="0"/>
                </a:rPr>
                <a:t>Storage optimized</a:t>
              </a:r>
            </a:p>
            <a:p>
              <a:pPr marL="285750" indent="-285750" defTabSz="932597">
                <a:buFont typeface="Arial" panose="020B0604020202020204" pitchFamily="34" charset="0"/>
                <a:buChar char="•"/>
              </a:pPr>
              <a:r>
                <a:rPr lang="en-US" sz="1632" dirty="0">
                  <a:solidFill>
                    <a:srgbClr val="000000"/>
                  </a:solidFill>
                  <a:latin typeface="Segoe UI"/>
                  <a:cs typeface="Segoe UI" pitchFamily="34" charset="0"/>
                </a:rPr>
                <a:t>GPU</a:t>
              </a:r>
            </a:p>
            <a:p>
              <a:pPr marL="285750" indent="-285750" defTabSz="932597">
                <a:buFont typeface="Arial" panose="020B0604020202020204" pitchFamily="34" charset="0"/>
                <a:buChar char="•"/>
              </a:pPr>
              <a:r>
                <a:rPr lang="en-US" sz="1632" dirty="0">
                  <a:solidFill>
                    <a:srgbClr val="000000"/>
                  </a:solidFill>
                  <a:latin typeface="Segoe UI"/>
                  <a:cs typeface="Segoe UI" pitchFamily="34" charset="0"/>
                </a:rPr>
                <a:t>HPC</a:t>
              </a:r>
              <a:endParaRPr lang="en-US" sz="1632" b="1" dirty="0">
                <a:solidFill>
                  <a:srgbClr val="0078D4">
                    <a:lumMod val="50000"/>
                  </a:srgbClr>
                </a:solidFill>
                <a:latin typeface="Segoe UI"/>
                <a:cs typeface="Segoe UI" pitchFamily="34" charset="0"/>
              </a:endParaRPr>
            </a:p>
          </p:txBody>
        </p:sp>
        <p:sp>
          <p:nvSpPr>
            <p:cNvPr id="15" name="TextBox 14">
              <a:extLst>
                <a:ext uri="{FF2B5EF4-FFF2-40B4-BE49-F238E27FC236}">
                  <a16:creationId xmlns:a16="http://schemas.microsoft.com/office/drawing/2014/main" id="{ABB1A4F0-8E37-E930-A49A-55E26A70BD87}"/>
                </a:ext>
              </a:extLst>
            </p:cNvPr>
            <p:cNvSpPr txBox="1"/>
            <p:nvPr/>
          </p:nvSpPr>
          <p:spPr>
            <a:xfrm>
              <a:off x="5777785" y="4439729"/>
              <a:ext cx="2725522" cy="1387837"/>
            </a:xfrm>
            <a:prstGeom prst="rect">
              <a:avLst/>
            </a:prstGeom>
            <a:noFill/>
          </p:spPr>
          <p:txBody>
            <a:bodyPr wrap="square">
              <a:spAutoFit/>
            </a:bodyPr>
            <a:lstStyle/>
            <a:p>
              <a:pPr algn="ctr" defTabSz="932597"/>
              <a:r>
                <a:rPr lang="en-US" sz="1632" b="1" u="sng" dirty="0">
                  <a:solidFill>
                    <a:srgbClr val="0078D4">
                      <a:lumMod val="50000"/>
                    </a:srgbClr>
                  </a:solidFill>
                  <a:latin typeface="Segoe UI"/>
                  <a:cs typeface="Segoe UI" pitchFamily="34" charset="0"/>
                </a:rPr>
                <a:t>Availability options</a:t>
              </a:r>
            </a:p>
            <a:p>
              <a:pPr marL="285750" indent="-285750" defTabSz="932597">
                <a:buFont typeface="Arial" panose="020B0604020202020204" pitchFamily="34" charset="0"/>
                <a:buChar char="•"/>
              </a:pPr>
              <a:r>
                <a:rPr lang="en-US" sz="1632" dirty="0">
                  <a:solidFill>
                    <a:srgbClr val="000000"/>
                  </a:solidFill>
                  <a:latin typeface="Segoe UI"/>
                  <a:cs typeface="Segoe UI" pitchFamily="34" charset="0"/>
                </a:rPr>
                <a:t>Availability zones</a:t>
              </a:r>
            </a:p>
            <a:p>
              <a:pPr marL="285750" indent="-285750" defTabSz="932597">
                <a:buFont typeface="Arial" panose="020B0604020202020204" pitchFamily="34" charset="0"/>
                <a:buChar char="•"/>
              </a:pPr>
              <a:r>
                <a:rPr lang="en-US" sz="1632" dirty="0">
                  <a:solidFill>
                    <a:srgbClr val="000000"/>
                  </a:solidFill>
                  <a:latin typeface="Segoe UI"/>
                  <a:cs typeface="Segoe UI" pitchFamily="34" charset="0"/>
                </a:rPr>
                <a:t>Availability sets</a:t>
              </a:r>
            </a:p>
            <a:p>
              <a:pPr marL="285750" indent="-285750" defTabSz="932597">
                <a:buFont typeface="Arial" panose="020B0604020202020204" pitchFamily="34" charset="0"/>
                <a:buChar char="•"/>
              </a:pPr>
              <a:r>
                <a:rPr lang="en-US" sz="1632" dirty="0">
                  <a:solidFill>
                    <a:srgbClr val="000000"/>
                  </a:solidFill>
                  <a:latin typeface="Segoe UI"/>
                  <a:cs typeface="Segoe UI" pitchFamily="34" charset="0"/>
                </a:rPr>
                <a:t>VM scale sets</a:t>
              </a:r>
            </a:p>
            <a:p>
              <a:pPr algn="ctr" defTabSz="932597"/>
              <a:endParaRPr lang="en-US" sz="1632" b="1" dirty="0">
                <a:solidFill>
                  <a:srgbClr val="0078D4">
                    <a:lumMod val="50000"/>
                  </a:srgbClr>
                </a:solidFill>
                <a:latin typeface="Segoe UI"/>
                <a:cs typeface="Segoe UI" pitchFamily="34" charset="0"/>
              </a:endParaRPr>
            </a:p>
          </p:txBody>
        </p:sp>
        <p:sp>
          <p:nvSpPr>
            <p:cNvPr id="24" name="TextBox 23">
              <a:extLst>
                <a:ext uri="{FF2B5EF4-FFF2-40B4-BE49-F238E27FC236}">
                  <a16:creationId xmlns:a16="http://schemas.microsoft.com/office/drawing/2014/main" id="{158AD0A4-77E7-A30C-128B-2FFC340748ED}"/>
                </a:ext>
              </a:extLst>
            </p:cNvPr>
            <p:cNvSpPr txBox="1"/>
            <p:nvPr/>
          </p:nvSpPr>
          <p:spPr>
            <a:xfrm>
              <a:off x="1382728" y="1610754"/>
              <a:ext cx="1164397" cy="346708"/>
            </a:xfrm>
            <a:prstGeom prst="rect">
              <a:avLst/>
            </a:prstGeom>
            <a:noFill/>
          </p:spPr>
          <p:txBody>
            <a:bodyPr wrap="square">
              <a:spAutoFit/>
            </a:bodyPr>
            <a:lstStyle/>
            <a:p>
              <a:pPr defTabSz="932597"/>
              <a:r>
                <a:rPr lang="en-US" sz="1632" b="1" dirty="0">
                  <a:solidFill>
                    <a:srgbClr val="0078D4">
                      <a:lumMod val="50000"/>
                    </a:srgbClr>
                  </a:solidFill>
                  <a:latin typeface="Segoe UI"/>
                  <a:cs typeface="Segoe UI" pitchFamily="34" charset="0"/>
                </a:rPr>
                <a:t>Storage</a:t>
              </a:r>
            </a:p>
          </p:txBody>
        </p:sp>
        <p:cxnSp>
          <p:nvCxnSpPr>
            <p:cNvPr id="27" name="Straight Connector 26">
              <a:extLst>
                <a:ext uri="{FF2B5EF4-FFF2-40B4-BE49-F238E27FC236}">
                  <a16:creationId xmlns:a16="http://schemas.microsoft.com/office/drawing/2014/main" id="{8FC32B99-85D8-2375-2D3E-69022AEEA48D}"/>
                </a:ext>
              </a:extLst>
            </p:cNvPr>
            <p:cNvCxnSpPr>
              <a:cxnSpLocks/>
              <a:stCxn id="6" idx="2"/>
              <a:endCxn id="6" idx="2"/>
            </p:cNvCxnSpPr>
            <p:nvPr/>
          </p:nvCxnSpPr>
          <p:spPr>
            <a:xfrm>
              <a:off x="4245487" y="1783168"/>
              <a:ext cx="0"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1E166D5-7963-9297-7E86-896358B333D1}"/>
                </a:ext>
              </a:extLst>
            </p:cNvPr>
            <p:cNvCxnSpPr>
              <a:cxnSpLocks/>
              <a:stCxn id="6" idx="2"/>
              <a:endCxn id="24" idx="3"/>
            </p:cNvCxnSpPr>
            <p:nvPr/>
          </p:nvCxnSpPr>
          <p:spPr>
            <a:xfrm flipH="1">
              <a:off x="2547125" y="1783167"/>
              <a:ext cx="1698362" cy="94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B5BA325-6283-805A-A173-8B1497FE6E63}"/>
                </a:ext>
              </a:extLst>
            </p:cNvPr>
            <p:cNvCxnSpPr>
              <a:cxnSpLocks/>
              <a:stCxn id="9" idx="1"/>
              <a:endCxn id="6" idx="6"/>
            </p:cNvCxnSpPr>
            <p:nvPr/>
          </p:nvCxnSpPr>
          <p:spPr>
            <a:xfrm flipH="1" flipV="1">
              <a:off x="6971009" y="1783167"/>
              <a:ext cx="687607" cy="752"/>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1F72231-7D04-9852-80E0-E3248E2A38AA}"/>
                </a:ext>
              </a:extLst>
            </p:cNvPr>
            <p:cNvCxnSpPr>
              <a:cxnSpLocks/>
              <a:stCxn id="6" idx="3"/>
              <a:endCxn id="11" idx="3"/>
            </p:cNvCxnSpPr>
            <p:nvPr/>
          </p:nvCxnSpPr>
          <p:spPr>
            <a:xfrm flipH="1">
              <a:off x="3141205" y="2087981"/>
              <a:ext cx="1503425" cy="44008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C4C0FEC-7168-3B50-C924-017A92D38579}"/>
                </a:ext>
              </a:extLst>
            </p:cNvPr>
            <p:cNvCxnSpPr>
              <a:cxnSpLocks/>
              <a:stCxn id="6" idx="4"/>
              <a:endCxn id="7" idx="0"/>
            </p:cNvCxnSpPr>
            <p:nvPr/>
          </p:nvCxnSpPr>
          <p:spPr>
            <a:xfrm flipH="1">
              <a:off x="2172239" y="2214240"/>
              <a:ext cx="3436010" cy="1106516"/>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9A63BA1-D1F3-EB15-0848-3E169E2E7DAE}"/>
                </a:ext>
              </a:extLst>
            </p:cNvPr>
            <p:cNvCxnSpPr>
              <a:cxnSpLocks/>
              <a:stCxn id="8" idx="1"/>
              <a:endCxn id="6" idx="5"/>
            </p:cNvCxnSpPr>
            <p:nvPr/>
          </p:nvCxnSpPr>
          <p:spPr>
            <a:xfrm flipH="1" flipV="1">
              <a:off x="6571866" y="2087981"/>
              <a:ext cx="1165258" cy="110513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E80A447F-7CDC-2A6A-D980-4502B07241E7}"/>
                </a:ext>
              </a:extLst>
            </p:cNvPr>
            <p:cNvCxnSpPr>
              <a:cxnSpLocks/>
              <a:stCxn id="6" idx="4"/>
              <a:endCxn id="14" idx="0"/>
            </p:cNvCxnSpPr>
            <p:nvPr/>
          </p:nvCxnSpPr>
          <p:spPr>
            <a:xfrm rot="5400000">
              <a:off x="3713338" y="2544818"/>
              <a:ext cx="2225489" cy="1564333"/>
            </a:xfrm>
            <a:prstGeom prst="bent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AFB2F271-08D1-78ED-4AB5-5CEFF6C828AE}"/>
                </a:ext>
              </a:extLst>
            </p:cNvPr>
            <p:cNvCxnSpPr>
              <a:cxnSpLocks/>
              <a:stCxn id="6" idx="4"/>
              <a:endCxn id="15" idx="0"/>
            </p:cNvCxnSpPr>
            <p:nvPr/>
          </p:nvCxnSpPr>
          <p:spPr>
            <a:xfrm rot="16200000" flipH="1">
              <a:off x="5261653" y="2560835"/>
              <a:ext cx="2225489" cy="1532298"/>
            </a:xfrm>
            <a:prstGeom prst="bentConnector3">
              <a:avLst>
                <a:gd name="adj1" fmla="val 50000"/>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7121906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Virtual Machines</a:t>
            </a:r>
          </a:p>
        </p:txBody>
      </p:sp>
      <mc:AlternateContent xmlns:mc="http://schemas.openxmlformats.org/markup-compatibility/2006">
        <mc:Choice xmlns:p14="http://schemas.microsoft.com/office/powerpoint/2010/main" Requires="p14">
          <p:contentPart p14:bwMode="auto" r:id="rId3">
            <p14:nvContentPartPr>
              <p14:cNvPr id="2" name="Freihand 1">
                <a:extLst>
                  <a:ext uri="{FF2B5EF4-FFF2-40B4-BE49-F238E27FC236}">
                    <a16:creationId xmlns:a16="http://schemas.microsoft.com/office/drawing/2014/main" id="{3EEFDC5B-7742-2561-2235-513DADC57691}"/>
                  </a:ext>
                </a:extLst>
              </p14:cNvPr>
              <p14:cNvContentPartPr/>
              <p14:nvPr/>
            </p14:nvContentPartPr>
            <p14:xfrm>
              <a:off x="2390400" y="421560"/>
              <a:ext cx="6399000" cy="4364280"/>
            </p14:xfrm>
          </p:contentPart>
        </mc:Choice>
        <mc:Fallback>
          <p:pic>
            <p:nvPicPr>
              <p:cNvPr id="2" name="Freihand 1">
                <a:extLst>
                  <a:ext uri="{FF2B5EF4-FFF2-40B4-BE49-F238E27FC236}">
                    <a16:creationId xmlns:a16="http://schemas.microsoft.com/office/drawing/2014/main" id="{3EEFDC5B-7742-2561-2235-513DADC57691}"/>
                  </a:ext>
                </a:extLst>
              </p:cNvPr>
              <p:cNvPicPr/>
              <p:nvPr/>
            </p:nvPicPr>
            <p:blipFill>
              <a:blip r:embed="rId4"/>
              <a:stretch>
                <a:fillRect/>
              </a:stretch>
            </p:blipFill>
            <p:spPr>
              <a:xfrm>
                <a:off x="2381040" y="412200"/>
                <a:ext cx="6417720" cy="4383000"/>
              </a:xfrm>
              <a:prstGeom prst="rect">
                <a:avLst/>
              </a:prstGeom>
            </p:spPr>
          </p:pic>
        </mc:Fallback>
      </mc:AlternateContent>
    </p:spTree>
    <p:extLst>
      <p:ext uri="{BB962C8B-B14F-4D97-AF65-F5344CB8AC3E}">
        <p14:creationId xmlns:p14="http://schemas.microsoft.com/office/powerpoint/2010/main" val="3664742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D4DA7-EEAE-4A8B-A91E-6590B153BF49}"/>
              </a:ext>
            </a:extLst>
          </p:cNvPr>
          <p:cNvSpPr>
            <a:spLocks noGrp="1"/>
          </p:cNvSpPr>
          <p:nvPr>
            <p:ph type="title"/>
          </p:nvPr>
        </p:nvSpPr>
        <p:spPr/>
        <p:txBody>
          <a:bodyPr/>
          <a:lstStyle/>
          <a:p>
            <a:r>
              <a:rPr lang="en-US" dirty="0"/>
              <a:t>Learning Objectives - Configure Virtual Machines</a:t>
            </a:r>
          </a:p>
        </p:txBody>
      </p:sp>
      <p:sp>
        <p:nvSpPr>
          <p:cNvPr id="90" name="Rectangle 89">
            <a:extLst>
              <a:ext uri="{FF2B5EF4-FFF2-40B4-BE49-F238E27FC236}">
                <a16:creationId xmlns:a16="http://schemas.microsoft.com/office/drawing/2014/main" id="{66E84C45-5287-4582-AB25-A5FA3815FEDC}"/>
              </a:ext>
            </a:extLst>
          </p:cNvPr>
          <p:cNvSpPr/>
          <p:nvPr/>
        </p:nvSpPr>
        <p:spPr bwMode="auto">
          <a:xfrm>
            <a:off x="465138" y="1517243"/>
            <a:ext cx="5653055" cy="432211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342900" indent="-342900" defTabSz="1022350">
              <a:spcBef>
                <a:spcPct val="0"/>
              </a:spcBef>
              <a:spcAft>
                <a:spcPts val="1200"/>
              </a:spcAft>
              <a:buFont typeface="Arial" panose="020B0604020202020204" pitchFamily="34" charset="0"/>
              <a:buChar char="•"/>
            </a:pPr>
            <a:r>
              <a:rPr lang="en-US" sz="2000" dirty="0">
                <a:solidFill>
                  <a:schemeClr val="tx1"/>
                </a:solidFill>
              </a:rPr>
              <a:t>Review Cloud Services Responsibilities</a:t>
            </a:r>
          </a:p>
          <a:p>
            <a:pPr marL="342900" indent="-342900" defTabSz="1022350">
              <a:spcBef>
                <a:spcPct val="0"/>
              </a:spcBef>
              <a:spcAft>
                <a:spcPts val="1200"/>
              </a:spcAft>
              <a:buFont typeface="Arial" panose="020B0604020202020204" pitchFamily="34" charset="0"/>
              <a:buChar char="•"/>
            </a:pPr>
            <a:r>
              <a:rPr lang="en-US" sz="2000" dirty="0">
                <a:solidFill>
                  <a:schemeClr val="tx1"/>
                </a:solidFill>
              </a:rPr>
              <a:t>Plan Virtual Machines</a:t>
            </a:r>
          </a:p>
          <a:p>
            <a:pPr marL="342900" indent="-342900" defTabSz="1022350">
              <a:spcBef>
                <a:spcPct val="0"/>
              </a:spcBef>
              <a:spcAft>
                <a:spcPts val="1200"/>
              </a:spcAft>
              <a:buFont typeface="Arial" panose="020B0604020202020204" pitchFamily="34" charset="0"/>
              <a:buChar char="•"/>
            </a:pPr>
            <a:r>
              <a:rPr lang="en-US" sz="2000" dirty="0">
                <a:solidFill>
                  <a:schemeClr val="tx1"/>
                </a:solidFill>
              </a:rPr>
              <a:t>Determine Virtual Machine Sizing</a:t>
            </a:r>
          </a:p>
          <a:p>
            <a:pPr marL="342900" indent="-342900" defTabSz="1022350">
              <a:spcBef>
                <a:spcPct val="0"/>
              </a:spcBef>
              <a:spcAft>
                <a:spcPts val="1200"/>
              </a:spcAft>
              <a:buFont typeface="Arial" panose="020B0604020202020204" pitchFamily="34" charset="0"/>
              <a:buChar char="•"/>
            </a:pPr>
            <a:r>
              <a:rPr lang="en-US" sz="2000" dirty="0">
                <a:solidFill>
                  <a:schemeClr val="tx1"/>
                </a:solidFill>
              </a:rPr>
              <a:t>Determine Virtual Machine Storage</a:t>
            </a:r>
          </a:p>
          <a:p>
            <a:pPr marL="342900" indent="-342900" defTabSz="1022350">
              <a:spcBef>
                <a:spcPct val="0"/>
              </a:spcBef>
              <a:spcAft>
                <a:spcPts val="1200"/>
              </a:spcAft>
              <a:buFont typeface="Arial" panose="020B0604020202020204" pitchFamily="34" charset="0"/>
              <a:buChar char="•"/>
            </a:pPr>
            <a:r>
              <a:rPr lang="en-US" sz="2000" dirty="0">
                <a:solidFill>
                  <a:schemeClr val="tx1"/>
                </a:solidFill>
              </a:rPr>
              <a:t>Demonstration  - Creating a VM in the Portal</a:t>
            </a:r>
          </a:p>
          <a:p>
            <a:pPr marL="342900" indent="-342900" defTabSz="1022350">
              <a:spcBef>
                <a:spcPct val="0"/>
              </a:spcBef>
              <a:spcAft>
                <a:spcPts val="1200"/>
              </a:spcAft>
              <a:buFont typeface="Arial" panose="020B0604020202020204" pitchFamily="34" charset="0"/>
              <a:buChar char="•"/>
            </a:pPr>
            <a:r>
              <a:rPr lang="en-US" sz="2000" dirty="0">
                <a:solidFill>
                  <a:schemeClr val="tx1"/>
                </a:solidFill>
              </a:rPr>
              <a:t>Connect to Virtual Machines</a:t>
            </a:r>
          </a:p>
          <a:p>
            <a:pPr marL="342900" indent="-342900" defTabSz="1022350">
              <a:spcBef>
                <a:spcPct val="0"/>
              </a:spcBef>
              <a:spcAft>
                <a:spcPts val="1200"/>
              </a:spcAft>
              <a:buFont typeface="Arial" panose="020B0604020202020204" pitchFamily="34" charset="0"/>
              <a:buChar char="•"/>
            </a:pPr>
            <a:r>
              <a:rPr lang="en-US" sz="2000" dirty="0">
                <a:solidFill>
                  <a:schemeClr val="tx1"/>
                </a:solidFill>
              </a:rPr>
              <a:t>Connect to Windows Virtual Machines</a:t>
            </a:r>
          </a:p>
          <a:p>
            <a:pPr marL="342900" indent="-342900" defTabSz="1022350">
              <a:spcBef>
                <a:spcPct val="0"/>
              </a:spcBef>
              <a:spcAft>
                <a:spcPts val="1200"/>
              </a:spcAft>
              <a:buFont typeface="Arial" panose="020B0604020202020204" pitchFamily="34" charset="0"/>
              <a:buChar char="•"/>
            </a:pPr>
            <a:r>
              <a:rPr lang="en-US" sz="2000" dirty="0">
                <a:solidFill>
                  <a:schemeClr val="tx1"/>
                </a:solidFill>
              </a:rPr>
              <a:t>Connect to Linux Virtual Machines</a:t>
            </a:r>
          </a:p>
          <a:p>
            <a:pPr marL="342900" indent="-342900" defTabSz="1022350">
              <a:spcBef>
                <a:spcPct val="0"/>
              </a:spcBef>
              <a:spcAft>
                <a:spcPts val="1200"/>
              </a:spcAft>
              <a:buFont typeface="Arial" panose="020B0604020202020204" pitchFamily="34" charset="0"/>
              <a:buChar char="•"/>
            </a:pPr>
            <a:r>
              <a:rPr lang="en-US" sz="2000" dirty="0">
                <a:solidFill>
                  <a:schemeClr val="tx1"/>
                </a:solidFill>
              </a:rPr>
              <a:t>Learning Recap</a:t>
            </a:r>
          </a:p>
        </p:txBody>
      </p:sp>
      <p:sp>
        <p:nvSpPr>
          <p:cNvPr id="6" name="TextBox 5">
            <a:extLst>
              <a:ext uri="{FF2B5EF4-FFF2-40B4-BE49-F238E27FC236}">
                <a16:creationId xmlns:a16="http://schemas.microsoft.com/office/drawing/2014/main" id="{9D238071-8BE6-F53A-8829-C706D8B769CA}"/>
              </a:ext>
            </a:extLst>
          </p:cNvPr>
          <p:cNvSpPr txBox="1"/>
          <p:nvPr/>
        </p:nvSpPr>
        <p:spPr>
          <a:xfrm>
            <a:off x="6472355" y="1716224"/>
            <a:ext cx="4761702" cy="3924151"/>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600"/>
              </a:spcAft>
              <a:buClrTx/>
              <a:buSzTx/>
              <a:buFontTx/>
              <a:buNone/>
              <a:tabLst/>
              <a:defRPr/>
            </a:pPr>
            <a:r>
              <a:rPr kumimoji="0" lang="en-US" b="0" i="0" u="none" strike="noStrike" kern="0" cap="none" spc="0" normalizeH="0" baseline="0" noProof="0" dirty="0">
                <a:ln>
                  <a:noFill/>
                </a:ln>
                <a:solidFill>
                  <a:srgbClr val="243A5E"/>
                </a:solidFill>
                <a:effectLst/>
                <a:uLnTx/>
                <a:uFillTx/>
              </a:rPr>
              <a:t>Implement and manage Azure compute resources (20-25%): Create and configure virtual machines</a:t>
            </a:r>
          </a:p>
          <a:p>
            <a:pPr marL="173038" marR="0" lvl="0" indent="-173038"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000000"/>
                </a:solidFill>
                <a:effectLst/>
                <a:uLnTx/>
                <a:uFillTx/>
              </a:rPr>
              <a:t>Create a VM</a:t>
            </a:r>
          </a:p>
          <a:p>
            <a:pPr marL="173038" marR="0" lvl="0" indent="-173038"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000000"/>
                </a:solidFill>
                <a:effectLst/>
                <a:uLnTx/>
                <a:uFillTx/>
              </a:rPr>
              <a:t>Manage images with the Compute Gallery</a:t>
            </a:r>
          </a:p>
          <a:p>
            <a:pPr marL="173038" marR="0" lvl="0" indent="-173038"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000000"/>
                </a:solidFill>
                <a:effectLst/>
                <a:uLnTx/>
                <a:uFillTx/>
              </a:rPr>
              <a:t>Configure Azure Disk Encryption</a:t>
            </a:r>
          </a:p>
          <a:p>
            <a:pPr marL="173038" marR="0" lvl="0" indent="-173038"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kern="0" dirty="0">
                <a:solidFill>
                  <a:srgbClr val="000000"/>
                </a:solidFill>
              </a:rPr>
              <a:t>Move</a:t>
            </a:r>
            <a:r>
              <a:rPr kumimoji="0" lang="en-US" b="0" i="0" u="none" strike="noStrike" kern="0" cap="none" spc="0" normalizeH="0" baseline="0" noProof="0" dirty="0">
                <a:ln>
                  <a:noFill/>
                </a:ln>
                <a:solidFill>
                  <a:srgbClr val="000000"/>
                </a:solidFill>
                <a:effectLst/>
                <a:uLnTx/>
                <a:uFillTx/>
              </a:rPr>
              <a:t> VMs </a:t>
            </a:r>
          </a:p>
          <a:p>
            <a:pPr marL="173038" marR="0" lvl="0" indent="-173038"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000000"/>
                </a:solidFill>
                <a:effectLst/>
                <a:uLnTx/>
                <a:uFillTx/>
              </a:rPr>
              <a:t>Manage VM sizes</a:t>
            </a:r>
          </a:p>
          <a:p>
            <a:pPr marL="173038" marR="0" lvl="0" indent="-173038"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000000"/>
                </a:solidFill>
                <a:effectLst/>
                <a:uLnTx/>
                <a:uFillTx/>
              </a:rPr>
              <a:t>Add data disks</a:t>
            </a:r>
          </a:p>
          <a:p>
            <a:pPr marL="173038" marR="0" lvl="0" indent="-173038"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000000"/>
                </a:solidFill>
                <a:effectLst/>
                <a:uLnTx/>
                <a:uFillTx/>
              </a:rPr>
              <a:t>Configure VM network settings</a:t>
            </a:r>
          </a:p>
          <a:p>
            <a:pPr defTabSz="914400">
              <a:spcBef>
                <a:spcPts val="600"/>
              </a:spcBef>
              <a:defRPr/>
            </a:pPr>
            <a:r>
              <a:rPr kumimoji="0" lang="en-US" b="0" i="0" u="none" strike="noStrike" kern="0" cap="none" spc="0" normalizeH="0" baseline="0" noProof="0" dirty="0">
                <a:ln>
                  <a:noFill/>
                </a:ln>
                <a:solidFill>
                  <a:srgbClr val="243A5E"/>
                </a:solidFill>
                <a:effectLst/>
                <a:uLnTx/>
                <a:uFillTx/>
              </a:rPr>
              <a:t>Configure secure access to virtual networks</a:t>
            </a:r>
          </a:p>
          <a:p>
            <a:pPr marL="174625" indent="-174625" defTabSz="914400">
              <a:buFont typeface="Arial" panose="020B0604020202020204" pitchFamily="34" charset="0"/>
              <a:buChar char="•"/>
              <a:defRPr/>
            </a:pPr>
            <a:r>
              <a:rPr lang="en-US" kern="0" dirty="0">
                <a:solidFill>
                  <a:srgbClr val="000000"/>
                </a:solidFill>
              </a:rPr>
              <a:t>Implement Azure Bastion</a:t>
            </a:r>
          </a:p>
          <a:p>
            <a:pPr marL="173038" marR="0" lvl="0" indent="-173038"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b="0" i="0" u="none" strike="noStrike" kern="0" cap="none" spc="0" normalizeH="0" baseline="0" noProof="0" dirty="0">
              <a:ln>
                <a:noFill/>
              </a:ln>
              <a:solidFill>
                <a:srgbClr val="000000"/>
              </a:solidFill>
              <a:effectLst/>
              <a:uLnTx/>
              <a:uFillTx/>
            </a:endParaRPr>
          </a:p>
        </p:txBody>
      </p:sp>
    </p:spTree>
    <p:extLst>
      <p:ext uri="{BB962C8B-B14F-4D97-AF65-F5344CB8AC3E}">
        <p14:creationId xmlns:p14="http://schemas.microsoft.com/office/powerpoint/2010/main" val="270722855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Review Cloud Services Responsibilities</a:t>
            </a:r>
          </a:p>
        </p:txBody>
      </p:sp>
      <p:pic>
        <p:nvPicPr>
          <p:cNvPr id="10" name="Picture 9" descr="Diagram showing customer, Microsoft, and shared responsibilies.">
            <a:extLst>
              <a:ext uri="{FF2B5EF4-FFF2-40B4-BE49-F238E27FC236}">
                <a16:creationId xmlns:a16="http://schemas.microsoft.com/office/drawing/2014/main" id="{9F79DDF6-3209-CDA7-4091-4A4C02792521}"/>
              </a:ext>
            </a:extLst>
          </p:cNvPr>
          <p:cNvPicPr>
            <a:picLocks noChangeAspect="1"/>
          </p:cNvPicPr>
          <p:nvPr/>
        </p:nvPicPr>
        <p:blipFill>
          <a:blip r:embed="rId3"/>
          <a:stretch>
            <a:fillRect/>
          </a:stretch>
        </p:blipFill>
        <p:spPr>
          <a:xfrm>
            <a:off x="1233053" y="1198130"/>
            <a:ext cx="9615055" cy="4943475"/>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Freihand 1">
                <a:extLst>
                  <a:ext uri="{FF2B5EF4-FFF2-40B4-BE49-F238E27FC236}">
                    <a16:creationId xmlns:a16="http://schemas.microsoft.com/office/drawing/2014/main" id="{02111F04-0151-22F9-2AE0-00FBDB0D1A01}"/>
                  </a:ext>
                </a:extLst>
              </p14:cNvPr>
              <p14:cNvContentPartPr/>
              <p14:nvPr/>
            </p14:nvContentPartPr>
            <p14:xfrm>
              <a:off x="7768800" y="239400"/>
              <a:ext cx="2083680" cy="6317640"/>
            </p14:xfrm>
          </p:contentPart>
        </mc:Choice>
        <mc:Fallback>
          <p:pic>
            <p:nvPicPr>
              <p:cNvPr id="2" name="Freihand 1">
                <a:extLst>
                  <a:ext uri="{FF2B5EF4-FFF2-40B4-BE49-F238E27FC236}">
                    <a16:creationId xmlns:a16="http://schemas.microsoft.com/office/drawing/2014/main" id="{02111F04-0151-22F9-2AE0-00FBDB0D1A01}"/>
                  </a:ext>
                </a:extLst>
              </p:cNvPr>
              <p:cNvPicPr/>
              <p:nvPr/>
            </p:nvPicPr>
            <p:blipFill>
              <a:blip r:embed="rId5"/>
              <a:stretch>
                <a:fillRect/>
              </a:stretch>
            </p:blipFill>
            <p:spPr>
              <a:xfrm>
                <a:off x="7759440" y="230040"/>
                <a:ext cx="2102400" cy="6336360"/>
              </a:xfrm>
              <a:prstGeom prst="rect">
                <a:avLst/>
              </a:prstGeom>
            </p:spPr>
          </p:pic>
        </mc:Fallback>
      </mc:AlternateContent>
    </p:spTree>
    <p:extLst>
      <p:ext uri="{BB962C8B-B14F-4D97-AF65-F5344CB8AC3E}">
        <p14:creationId xmlns:p14="http://schemas.microsoft.com/office/powerpoint/2010/main" val="267195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Plan Virtual Machines</a:t>
            </a:r>
          </a:p>
        </p:txBody>
      </p:sp>
      <p:sp>
        <p:nvSpPr>
          <p:cNvPr id="4" name="Rectangle 3">
            <a:extLst>
              <a:ext uri="{FF2B5EF4-FFF2-40B4-BE49-F238E27FC236}">
                <a16:creationId xmlns:a16="http://schemas.microsoft.com/office/drawing/2014/main" id="{0B38F7CB-9A04-4476-86B9-AE551DB95F2C}"/>
              </a:ext>
            </a:extLst>
          </p:cNvPr>
          <p:cNvSpPr/>
          <p:nvPr/>
        </p:nvSpPr>
        <p:spPr>
          <a:xfrm>
            <a:off x="465138" y="1658810"/>
            <a:ext cx="7410677" cy="65609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Bef>
                <a:spcPts val="600"/>
              </a:spcBef>
            </a:pPr>
            <a:r>
              <a:rPr lang="en-US" sz="2200" dirty="0">
                <a:solidFill>
                  <a:schemeClr val="tx1"/>
                </a:solidFill>
                <a:latin typeface="+mj-lt"/>
                <a:cs typeface="Segoe UI" panose="020B0502040204020203" pitchFamily="34" charset="0"/>
              </a:rPr>
              <a:t>Start with the network</a:t>
            </a:r>
            <a:endParaRPr lang="en-US" sz="2000" dirty="0">
              <a:solidFill>
                <a:schemeClr val="tx1"/>
              </a:solidFill>
              <a:cs typeface="Segoe UI" panose="020B0502040204020203" pitchFamily="34" charset="0"/>
            </a:endParaRPr>
          </a:p>
        </p:txBody>
      </p:sp>
      <p:sp>
        <p:nvSpPr>
          <p:cNvPr id="7" name="Rectangle 6">
            <a:extLst>
              <a:ext uri="{FF2B5EF4-FFF2-40B4-BE49-F238E27FC236}">
                <a16:creationId xmlns:a16="http://schemas.microsoft.com/office/drawing/2014/main" id="{D073BC41-904A-494D-BE50-F92083777885}"/>
              </a:ext>
            </a:extLst>
          </p:cNvPr>
          <p:cNvSpPr/>
          <p:nvPr/>
        </p:nvSpPr>
        <p:spPr>
          <a:xfrm>
            <a:off x="465138" y="3193079"/>
            <a:ext cx="7410677" cy="177854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Bef>
                <a:spcPts val="600"/>
              </a:spcBef>
            </a:pPr>
            <a:r>
              <a:rPr lang="en-US" sz="2200" dirty="0">
                <a:solidFill>
                  <a:schemeClr val="tx1"/>
                </a:solidFill>
                <a:latin typeface="+mj-lt"/>
                <a:cs typeface="Segoe UI" panose="020B0502040204020203" pitchFamily="34" charset="0"/>
              </a:rPr>
              <a:t>Choose a location</a:t>
            </a:r>
          </a:p>
          <a:p>
            <a:pPr marL="230188" indent="-230188">
              <a:spcBef>
                <a:spcPts val="600"/>
              </a:spcBef>
              <a:spcAft>
                <a:spcPts val="600"/>
              </a:spcAft>
              <a:buFont typeface="Arial" panose="020B0604020202020204" pitchFamily="34" charset="0"/>
              <a:buChar char="•"/>
            </a:pPr>
            <a:r>
              <a:rPr lang="en-US" sz="2000" dirty="0">
                <a:solidFill>
                  <a:schemeClr val="tx1"/>
                </a:solidFill>
                <a:cs typeface="Segoe UI" panose="020B0502040204020203" pitchFamily="34" charset="0"/>
              </a:rPr>
              <a:t>Each region has different hardware and service capabilities</a:t>
            </a:r>
          </a:p>
          <a:p>
            <a:pPr marL="230188" indent="-230188">
              <a:spcBef>
                <a:spcPts val="600"/>
              </a:spcBef>
              <a:spcAft>
                <a:spcPts val="600"/>
              </a:spcAft>
              <a:buFont typeface="Arial" panose="020B0604020202020204" pitchFamily="34" charset="0"/>
              <a:buChar char="•"/>
            </a:pPr>
            <a:r>
              <a:rPr lang="en-US" sz="2000" dirty="0">
                <a:solidFill>
                  <a:schemeClr val="tx1"/>
                </a:solidFill>
                <a:cs typeface="Segoe UI" panose="020B0502040204020203" pitchFamily="34" charset="0"/>
              </a:rPr>
              <a:t>Locate Virtual Machines as close as possible to your users and to ensure compliance and legal obligations</a:t>
            </a:r>
          </a:p>
        </p:txBody>
      </p:sp>
      <p:sp>
        <p:nvSpPr>
          <p:cNvPr id="9" name="Rectangle 8">
            <a:extLst>
              <a:ext uri="{FF2B5EF4-FFF2-40B4-BE49-F238E27FC236}">
                <a16:creationId xmlns:a16="http://schemas.microsoft.com/office/drawing/2014/main" id="{377F92E8-3C3A-4507-A271-A921AF7E08C6}"/>
              </a:ext>
            </a:extLst>
          </p:cNvPr>
          <p:cNvSpPr/>
          <p:nvPr/>
        </p:nvSpPr>
        <p:spPr>
          <a:xfrm>
            <a:off x="465138" y="5114309"/>
            <a:ext cx="7410677" cy="735486"/>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Bef>
                <a:spcPts val="600"/>
              </a:spcBef>
            </a:pPr>
            <a:r>
              <a:rPr lang="en-US" sz="2200" dirty="0">
                <a:solidFill>
                  <a:schemeClr val="tx1"/>
                </a:solidFill>
                <a:latin typeface="+mj-lt"/>
                <a:cs typeface="Segoe UI" panose="020B0502040204020203" pitchFamily="34" charset="0"/>
              </a:rPr>
              <a:t>Consider pricing</a:t>
            </a:r>
          </a:p>
        </p:txBody>
      </p:sp>
      <p:pic>
        <p:nvPicPr>
          <p:cNvPr id="18" name="Picture 17">
            <a:extLst>
              <a:ext uri="{FF2B5EF4-FFF2-40B4-BE49-F238E27FC236}">
                <a16:creationId xmlns:a16="http://schemas.microsoft.com/office/drawing/2014/main" id="{64BA56FD-C044-4BBF-9DF5-C0B24A570489}"/>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04630" y="1622425"/>
            <a:ext cx="2905562" cy="3085362"/>
          </a:xfrm>
          <a:prstGeom prst="rect">
            <a:avLst/>
          </a:prstGeom>
        </p:spPr>
      </p:pic>
      <p:sp>
        <p:nvSpPr>
          <p:cNvPr id="8" name="Rectangle 7">
            <a:extLst>
              <a:ext uri="{FF2B5EF4-FFF2-40B4-BE49-F238E27FC236}">
                <a16:creationId xmlns:a16="http://schemas.microsoft.com/office/drawing/2014/main" id="{0211898C-7C14-4D3A-9AAA-E1B5433C96F8}"/>
              </a:ext>
              <a:ext uri="{C183D7F6-B498-43B3-948B-1728B52AA6E4}">
                <adec:decorative xmlns:adec="http://schemas.microsoft.com/office/drawing/2017/decorative" val="1"/>
              </a:ext>
            </a:extLst>
          </p:cNvPr>
          <p:cNvSpPr/>
          <p:nvPr/>
        </p:nvSpPr>
        <p:spPr>
          <a:xfrm>
            <a:off x="8704630" y="4978393"/>
            <a:ext cx="3264112" cy="734534"/>
          </a:xfrm>
          <a:prstGeom prst="rect">
            <a:avLst/>
          </a:prstGeom>
        </p:spPr>
        <p:txBody>
          <a:bodyPr wrap="square" anchor="t">
            <a:spAutoFit/>
          </a:bodyPr>
          <a:lstStyle/>
          <a:p>
            <a:pPr algn="ctr"/>
            <a:r>
              <a:rPr lang="en-US" sz="2000" dirty="0"/>
              <a:t>70+ Azure regions </a:t>
            </a:r>
          </a:p>
          <a:p>
            <a:pPr algn="ctr"/>
            <a:r>
              <a:rPr lang="en-US" sz="2000" dirty="0"/>
              <a:t>Available in 140 countries </a:t>
            </a:r>
          </a:p>
        </p:txBody>
      </p:sp>
      <p:sp>
        <p:nvSpPr>
          <p:cNvPr id="5" name="Rectangle 4">
            <a:extLst>
              <a:ext uri="{FF2B5EF4-FFF2-40B4-BE49-F238E27FC236}">
                <a16:creationId xmlns:a16="http://schemas.microsoft.com/office/drawing/2014/main" id="{8E35B561-956B-4D3A-B4B2-26F99CEAB21E}"/>
              </a:ext>
              <a:ext uri="{C183D7F6-B498-43B3-948B-1728B52AA6E4}">
                <adec:decorative xmlns:adec="http://schemas.microsoft.com/office/drawing/2017/decorative" val="1"/>
              </a:ext>
            </a:extLst>
          </p:cNvPr>
          <p:cNvSpPr/>
          <p:nvPr/>
        </p:nvSpPr>
        <p:spPr>
          <a:xfrm>
            <a:off x="465139" y="2402825"/>
            <a:ext cx="7410677" cy="656099"/>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Bef>
                <a:spcPts val="600"/>
              </a:spcBef>
            </a:pPr>
            <a:r>
              <a:rPr lang="en-US" sz="2200" dirty="0">
                <a:solidFill>
                  <a:schemeClr val="tx1"/>
                </a:solidFill>
                <a:latin typeface="+mj-lt"/>
                <a:cs typeface="Segoe UI" panose="020B0502040204020203" pitchFamily="34" charset="0"/>
              </a:rPr>
              <a:t>Name the virtual machine</a:t>
            </a:r>
            <a:endParaRPr lang="en-US" sz="2000" dirty="0">
              <a:solidFill>
                <a:schemeClr val="tx1"/>
              </a:solidFill>
              <a:cs typeface="Segoe UI" panose="020B0502040204020203" pitchFamily="34" charset="0"/>
            </a:endParaRPr>
          </a:p>
        </p:txBody>
      </p:sp>
      <mc:AlternateContent xmlns:mc="http://schemas.openxmlformats.org/markup-compatibility/2006">
        <mc:Choice xmlns:p14="http://schemas.microsoft.com/office/powerpoint/2010/main" Requires="p14">
          <p:contentPart p14:bwMode="auto" r:id="rId4">
            <p14:nvContentPartPr>
              <p14:cNvPr id="2" name="Freihand 1">
                <a:extLst>
                  <a:ext uri="{FF2B5EF4-FFF2-40B4-BE49-F238E27FC236}">
                    <a16:creationId xmlns:a16="http://schemas.microsoft.com/office/drawing/2014/main" id="{D6C65ED4-400E-69AF-FAAE-2C3C4802532B}"/>
                  </a:ext>
                </a:extLst>
              </p14:cNvPr>
              <p14:cNvContentPartPr/>
              <p14:nvPr/>
            </p14:nvContentPartPr>
            <p14:xfrm>
              <a:off x="3020400" y="165240"/>
              <a:ext cx="8008920" cy="5746320"/>
            </p14:xfrm>
          </p:contentPart>
        </mc:Choice>
        <mc:Fallback>
          <p:pic>
            <p:nvPicPr>
              <p:cNvPr id="2" name="Freihand 1">
                <a:extLst>
                  <a:ext uri="{FF2B5EF4-FFF2-40B4-BE49-F238E27FC236}">
                    <a16:creationId xmlns:a16="http://schemas.microsoft.com/office/drawing/2014/main" id="{D6C65ED4-400E-69AF-FAAE-2C3C4802532B}"/>
                  </a:ext>
                </a:extLst>
              </p:cNvPr>
              <p:cNvPicPr/>
              <p:nvPr/>
            </p:nvPicPr>
            <p:blipFill>
              <a:blip r:embed="rId5"/>
              <a:stretch>
                <a:fillRect/>
              </a:stretch>
            </p:blipFill>
            <p:spPr>
              <a:xfrm>
                <a:off x="3011040" y="155880"/>
                <a:ext cx="8027640" cy="5765040"/>
              </a:xfrm>
              <a:prstGeom prst="rect">
                <a:avLst/>
              </a:prstGeom>
            </p:spPr>
          </p:pic>
        </mc:Fallback>
      </mc:AlternateContent>
    </p:spTree>
    <p:extLst>
      <p:ext uri="{BB962C8B-B14F-4D97-AF65-F5344CB8AC3E}">
        <p14:creationId xmlns:p14="http://schemas.microsoft.com/office/powerpoint/2010/main" val="3930096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F6337-F202-454A-BA39-5FA0CBB07415}"/>
              </a:ext>
            </a:extLst>
          </p:cNvPr>
          <p:cNvSpPr>
            <a:spLocks noGrp="1"/>
          </p:cNvSpPr>
          <p:nvPr>
            <p:ph type="title"/>
          </p:nvPr>
        </p:nvSpPr>
        <p:spPr/>
        <p:txBody>
          <a:bodyPr/>
          <a:lstStyle/>
          <a:p>
            <a:r>
              <a:rPr lang="en-US" dirty="0">
                <a:solidFill>
                  <a:schemeClr val="tx2">
                    <a:lumMod val="50000"/>
                  </a:schemeClr>
                </a:solidFill>
                <a:cs typeface="Segoe UI"/>
                <a:hlinkClick r:id="rId3">
                  <a:extLst>
                    <a:ext uri="{A12FA001-AC4F-418D-AE19-62706E023703}">
                      <ahyp:hlinkClr xmlns:ahyp="http://schemas.microsoft.com/office/drawing/2018/hyperlinkcolor" val="tx"/>
                    </a:ext>
                  </a:extLst>
                </a:hlinkClick>
              </a:rPr>
              <a:t>Determine Virtual Machine Sizing</a:t>
            </a:r>
            <a:endParaRPr lang="en-US" dirty="0">
              <a:solidFill>
                <a:schemeClr val="tx2">
                  <a:lumMod val="50000"/>
                </a:schemeClr>
              </a:solidFill>
            </a:endParaRPr>
          </a:p>
        </p:txBody>
      </p:sp>
      <p:graphicFrame>
        <p:nvGraphicFramePr>
          <p:cNvPr id="3" name="Table 4">
            <a:extLst>
              <a:ext uri="{FF2B5EF4-FFF2-40B4-BE49-F238E27FC236}">
                <a16:creationId xmlns:a16="http://schemas.microsoft.com/office/drawing/2014/main" id="{CB6E9204-4C54-4ECE-B3A8-892B7974DD09}"/>
              </a:ext>
            </a:extLst>
          </p:cNvPr>
          <p:cNvGraphicFramePr>
            <a:graphicFrameLocks noGrp="1"/>
          </p:cNvGraphicFramePr>
          <p:nvPr>
            <p:extLst>
              <p:ext uri="{D42A27DB-BD31-4B8C-83A1-F6EECF244321}">
                <p14:modId xmlns:p14="http://schemas.microsoft.com/office/powerpoint/2010/main" val="804603986"/>
              </p:ext>
            </p:extLst>
          </p:nvPr>
        </p:nvGraphicFramePr>
        <p:xfrm>
          <a:off x="641511" y="1359767"/>
          <a:ext cx="11228756" cy="4806856"/>
        </p:xfrm>
        <a:graphic>
          <a:graphicData uri="http://schemas.openxmlformats.org/drawingml/2006/table">
            <a:tbl>
              <a:tblPr firstRow="1" bandRow="1">
                <a:tableStyleId>{5C22544A-7EE6-4342-B048-85BDC9FD1C3A}</a:tableStyleId>
              </a:tblPr>
              <a:tblGrid>
                <a:gridCol w="3398282">
                  <a:extLst>
                    <a:ext uri="{9D8B030D-6E8A-4147-A177-3AD203B41FA5}">
                      <a16:colId xmlns:a16="http://schemas.microsoft.com/office/drawing/2014/main" val="951393410"/>
                    </a:ext>
                  </a:extLst>
                </a:gridCol>
                <a:gridCol w="7830474">
                  <a:extLst>
                    <a:ext uri="{9D8B030D-6E8A-4147-A177-3AD203B41FA5}">
                      <a16:colId xmlns:a16="http://schemas.microsoft.com/office/drawing/2014/main" val="1149524049"/>
                    </a:ext>
                  </a:extLst>
                </a:gridCol>
              </a:tblGrid>
              <a:tr h="622164">
                <a:tc>
                  <a:txBody>
                    <a:bodyPr/>
                    <a:lstStyle/>
                    <a:p>
                      <a:pPr algn="ctr"/>
                      <a:r>
                        <a:rPr lang="en-US" sz="2000" dirty="0"/>
                        <a:t>Type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tc>
                  <a:txBody>
                    <a:bodyPr/>
                    <a:lstStyle/>
                    <a:p>
                      <a:pPr algn="ctr"/>
                      <a:r>
                        <a:rPr lang="en-US" sz="2000" dirty="0"/>
                        <a:t>Description</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extLst>
                  <a:ext uri="{0D108BD9-81ED-4DB2-BD59-A6C34878D82A}">
                    <a16:rowId xmlns:a16="http://schemas.microsoft.com/office/drawing/2014/main" val="1451173392"/>
                  </a:ext>
                </a:extLst>
              </a:tr>
              <a:tr h="622164">
                <a:tc>
                  <a:txBody>
                    <a:bodyPr/>
                    <a:lstStyle/>
                    <a:p>
                      <a:r>
                        <a:rPr lang="en-US" sz="2000" dirty="0"/>
                        <a:t>General purpose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t>Balanced CPU-to-memory ratio.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2726645"/>
                  </a:ext>
                </a:extLst>
              </a:tr>
              <a:tr h="622164">
                <a:tc>
                  <a:txBody>
                    <a:bodyPr/>
                    <a:lstStyle/>
                    <a:p>
                      <a:r>
                        <a:rPr lang="en-US" sz="2000" dirty="0"/>
                        <a:t>Compute optimized</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t>High CPU-to-memory ratio.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39172570"/>
                  </a:ext>
                </a:extLst>
              </a:tr>
              <a:tr h="622164">
                <a:tc>
                  <a:txBody>
                    <a:bodyPr/>
                    <a:lstStyle/>
                    <a:p>
                      <a:r>
                        <a:rPr lang="en-US" sz="2000" dirty="0"/>
                        <a:t>Memory optimized</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t>High memory-to-CPU ratio.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65568098"/>
                  </a:ext>
                </a:extLst>
              </a:tr>
              <a:tr h="622164">
                <a:tc>
                  <a:txBody>
                    <a:bodyPr/>
                    <a:lstStyle/>
                    <a:p>
                      <a:r>
                        <a:rPr lang="en-US" sz="2000" dirty="0"/>
                        <a:t>Storage optimized</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t>High disk throughput and I/O.</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9862972"/>
                  </a:ext>
                </a:extLst>
              </a:tr>
              <a:tr h="1073872">
                <a:tc>
                  <a:txBody>
                    <a:bodyPr/>
                    <a:lstStyle/>
                    <a:p>
                      <a:r>
                        <a:rPr lang="en-US" sz="2000" dirty="0"/>
                        <a:t>GPU</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t>Specialized virtual machines targeted for heavy graphic rendering and video editing.</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8073887"/>
                  </a:ext>
                </a:extLst>
              </a:tr>
              <a:tr h="622164">
                <a:tc>
                  <a:txBody>
                    <a:bodyPr/>
                    <a:lstStyle/>
                    <a:p>
                      <a:r>
                        <a:rPr lang="en-US" sz="2000" dirty="0"/>
                        <a:t>High performance compute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t>Our fastest and most powerful CPU virtual machines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69663882"/>
                  </a:ext>
                </a:extLst>
              </a:tr>
            </a:tbl>
          </a:graphicData>
        </a:graphic>
      </p:graphicFrame>
      <mc:AlternateContent xmlns:mc="http://schemas.openxmlformats.org/markup-compatibility/2006">
        <mc:Choice xmlns:p14="http://schemas.microsoft.com/office/powerpoint/2010/main" Requires="p14">
          <p:contentPart p14:bwMode="auto" r:id="rId4">
            <p14:nvContentPartPr>
              <p14:cNvPr id="4" name="Freihand 3">
                <a:extLst>
                  <a:ext uri="{FF2B5EF4-FFF2-40B4-BE49-F238E27FC236}">
                    <a16:creationId xmlns:a16="http://schemas.microsoft.com/office/drawing/2014/main" id="{5AC245CB-37AE-C11A-6670-444B8AF37FFB}"/>
                  </a:ext>
                </a:extLst>
              </p14:cNvPr>
              <p14:cNvContentPartPr/>
              <p14:nvPr/>
            </p14:nvContentPartPr>
            <p14:xfrm>
              <a:off x="6978600" y="228600"/>
              <a:ext cx="4760640" cy="749520"/>
            </p14:xfrm>
          </p:contentPart>
        </mc:Choice>
        <mc:Fallback>
          <p:pic>
            <p:nvPicPr>
              <p:cNvPr id="4" name="Freihand 3">
                <a:extLst>
                  <a:ext uri="{FF2B5EF4-FFF2-40B4-BE49-F238E27FC236}">
                    <a16:creationId xmlns:a16="http://schemas.microsoft.com/office/drawing/2014/main" id="{5AC245CB-37AE-C11A-6670-444B8AF37FFB}"/>
                  </a:ext>
                </a:extLst>
              </p:cNvPr>
              <p:cNvPicPr/>
              <p:nvPr/>
            </p:nvPicPr>
            <p:blipFill>
              <a:blip r:embed="rId5"/>
              <a:stretch>
                <a:fillRect/>
              </a:stretch>
            </p:blipFill>
            <p:spPr>
              <a:xfrm>
                <a:off x="6969240" y="219240"/>
                <a:ext cx="4779360" cy="768240"/>
              </a:xfrm>
              <a:prstGeom prst="rect">
                <a:avLst/>
              </a:prstGeom>
            </p:spPr>
          </p:pic>
        </mc:Fallback>
      </mc:AlternateContent>
    </p:spTree>
    <p:extLst>
      <p:ext uri="{BB962C8B-B14F-4D97-AF65-F5344CB8AC3E}">
        <p14:creationId xmlns:p14="http://schemas.microsoft.com/office/powerpoint/2010/main" val="2123276494"/>
      </p:ext>
    </p:extLst>
  </p:cSld>
  <p:clrMapOvr>
    <a:masterClrMapping/>
  </p:clrMapOvr>
  <p:transition>
    <p:fade/>
  </p:transition>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1a19d03a-48bc-4359-8038-5b5f6d5847c3}"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2555</Words>
  <Application>Microsoft Office PowerPoint</Application>
  <PresentationFormat>Benutzerdefiniert</PresentationFormat>
  <Paragraphs>339</Paragraphs>
  <Slides>31</Slides>
  <Notes>28</Notes>
  <HiddenSlides>7</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31</vt:i4>
      </vt:variant>
    </vt:vector>
  </HeadingPairs>
  <TitlesOfParts>
    <vt:vector size="39" baseType="lpstr">
      <vt:lpstr>-apple-system</vt:lpstr>
      <vt:lpstr>Arial</vt:lpstr>
      <vt:lpstr>Calibri</vt:lpstr>
      <vt:lpstr>Segoe UI</vt:lpstr>
      <vt:lpstr>Segoe UI Semibold</vt:lpstr>
      <vt:lpstr>Segoe UI Semilight</vt:lpstr>
      <vt:lpstr>Wingdings</vt:lpstr>
      <vt:lpstr>Azure 1</vt:lpstr>
      <vt:lpstr>AZ-104  Administer Azure Virtual Machines</vt:lpstr>
      <vt:lpstr>AZ-104  Course Outline</vt:lpstr>
      <vt:lpstr>Learning Objectives - Administer Azure Virtual Machines</vt:lpstr>
      <vt:lpstr>Administer Virtual Machines whiteboard</vt:lpstr>
      <vt:lpstr>Configure Virtual Machines</vt:lpstr>
      <vt:lpstr>Learning Objectives - Configure Virtual Machines</vt:lpstr>
      <vt:lpstr>Review Cloud Services Responsibilities</vt:lpstr>
      <vt:lpstr>Plan Virtual Machines</vt:lpstr>
      <vt:lpstr>Determine Virtual Machine Sizing</vt:lpstr>
      <vt:lpstr>Determine Virtual Machine Storage</vt:lpstr>
      <vt:lpstr>Demonstration – Creating a VM in the Portal</vt:lpstr>
      <vt:lpstr>Connect to Virtual Machines</vt:lpstr>
      <vt:lpstr>Connect to Windows Virtual Machines </vt:lpstr>
      <vt:lpstr>Connect to Linux Virtual Machines </vt:lpstr>
      <vt:lpstr>Learning Recap - Configure Virtual Machines</vt:lpstr>
      <vt:lpstr>Configure Virtual Machine Availability</vt:lpstr>
      <vt:lpstr>Configure Azure Virtual Machine Availability Introduction</vt:lpstr>
      <vt:lpstr>Plan for Maintenance and Downtime</vt:lpstr>
      <vt:lpstr>Setup Availability Sets</vt:lpstr>
      <vt:lpstr>Review Update and Fault Domains</vt:lpstr>
      <vt:lpstr>Review Availability Zones</vt:lpstr>
      <vt:lpstr>Compare Vertical to Horizontal Scaling</vt:lpstr>
      <vt:lpstr>Create Scale Sets</vt:lpstr>
      <vt:lpstr>Configure Autoscale</vt:lpstr>
      <vt:lpstr>Demonstration – Virtual Machine Scaling</vt:lpstr>
      <vt:lpstr>Learning Recap – Configure Virtual Machine Availability</vt:lpstr>
      <vt:lpstr>Lab – Manage Virtual Machines</vt:lpstr>
      <vt:lpstr>Lab 08 – Manage Virtual Machines</vt:lpstr>
      <vt:lpstr>Lab 08 – Architecture diagram</vt:lpstr>
      <vt:lpstr>Lab 08 – Architecture diagram (interactive lab simulation)</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Thomas Jäkel</cp:lastModifiedBy>
  <cp:revision>2</cp:revision>
  <dcterms:created xsi:type="dcterms:W3CDTF">2023-11-13T15:53:40Z</dcterms:created>
  <dcterms:modified xsi:type="dcterms:W3CDTF">2025-04-16T12:47:08Z</dcterms:modified>
</cp:coreProperties>
</file>