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7" r:id="rId2"/>
    <p:sldId id="256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6" r:id="rId13"/>
    <p:sldId id="267" r:id="rId14"/>
    <p:sldId id="269" r:id="rId15"/>
  </p:sldIdLst>
  <p:sldSz cx="6858000" cy="9906000" type="A4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57"/>
    <a:srgbClr val="FFFFFF"/>
    <a:srgbClr val="6A5AC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660"/>
  </p:normalViewPr>
  <p:slideViewPr>
    <p:cSldViewPr snapToGrid="0">
      <p:cViewPr>
        <p:scale>
          <a:sx n="75" d="100"/>
          <a:sy n="75" d="100"/>
        </p:scale>
        <p:origin x="1716" y="3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500"/>
            </a:lvl2pPr>
            <a:lvl3pPr marL="685772" indent="0" algn="ctr">
              <a:buNone/>
              <a:defRPr sz="1350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199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199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199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0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2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199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6" indent="0">
              <a:buNone/>
              <a:defRPr sz="2100"/>
            </a:lvl2pPr>
            <a:lvl3pPr marL="685772" indent="0">
              <a:buNone/>
              <a:defRPr sz="1800"/>
            </a:lvl3pPr>
            <a:lvl4pPr marL="1028657" indent="0">
              <a:buNone/>
              <a:defRPr sz="1500"/>
            </a:lvl4pPr>
            <a:lvl5pPr marL="1371543" indent="0">
              <a:buNone/>
              <a:defRPr sz="1500"/>
            </a:lvl5pPr>
            <a:lvl6pPr marL="1714428" indent="0">
              <a:buNone/>
              <a:defRPr sz="1500"/>
            </a:lvl6pPr>
            <a:lvl7pPr marL="2057314" indent="0">
              <a:buNone/>
              <a:defRPr sz="1500"/>
            </a:lvl7pPr>
            <a:lvl8pPr marL="2400199" indent="0">
              <a:buNone/>
              <a:defRPr sz="1500"/>
            </a:lvl8pPr>
            <a:lvl9pPr marL="2743085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2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199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D5BA-A127-4A48-9671-6964AE238DA3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76F4-8D70-4DB7-803B-0A2AC544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8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5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>
            <a:spLocks noChangeAspect="1"/>
          </p:cNvSpPr>
          <p:nvPr/>
        </p:nvSpPr>
        <p:spPr>
          <a:xfrm>
            <a:off x="3599975" y="479873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21305999" lon="3150000" rev="2568000"/>
            </a:camera>
            <a:lightRig rig="threePt" dir="t">
              <a:rot lat="0" lon="0" rev="13800000"/>
            </a:lightRig>
          </a:scene3d>
          <a:sp3d z="1905000" extrusionH="2286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23"/>
          </a:p>
        </p:txBody>
      </p:sp>
      <p:grpSp>
        <p:nvGrpSpPr>
          <p:cNvPr id="3" name="组合 2"/>
          <p:cNvGrpSpPr/>
          <p:nvPr/>
        </p:nvGrpSpPr>
        <p:grpSpPr>
          <a:xfrm>
            <a:off x="571253" y="5462245"/>
            <a:ext cx="1080000" cy="1080000"/>
            <a:chOff x="571253" y="5462245"/>
            <a:chExt cx="1080000" cy="1080000"/>
          </a:xfrm>
          <a:scene3d>
            <a:camera prst="orthographicFront">
              <a:rot lat="18078000" lon="3210000" rev="18144000"/>
            </a:camera>
            <a:lightRig rig="threePt" dir="t"/>
          </a:scene3d>
        </p:grpSpPr>
        <p:cxnSp>
          <p:nvCxnSpPr>
            <p:cNvPr id="32" name="直接连接符 31"/>
            <p:cNvCxnSpPr/>
            <p:nvPr/>
          </p:nvCxnSpPr>
          <p:spPr>
            <a:xfrm rot="-5400000">
              <a:off x="751253" y="582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-3600000">
              <a:off x="799484" y="564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-1800000">
              <a:off x="931253" y="5510476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11253" y="546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00000">
              <a:off x="1291253" y="5510476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3600000">
              <a:off x="1423022" y="564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1471253" y="582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200000">
              <a:off x="1423022" y="600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9000000">
              <a:off x="1291253" y="6134014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>
              <a:off x="1111253" y="618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2600000">
              <a:off x="931253" y="6134014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4400000">
              <a:off x="799484" y="6002245"/>
              <a:ext cx="0" cy="360000"/>
            </a:xfrm>
            <a:prstGeom prst="line">
              <a:avLst/>
            </a:prstGeom>
            <a:ln w="76200" cap="rnd"/>
            <a:sp3d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841500" y="1663700"/>
            <a:ext cx="4890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不同版本，不同软件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打开出现兼容性问题以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写方式改变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9690556"/>
            <a:ext cx="18940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rgbClr val="333333"/>
                </a:solidFill>
                <a:latin typeface="arial" panose="020B0604020202020204" pitchFamily="34" charset="0"/>
              </a:rPr>
              <a:t>磅</a:t>
            </a:r>
            <a:r>
              <a:rPr lang="en-US" altLang="zh-CN" sz="800" dirty="0">
                <a:solidFill>
                  <a:srgbClr val="333333"/>
                </a:solidFill>
                <a:latin typeface="arial" panose="020B0604020202020204" pitchFamily="34" charset="0"/>
              </a:rPr>
              <a:t>=0.3527</a:t>
            </a:r>
            <a:r>
              <a:rPr lang="zh-CN" altLang="en-US" sz="800" dirty="0">
                <a:solidFill>
                  <a:srgbClr val="333333"/>
                </a:solidFill>
                <a:latin typeface="arial" panose="020B0604020202020204" pitchFamily="34" charset="0"/>
              </a:rPr>
              <a:t>毫米</a:t>
            </a:r>
            <a:r>
              <a:rPr lang="en-US" altLang="zh-CN" sz="800" dirty="0">
                <a:solidFill>
                  <a:srgbClr val="333333"/>
                </a:solidFill>
                <a:latin typeface="arial" panose="020B0604020202020204" pitchFamily="34" charset="0"/>
              </a:rPr>
              <a:t>=0.03527cm</a:t>
            </a:r>
            <a:endParaRPr lang="zh-CN" altLang="en-US" sz="800" dirty="0"/>
          </a:p>
        </p:txBody>
      </p:sp>
      <p:sp>
        <p:nvSpPr>
          <p:cNvPr id="5" name="文本框 4"/>
          <p:cNvSpPr txBox="1"/>
          <p:nvPr/>
        </p:nvSpPr>
        <p:spPr>
          <a:xfrm>
            <a:off x="2074057" y="9133390"/>
            <a:ext cx="437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Y=270°</a:t>
            </a:r>
            <a:r>
              <a:rPr lang="zh-CN" altLang="en-US" dirty="0" smtClean="0"/>
              <a:t>，底间距磅数</a:t>
            </a:r>
            <a:r>
              <a:rPr lang="en-US" altLang="zh-CN" dirty="0" smtClean="0"/>
              <a:t>=Σ</a:t>
            </a:r>
            <a:r>
              <a:rPr lang="zh-CN" altLang="en-US" dirty="0" smtClean="0"/>
              <a:t>（顶部高度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底部高度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深度）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为基准水平垂</a:t>
            </a:r>
            <a:r>
              <a:rPr lang="zh-CN" altLang="en-US" dirty="0"/>
              <a:t>直居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grpSp>
        <p:nvGrpSpPr>
          <p:cNvPr id="55" name="3"/>
          <p:cNvGrpSpPr>
            <a:grpSpLocks noChangeAspect="1"/>
          </p:cNvGrpSpPr>
          <p:nvPr/>
        </p:nvGrpSpPr>
        <p:grpSpPr>
          <a:xfrm>
            <a:off x="1887012" y="4232216"/>
            <a:ext cx="2700000" cy="2700000"/>
            <a:chOff x="3828879" y="285714"/>
            <a:chExt cx="5400000" cy="5400000"/>
          </a:xfrm>
          <a:solidFill>
            <a:schemeClr val="bg1">
              <a:lumMod val="85000"/>
            </a:schemeClr>
          </a:solidFill>
          <a:scene3d>
            <a:camera prst="orthographicFront">
              <a:rot lat="16200000" lon="0" rev="0"/>
            </a:camera>
            <a:lightRig rig="threePt" dir="t">
              <a:rot lat="0" lon="0" rev="9600000"/>
            </a:lightRig>
          </a:scene3d>
        </p:grpSpPr>
        <p:grpSp>
          <p:nvGrpSpPr>
            <p:cNvPr id="56" name="组合 55"/>
            <p:cNvGrpSpPr/>
            <p:nvPr/>
          </p:nvGrpSpPr>
          <p:grpSpPr>
            <a:xfrm>
              <a:off x="3828879" y="285714"/>
              <a:ext cx="5400000" cy="5400000"/>
              <a:chOff x="2669322" y="285714"/>
              <a:chExt cx="5400000" cy="5400000"/>
            </a:xfrm>
            <a:grpFill/>
          </p:grpSpPr>
          <p:sp>
            <p:nvSpPr>
              <p:cNvPr id="58" name="圆角矩形 57"/>
              <p:cNvSpPr/>
              <p:nvPr/>
            </p:nvSpPr>
            <p:spPr>
              <a:xfrm rot="18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54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90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4728879" y="1185714"/>
              <a:ext cx="3600000" cy="3600000"/>
            </a:xfrm>
            <a:prstGeom prst="ellipse">
              <a:avLst/>
            </a:prstGeom>
            <a:grpFill/>
            <a:ln>
              <a:noFill/>
            </a:ln>
            <a:sp3d z="4229100" extrusionH="1016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17012" y="4232216"/>
            <a:ext cx="5040000" cy="2700000"/>
            <a:chOff x="393962" y="5346272"/>
            <a:chExt cx="5040000" cy="2700000"/>
          </a:xfrm>
        </p:grpSpPr>
        <p:sp>
          <p:nvSpPr>
            <p:cNvPr id="62" name="1"/>
            <p:cNvSpPr>
              <a:spLocks/>
            </p:cNvSpPr>
            <p:nvPr/>
          </p:nvSpPr>
          <p:spPr>
            <a:xfrm>
              <a:off x="393962" y="6516272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4" name="2"/>
            <p:cNvSpPr>
              <a:spLocks noChangeAspect="1"/>
            </p:cNvSpPr>
            <p:nvPr/>
          </p:nvSpPr>
          <p:spPr>
            <a:xfrm>
              <a:off x="2553962" y="6336272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1563962" y="5346272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0" name="5"/>
            <p:cNvSpPr>
              <a:spLocks noChangeAspect="1"/>
            </p:cNvSpPr>
            <p:nvPr/>
          </p:nvSpPr>
          <p:spPr>
            <a:xfrm>
              <a:off x="1563962" y="5685364"/>
              <a:ext cx="2700000" cy="2021817"/>
            </a:xfrm>
            <a:custGeom>
              <a:avLst/>
              <a:gdLst>
                <a:gd name="connsiteX0" fmla="*/ 1350000 w 2700000"/>
                <a:gd name="connsiteY0" fmla="*/ 0 h 2021817"/>
                <a:gd name="connsiteX1" fmla="*/ 2700000 w 2700000"/>
                <a:gd name="connsiteY1" fmla="*/ 1350000 h 2021817"/>
                <a:gd name="connsiteX2" fmla="*/ 2593911 w 2700000"/>
                <a:gd name="connsiteY2" fmla="*/ 1875481 h 2021817"/>
                <a:gd name="connsiteX3" fmla="*/ 2514482 w 2700000"/>
                <a:gd name="connsiteY3" fmla="*/ 2021817 h 2021817"/>
                <a:gd name="connsiteX4" fmla="*/ 2281586 w 2700000"/>
                <a:gd name="connsiteY4" fmla="*/ 1887454 h 2021817"/>
                <a:gd name="connsiteX5" fmla="*/ 2345128 w 2700000"/>
                <a:gd name="connsiteY5" fmla="*/ 1770385 h 2021817"/>
                <a:gd name="connsiteX6" fmla="*/ 2430000 w 2700000"/>
                <a:gd name="connsiteY6" fmla="*/ 1350000 h 2021817"/>
                <a:gd name="connsiteX7" fmla="*/ 1350000 w 2700000"/>
                <a:gd name="connsiteY7" fmla="*/ 270000 h 2021817"/>
                <a:gd name="connsiteX8" fmla="*/ 270000 w 2700000"/>
                <a:gd name="connsiteY8" fmla="*/ 1350000 h 2021817"/>
                <a:gd name="connsiteX9" fmla="*/ 354872 w 2700000"/>
                <a:gd name="connsiteY9" fmla="*/ 1770385 h 2021817"/>
                <a:gd name="connsiteX10" fmla="*/ 418414 w 2700000"/>
                <a:gd name="connsiteY10" fmla="*/ 1887454 h 2021817"/>
                <a:gd name="connsiteX11" fmla="*/ 185518 w 2700000"/>
                <a:gd name="connsiteY11" fmla="*/ 2021817 h 2021817"/>
                <a:gd name="connsiteX12" fmla="*/ 106090 w 2700000"/>
                <a:gd name="connsiteY12" fmla="*/ 1875481 h 2021817"/>
                <a:gd name="connsiteX13" fmla="*/ 0 w 2700000"/>
                <a:gd name="connsiteY13" fmla="*/ 1350000 h 2021817"/>
                <a:gd name="connsiteX14" fmla="*/ 1350000 w 2700000"/>
                <a:gd name="connsiteY14" fmla="*/ 0 h 202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000" h="2021817">
                  <a:moveTo>
                    <a:pt x="1350000" y="0"/>
                  </a:move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1536396"/>
                    <a:pt x="2662224" y="1713969"/>
                    <a:pt x="2593911" y="1875481"/>
                  </a:cubicBezTo>
                  <a:lnTo>
                    <a:pt x="2514482" y="2021817"/>
                  </a:lnTo>
                  <a:lnTo>
                    <a:pt x="2281586" y="1887454"/>
                  </a:lnTo>
                  <a:lnTo>
                    <a:pt x="2345128" y="1770385"/>
                  </a:lnTo>
                  <a:cubicBezTo>
                    <a:pt x="2399779" y="1641176"/>
                    <a:pt x="2430000" y="1499117"/>
                    <a:pt x="2430000" y="1350000"/>
                  </a:cubicBezTo>
                  <a:cubicBezTo>
                    <a:pt x="2430000" y="753532"/>
                    <a:pt x="1946468" y="270000"/>
                    <a:pt x="1350000" y="270000"/>
                  </a:cubicBezTo>
                  <a:cubicBezTo>
                    <a:pt x="753532" y="270000"/>
                    <a:pt x="270000" y="753532"/>
                    <a:pt x="270000" y="1350000"/>
                  </a:cubicBezTo>
                  <a:cubicBezTo>
                    <a:pt x="270000" y="1499117"/>
                    <a:pt x="300221" y="1641176"/>
                    <a:pt x="354872" y="1770385"/>
                  </a:cubicBezTo>
                  <a:lnTo>
                    <a:pt x="418414" y="1887454"/>
                  </a:lnTo>
                  <a:lnTo>
                    <a:pt x="185518" y="2021817"/>
                  </a:lnTo>
                  <a:lnTo>
                    <a:pt x="106090" y="1875481"/>
                  </a:lnTo>
                  <a:cubicBezTo>
                    <a:pt x="37776" y="1713969"/>
                    <a:pt x="0" y="1536396"/>
                    <a:pt x="0" y="1350000"/>
                  </a:cubicBezTo>
                  <a:cubicBezTo>
                    <a:pt x="0" y="604416"/>
                    <a:pt x="604416" y="0"/>
                    <a:pt x="135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7211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4" name="6"/>
            <p:cNvSpPr>
              <a:spLocks noChangeAspect="1"/>
            </p:cNvSpPr>
            <p:nvPr/>
          </p:nvSpPr>
          <p:spPr>
            <a:xfrm>
              <a:off x="1743962" y="5820020"/>
              <a:ext cx="2340000" cy="1752504"/>
            </a:xfrm>
            <a:custGeom>
              <a:avLst/>
              <a:gdLst>
                <a:gd name="connsiteX0" fmla="*/ 1170000 w 2340000"/>
                <a:gd name="connsiteY0" fmla="*/ 0 h 1752504"/>
                <a:gd name="connsiteX1" fmla="*/ 2340000 w 2340000"/>
                <a:gd name="connsiteY1" fmla="*/ 1170000 h 1752504"/>
                <a:gd name="connsiteX2" fmla="*/ 2248056 w 2340000"/>
                <a:gd name="connsiteY2" fmla="*/ 1625417 h 1752504"/>
                <a:gd name="connsiteX3" fmla="*/ 2179075 w 2340000"/>
                <a:gd name="connsiteY3" fmla="*/ 1752504 h 1752504"/>
                <a:gd name="connsiteX4" fmla="*/ 2101454 w 2340000"/>
                <a:gd name="connsiteY4" fmla="*/ 1707696 h 1752504"/>
                <a:gd name="connsiteX5" fmla="*/ 2165128 w 2340000"/>
                <a:gd name="connsiteY5" fmla="*/ 1590385 h 1752504"/>
                <a:gd name="connsiteX6" fmla="*/ 2250000 w 2340000"/>
                <a:gd name="connsiteY6" fmla="*/ 1170000 h 1752504"/>
                <a:gd name="connsiteX7" fmla="*/ 1170000 w 2340000"/>
                <a:gd name="connsiteY7" fmla="*/ 90000 h 1752504"/>
                <a:gd name="connsiteX8" fmla="*/ 90000 w 2340000"/>
                <a:gd name="connsiteY8" fmla="*/ 1170000 h 1752504"/>
                <a:gd name="connsiteX9" fmla="*/ 174872 w 2340000"/>
                <a:gd name="connsiteY9" fmla="*/ 1590385 h 1752504"/>
                <a:gd name="connsiteX10" fmla="*/ 238546 w 2340000"/>
                <a:gd name="connsiteY10" fmla="*/ 1707696 h 1752504"/>
                <a:gd name="connsiteX11" fmla="*/ 160925 w 2340000"/>
                <a:gd name="connsiteY11" fmla="*/ 1752504 h 1752504"/>
                <a:gd name="connsiteX12" fmla="*/ 91945 w 2340000"/>
                <a:gd name="connsiteY12" fmla="*/ 1625417 h 1752504"/>
                <a:gd name="connsiteX13" fmla="*/ 0 w 2340000"/>
                <a:gd name="connsiteY13" fmla="*/ 1170000 h 1752504"/>
                <a:gd name="connsiteX14" fmla="*/ 1170000 w 2340000"/>
                <a:gd name="connsiteY14" fmla="*/ 0 h 175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0000" h="1752504">
                  <a:moveTo>
                    <a:pt x="1170000" y="0"/>
                  </a:moveTo>
                  <a:cubicBezTo>
                    <a:pt x="1816173" y="0"/>
                    <a:pt x="2340000" y="523827"/>
                    <a:pt x="2340000" y="1170000"/>
                  </a:cubicBezTo>
                  <a:cubicBezTo>
                    <a:pt x="2340000" y="1331544"/>
                    <a:pt x="2307261" y="1485440"/>
                    <a:pt x="2248056" y="1625417"/>
                  </a:cubicBezTo>
                  <a:lnTo>
                    <a:pt x="2179075" y="1752504"/>
                  </a:lnTo>
                  <a:lnTo>
                    <a:pt x="2101454" y="1707696"/>
                  </a:lnTo>
                  <a:lnTo>
                    <a:pt x="2165128" y="1590385"/>
                  </a:lnTo>
                  <a:cubicBezTo>
                    <a:pt x="2219779" y="1461176"/>
                    <a:pt x="2250000" y="1319117"/>
                    <a:pt x="2250000" y="1170000"/>
                  </a:cubicBezTo>
                  <a:cubicBezTo>
                    <a:pt x="2250000" y="573532"/>
                    <a:pt x="1766468" y="90000"/>
                    <a:pt x="1170000" y="90000"/>
                  </a:cubicBezTo>
                  <a:cubicBezTo>
                    <a:pt x="573532" y="90000"/>
                    <a:pt x="90000" y="573532"/>
                    <a:pt x="90000" y="1170000"/>
                  </a:cubicBezTo>
                  <a:cubicBezTo>
                    <a:pt x="90000" y="1319117"/>
                    <a:pt x="120221" y="1461176"/>
                    <a:pt x="174872" y="1590385"/>
                  </a:cubicBezTo>
                  <a:lnTo>
                    <a:pt x="238546" y="1707696"/>
                  </a:lnTo>
                  <a:lnTo>
                    <a:pt x="160925" y="1752504"/>
                  </a:lnTo>
                  <a:lnTo>
                    <a:pt x="91945" y="1625417"/>
                  </a:lnTo>
                  <a:cubicBezTo>
                    <a:pt x="32739" y="1485440"/>
                    <a:pt x="0" y="1331544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530600"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 dirty="0"/>
            </a:p>
          </p:txBody>
        </p:sp>
        <p:sp>
          <p:nvSpPr>
            <p:cNvPr id="78" name="7"/>
            <p:cNvSpPr>
              <a:spLocks noChangeAspect="1"/>
            </p:cNvSpPr>
            <p:nvPr/>
          </p:nvSpPr>
          <p:spPr>
            <a:xfrm>
              <a:off x="1653962" y="5752495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086100" extrusionH="9525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0" name="8"/>
            <p:cNvSpPr>
              <a:spLocks noChangeAspect="1"/>
            </p:cNvSpPr>
            <p:nvPr/>
          </p:nvSpPr>
          <p:spPr>
            <a:xfrm>
              <a:off x="1653962" y="5752495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2057400" extrusionH="952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2" name="9"/>
            <p:cNvSpPr>
              <a:spLocks noChangeAspect="1"/>
            </p:cNvSpPr>
            <p:nvPr/>
          </p:nvSpPr>
          <p:spPr>
            <a:xfrm>
              <a:off x="1653962" y="5752495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1028700" extrusionH="952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3" name="15"/>
            <p:cNvSpPr>
              <a:spLocks noChangeAspect="1"/>
            </p:cNvSpPr>
            <p:nvPr/>
          </p:nvSpPr>
          <p:spPr>
            <a:xfrm>
              <a:off x="1653962" y="5436272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/>
            </a:scene3d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4" name="14"/>
            <p:cNvSpPr>
              <a:spLocks noChangeAspect="1"/>
            </p:cNvSpPr>
            <p:nvPr/>
          </p:nvSpPr>
          <p:spPr>
            <a:xfrm>
              <a:off x="1833962" y="5616272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/>
            </a:scene3d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5" name="12"/>
            <p:cNvSpPr>
              <a:spLocks noChangeAspect="1"/>
            </p:cNvSpPr>
            <p:nvPr/>
          </p:nvSpPr>
          <p:spPr>
            <a:xfrm>
              <a:off x="1833962" y="5887321"/>
              <a:ext cx="2160000" cy="1617903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2857500" extrusionH="2540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6" name="13"/>
            <p:cNvSpPr>
              <a:spLocks noChangeAspect="1"/>
            </p:cNvSpPr>
            <p:nvPr/>
          </p:nvSpPr>
          <p:spPr>
            <a:xfrm>
              <a:off x="1988762" y="5771072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7" name="11"/>
            <p:cNvSpPr>
              <a:spLocks noChangeAspect="1"/>
            </p:cNvSpPr>
            <p:nvPr/>
          </p:nvSpPr>
          <p:spPr>
            <a:xfrm>
              <a:off x="1833962" y="5616272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/>
            </a:scene3d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10"/>
            <p:cNvSpPr>
              <a:spLocks noChangeAspect="1"/>
            </p:cNvSpPr>
            <p:nvPr/>
          </p:nvSpPr>
          <p:spPr>
            <a:xfrm>
              <a:off x="1833962" y="5616272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67012" y="7371889"/>
            <a:ext cx="428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</a:t>
            </a:r>
            <a:r>
              <a:rPr lang="zh-CN" altLang="en-US" dirty="0" smtClean="0"/>
              <a:t>除出的缺口环尺寸变化成不是正方形 ，和其他正方形重心（水平</a:t>
            </a:r>
            <a:r>
              <a:rPr lang="en-US" altLang="zh-CN" dirty="0" smtClean="0"/>
              <a:t>+</a:t>
            </a:r>
            <a:r>
              <a:rPr lang="zh-CN" altLang="en-US" dirty="0" smtClean="0"/>
              <a:t>垂直）对齐时不在一个圆心上  </a:t>
            </a:r>
            <a:r>
              <a:rPr lang="zh-CN" altLang="en-US" dirty="0">
                <a:solidFill>
                  <a:srgbClr val="FF0000"/>
                </a:solidFill>
              </a:rPr>
              <a:t>轴心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置错误  且不</a:t>
            </a:r>
            <a:r>
              <a:rPr lang="zh-CN" altLang="en-US" dirty="0" smtClean="0">
                <a:solidFill>
                  <a:srgbClr val="FF0000"/>
                </a:solidFill>
              </a:rPr>
              <a:t>能等比缩</a:t>
            </a:r>
            <a:r>
              <a:rPr lang="zh-CN" altLang="en-US" dirty="0" smtClean="0">
                <a:solidFill>
                  <a:srgbClr val="FF0000"/>
                </a:solidFill>
              </a:rPr>
              <a:t>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547092" y="5796320"/>
            <a:ext cx="2520000" cy="2520000"/>
            <a:chOff x="7547092" y="5796320"/>
            <a:chExt cx="2520000" cy="2520000"/>
          </a:xfrm>
          <a:scene3d>
            <a:camera prst="orthographicFront">
              <a:rot lat="21299973" lon="0" rev="0"/>
            </a:camera>
            <a:lightRig rig="threePt" dir="t"/>
          </a:scene3d>
        </p:grpSpPr>
        <p:sp>
          <p:nvSpPr>
            <p:cNvPr id="24" name="9"/>
            <p:cNvSpPr>
              <a:spLocks noChangeAspect="1"/>
            </p:cNvSpPr>
            <p:nvPr/>
          </p:nvSpPr>
          <p:spPr>
            <a:xfrm>
              <a:off x="7547092" y="6112543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chemeClr val="accent1">
                  <a:shade val="50000"/>
                </a:schemeClr>
              </a:solidFill>
            </a:ln>
            <a:sp3d z="1028700" extrusionH="952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25" name="15"/>
            <p:cNvSpPr>
              <a:spLocks noChangeAspect="1"/>
            </p:cNvSpPr>
            <p:nvPr/>
          </p:nvSpPr>
          <p:spPr>
            <a:xfrm>
              <a:off x="7547092" y="5796320"/>
              <a:ext cx="2520000" cy="252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32" name="圆角矩形 31"/>
          <p:cNvSpPr/>
          <p:nvPr/>
        </p:nvSpPr>
        <p:spPr>
          <a:xfrm rot="1800000">
            <a:off x="2695325" y="5707185"/>
            <a:ext cx="360000" cy="27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4229100" extrusionH="101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3" name="圆角矩形 32"/>
          <p:cNvSpPr/>
          <p:nvPr/>
        </p:nvSpPr>
        <p:spPr>
          <a:xfrm rot="5400000">
            <a:off x="2695325" y="5707185"/>
            <a:ext cx="360000" cy="27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4229100" extrusionH="101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4" name="圆角矩形 33"/>
          <p:cNvSpPr/>
          <p:nvPr/>
        </p:nvSpPr>
        <p:spPr>
          <a:xfrm rot="9000000">
            <a:off x="2695325" y="5707185"/>
            <a:ext cx="360000" cy="27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4229100" extrusionH="101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1" name="椭圆 30"/>
          <p:cNvSpPr/>
          <p:nvPr/>
        </p:nvSpPr>
        <p:spPr>
          <a:xfrm>
            <a:off x="1975325" y="6157185"/>
            <a:ext cx="18000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4229100" extrusionH="101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6" name="1"/>
          <p:cNvSpPr>
            <a:spLocks/>
          </p:cNvSpPr>
          <p:nvPr/>
        </p:nvSpPr>
        <p:spPr>
          <a:xfrm>
            <a:off x="355325" y="6877185"/>
            <a:ext cx="50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5067300">
            <a:bevelT w="152400" h="152400"/>
            <a:bevelB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7" name="2"/>
          <p:cNvSpPr>
            <a:spLocks noChangeAspect="1"/>
          </p:cNvSpPr>
          <p:nvPr/>
        </p:nvSpPr>
        <p:spPr>
          <a:xfrm>
            <a:off x="2515325" y="6697185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5226050" extrusionH="508000">
            <a:bevelT/>
            <a:bevelB w="285750" h="41275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8" name="4"/>
          <p:cNvSpPr>
            <a:spLocks noChangeAspect="1"/>
          </p:cNvSpPr>
          <p:nvPr/>
        </p:nvSpPr>
        <p:spPr>
          <a:xfrm>
            <a:off x="1525325" y="5707185"/>
            <a:ext cx="2700000" cy="27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4051300" extrusionH="254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39" name="5"/>
          <p:cNvSpPr>
            <a:spLocks noChangeAspect="1"/>
          </p:cNvSpPr>
          <p:nvPr/>
        </p:nvSpPr>
        <p:spPr>
          <a:xfrm>
            <a:off x="1525325" y="6046277"/>
            <a:ext cx="2700000" cy="2021817"/>
          </a:xfrm>
          <a:custGeom>
            <a:avLst/>
            <a:gdLst>
              <a:gd name="connsiteX0" fmla="*/ 1350000 w 2700000"/>
              <a:gd name="connsiteY0" fmla="*/ 0 h 2021817"/>
              <a:gd name="connsiteX1" fmla="*/ 2700000 w 2700000"/>
              <a:gd name="connsiteY1" fmla="*/ 1350000 h 2021817"/>
              <a:gd name="connsiteX2" fmla="*/ 2593911 w 2700000"/>
              <a:gd name="connsiteY2" fmla="*/ 1875481 h 2021817"/>
              <a:gd name="connsiteX3" fmla="*/ 2514482 w 2700000"/>
              <a:gd name="connsiteY3" fmla="*/ 2021817 h 2021817"/>
              <a:gd name="connsiteX4" fmla="*/ 2281586 w 2700000"/>
              <a:gd name="connsiteY4" fmla="*/ 1887454 h 2021817"/>
              <a:gd name="connsiteX5" fmla="*/ 2345128 w 2700000"/>
              <a:gd name="connsiteY5" fmla="*/ 1770385 h 2021817"/>
              <a:gd name="connsiteX6" fmla="*/ 2430000 w 2700000"/>
              <a:gd name="connsiteY6" fmla="*/ 1350000 h 2021817"/>
              <a:gd name="connsiteX7" fmla="*/ 1350000 w 2700000"/>
              <a:gd name="connsiteY7" fmla="*/ 270000 h 2021817"/>
              <a:gd name="connsiteX8" fmla="*/ 270000 w 2700000"/>
              <a:gd name="connsiteY8" fmla="*/ 1350000 h 2021817"/>
              <a:gd name="connsiteX9" fmla="*/ 354872 w 2700000"/>
              <a:gd name="connsiteY9" fmla="*/ 1770385 h 2021817"/>
              <a:gd name="connsiteX10" fmla="*/ 418414 w 2700000"/>
              <a:gd name="connsiteY10" fmla="*/ 1887454 h 2021817"/>
              <a:gd name="connsiteX11" fmla="*/ 185518 w 2700000"/>
              <a:gd name="connsiteY11" fmla="*/ 2021817 h 2021817"/>
              <a:gd name="connsiteX12" fmla="*/ 106090 w 2700000"/>
              <a:gd name="connsiteY12" fmla="*/ 1875481 h 2021817"/>
              <a:gd name="connsiteX13" fmla="*/ 0 w 2700000"/>
              <a:gd name="connsiteY13" fmla="*/ 1350000 h 2021817"/>
              <a:gd name="connsiteX14" fmla="*/ 1350000 w 2700000"/>
              <a:gd name="connsiteY14" fmla="*/ 0 h 202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0000" h="2021817">
                <a:moveTo>
                  <a:pt x="1350000" y="0"/>
                </a:moveTo>
                <a:cubicBezTo>
                  <a:pt x="2095584" y="0"/>
                  <a:pt x="2700000" y="604416"/>
                  <a:pt x="2700000" y="1350000"/>
                </a:cubicBezTo>
                <a:cubicBezTo>
                  <a:pt x="2700000" y="1536396"/>
                  <a:pt x="2662224" y="1713969"/>
                  <a:pt x="2593911" y="1875481"/>
                </a:cubicBezTo>
                <a:lnTo>
                  <a:pt x="2514482" y="2021817"/>
                </a:lnTo>
                <a:lnTo>
                  <a:pt x="2281586" y="1887454"/>
                </a:lnTo>
                <a:lnTo>
                  <a:pt x="2345128" y="1770385"/>
                </a:lnTo>
                <a:cubicBezTo>
                  <a:pt x="2399779" y="1641176"/>
                  <a:pt x="2430000" y="1499117"/>
                  <a:pt x="2430000" y="1350000"/>
                </a:cubicBezTo>
                <a:cubicBezTo>
                  <a:pt x="2430000" y="753532"/>
                  <a:pt x="1946468" y="270000"/>
                  <a:pt x="1350000" y="270000"/>
                </a:cubicBezTo>
                <a:cubicBezTo>
                  <a:pt x="753532" y="270000"/>
                  <a:pt x="270000" y="753532"/>
                  <a:pt x="270000" y="1350000"/>
                </a:cubicBezTo>
                <a:cubicBezTo>
                  <a:pt x="270000" y="1499117"/>
                  <a:pt x="300221" y="1641176"/>
                  <a:pt x="354872" y="1770385"/>
                </a:cubicBezTo>
                <a:lnTo>
                  <a:pt x="418414" y="1887454"/>
                </a:lnTo>
                <a:lnTo>
                  <a:pt x="185518" y="2021817"/>
                </a:lnTo>
                <a:lnTo>
                  <a:pt x="106090" y="1875481"/>
                </a:lnTo>
                <a:cubicBezTo>
                  <a:pt x="37776" y="1713969"/>
                  <a:pt x="0" y="1536396"/>
                  <a:pt x="0" y="1350000"/>
                </a:cubicBezTo>
                <a:cubicBezTo>
                  <a:pt x="0" y="604416"/>
                  <a:pt x="604416" y="0"/>
                  <a:pt x="135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721100"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0" name="6"/>
          <p:cNvSpPr>
            <a:spLocks noChangeAspect="1"/>
          </p:cNvSpPr>
          <p:nvPr/>
        </p:nvSpPr>
        <p:spPr>
          <a:xfrm>
            <a:off x="3551684" y="7093533"/>
            <a:ext cx="2340000" cy="1752504"/>
          </a:xfrm>
          <a:custGeom>
            <a:avLst/>
            <a:gdLst>
              <a:gd name="connsiteX0" fmla="*/ 1170000 w 2340000"/>
              <a:gd name="connsiteY0" fmla="*/ 0 h 1752504"/>
              <a:gd name="connsiteX1" fmla="*/ 2340000 w 2340000"/>
              <a:gd name="connsiteY1" fmla="*/ 1170000 h 1752504"/>
              <a:gd name="connsiteX2" fmla="*/ 2248056 w 2340000"/>
              <a:gd name="connsiteY2" fmla="*/ 1625417 h 1752504"/>
              <a:gd name="connsiteX3" fmla="*/ 2179075 w 2340000"/>
              <a:gd name="connsiteY3" fmla="*/ 1752504 h 1752504"/>
              <a:gd name="connsiteX4" fmla="*/ 2101454 w 2340000"/>
              <a:gd name="connsiteY4" fmla="*/ 1707696 h 1752504"/>
              <a:gd name="connsiteX5" fmla="*/ 2165128 w 2340000"/>
              <a:gd name="connsiteY5" fmla="*/ 1590385 h 1752504"/>
              <a:gd name="connsiteX6" fmla="*/ 2250000 w 2340000"/>
              <a:gd name="connsiteY6" fmla="*/ 1170000 h 1752504"/>
              <a:gd name="connsiteX7" fmla="*/ 1170000 w 2340000"/>
              <a:gd name="connsiteY7" fmla="*/ 90000 h 1752504"/>
              <a:gd name="connsiteX8" fmla="*/ 90000 w 2340000"/>
              <a:gd name="connsiteY8" fmla="*/ 1170000 h 1752504"/>
              <a:gd name="connsiteX9" fmla="*/ 174872 w 2340000"/>
              <a:gd name="connsiteY9" fmla="*/ 1590385 h 1752504"/>
              <a:gd name="connsiteX10" fmla="*/ 238546 w 2340000"/>
              <a:gd name="connsiteY10" fmla="*/ 1707696 h 1752504"/>
              <a:gd name="connsiteX11" fmla="*/ 160925 w 2340000"/>
              <a:gd name="connsiteY11" fmla="*/ 1752504 h 1752504"/>
              <a:gd name="connsiteX12" fmla="*/ 91945 w 2340000"/>
              <a:gd name="connsiteY12" fmla="*/ 1625417 h 1752504"/>
              <a:gd name="connsiteX13" fmla="*/ 0 w 2340000"/>
              <a:gd name="connsiteY13" fmla="*/ 1170000 h 1752504"/>
              <a:gd name="connsiteX14" fmla="*/ 1170000 w 2340000"/>
              <a:gd name="connsiteY14" fmla="*/ 0 h 175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0000" h="1752504">
                <a:moveTo>
                  <a:pt x="1170000" y="0"/>
                </a:moveTo>
                <a:cubicBezTo>
                  <a:pt x="1816173" y="0"/>
                  <a:pt x="2340000" y="523827"/>
                  <a:pt x="2340000" y="1170000"/>
                </a:cubicBezTo>
                <a:cubicBezTo>
                  <a:pt x="2340000" y="1331544"/>
                  <a:pt x="2307261" y="1485440"/>
                  <a:pt x="2248056" y="1625417"/>
                </a:cubicBezTo>
                <a:lnTo>
                  <a:pt x="2179075" y="1752504"/>
                </a:lnTo>
                <a:lnTo>
                  <a:pt x="2101454" y="1707696"/>
                </a:lnTo>
                <a:lnTo>
                  <a:pt x="2165128" y="1590385"/>
                </a:lnTo>
                <a:cubicBezTo>
                  <a:pt x="2219779" y="1461176"/>
                  <a:pt x="2250000" y="1319117"/>
                  <a:pt x="2250000" y="1170000"/>
                </a:cubicBezTo>
                <a:cubicBezTo>
                  <a:pt x="2250000" y="573532"/>
                  <a:pt x="1766468" y="90000"/>
                  <a:pt x="1170000" y="90000"/>
                </a:cubicBezTo>
                <a:cubicBezTo>
                  <a:pt x="573532" y="90000"/>
                  <a:pt x="90000" y="573532"/>
                  <a:pt x="90000" y="1170000"/>
                </a:cubicBezTo>
                <a:cubicBezTo>
                  <a:pt x="90000" y="1319117"/>
                  <a:pt x="120221" y="1461176"/>
                  <a:pt x="174872" y="1590385"/>
                </a:cubicBezTo>
                <a:lnTo>
                  <a:pt x="238546" y="1707696"/>
                </a:lnTo>
                <a:lnTo>
                  <a:pt x="160925" y="1752504"/>
                </a:lnTo>
                <a:lnTo>
                  <a:pt x="91945" y="1625417"/>
                </a:lnTo>
                <a:cubicBezTo>
                  <a:pt x="32739" y="1485440"/>
                  <a:pt x="0" y="133154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530600" extrusionH="44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 dirty="0"/>
          </a:p>
        </p:txBody>
      </p:sp>
      <p:sp>
        <p:nvSpPr>
          <p:cNvPr id="41" name="7"/>
          <p:cNvSpPr>
            <a:spLocks noChangeAspect="1"/>
          </p:cNvSpPr>
          <p:nvPr/>
        </p:nvSpPr>
        <p:spPr>
          <a:xfrm>
            <a:off x="1615325" y="6113408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086100" extrusionH="9525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2" name="8"/>
          <p:cNvSpPr>
            <a:spLocks noChangeAspect="1"/>
          </p:cNvSpPr>
          <p:nvPr/>
        </p:nvSpPr>
        <p:spPr>
          <a:xfrm>
            <a:off x="1615325" y="6113408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2057400" extrusionH="952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5" name="14"/>
          <p:cNvSpPr>
            <a:spLocks noChangeAspect="1"/>
          </p:cNvSpPr>
          <p:nvPr/>
        </p:nvSpPr>
        <p:spPr>
          <a:xfrm>
            <a:off x="1795325" y="5977185"/>
            <a:ext cx="2160000" cy="21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17500" extrusionH="31750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6" name="12"/>
          <p:cNvSpPr>
            <a:spLocks noChangeAspect="1"/>
          </p:cNvSpPr>
          <p:nvPr/>
        </p:nvSpPr>
        <p:spPr>
          <a:xfrm>
            <a:off x="1795325" y="6248234"/>
            <a:ext cx="2160000" cy="1617903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2857500" extrusionH="254000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7" name="13"/>
          <p:cNvSpPr>
            <a:spLocks noChangeAspect="1"/>
          </p:cNvSpPr>
          <p:nvPr/>
        </p:nvSpPr>
        <p:spPr>
          <a:xfrm>
            <a:off x="1950125" y="6131985"/>
            <a:ext cx="1850400" cy="1850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2222500" extrusionH="190500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8" name="11"/>
          <p:cNvSpPr>
            <a:spLocks noChangeAspect="1"/>
          </p:cNvSpPr>
          <p:nvPr/>
        </p:nvSpPr>
        <p:spPr>
          <a:xfrm>
            <a:off x="1795325" y="5977185"/>
            <a:ext cx="2160000" cy="21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314700" prstMaterial="flat">
            <a:bevelT/>
            <a:bevelB h="381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49" name="10"/>
          <p:cNvSpPr>
            <a:spLocks noChangeAspect="1"/>
          </p:cNvSpPr>
          <p:nvPr/>
        </p:nvSpPr>
        <p:spPr>
          <a:xfrm>
            <a:off x="1795325" y="5977185"/>
            <a:ext cx="2160000" cy="21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17699946" lon="16200000" rev="5400000"/>
            </a:camera>
            <a:lightRig rig="threePt" dir="t"/>
          </a:scene3d>
          <a:sp3d z="3721100" extrusionH="406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grpSp>
        <p:nvGrpSpPr>
          <p:cNvPr id="4" name="组合 3"/>
          <p:cNvGrpSpPr/>
          <p:nvPr/>
        </p:nvGrpSpPr>
        <p:grpSpPr>
          <a:xfrm>
            <a:off x="7250942" y="2845664"/>
            <a:ext cx="2520000" cy="2521154"/>
            <a:chOff x="7276700" y="4867647"/>
            <a:chExt cx="2520000" cy="2521154"/>
          </a:xfrm>
          <a:scene3d>
            <a:camera prst="orthographicFront">
              <a:rot lat="20999983" lon="0" rev="0"/>
            </a:camera>
            <a:lightRig rig="threePt" dir="t"/>
          </a:scene3d>
        </p:grpSpPr>
        <p:sp>
          <p:nvSpPr>
            <p:cNvPr id="44" name="15"/>
            <p:cNvSpPr>
              <a:spLocks noChangeAspect="1"/>
            </p:cNvSpPr>
            <p:nvPr/>
          </p:nvSpPr>
          <p:spPr>
            <a:xfrm>
              <a:off x="7276700" y="4868224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276700" y="4867647"/>
              <a:ext cx="2520000" cy="2521154"/>
              <a:chOff x="7288797" y="4360680"/>
              <a:chExt cx="2520000" cy="2521154"/>
            </a:xfrm>
          </p:grpSpPr>
          <p:sp>
            <p:nvSpPr>
              <p:cNvPr id="43" name="9"/>
              <p:cNvSpPr>
                <a:spLocks noChangeAspect="1"/>
              </p:cNvSpPr>
              <p:nvPr/>
            </p:nvSpPr>
            <p:spPr>
              <a:xfrm>
                <a:off x="7288797" y="43606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solidFill>
                  <a:schemeClr val="accent1">
                    <a:shade val="50000"/>
                  </a:schemeClr>
                </a:solidFill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7288797" y="62482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525325" y="820369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用矩形填补</a:t>
            </a:r>
            <a:r>
              <a:rPr lang="zh-CN" altLang="en-US" dirty="0"/>
              <a:t>尺寸</a:t>
            </a:r>
            <a:r>
              <a:rPr lang="zh-CN" altLang="en-US" dirty="0" smtClean="0"/>
              <a:t>为正方</a:t>
            </a:r>
            <a:r>
              <a:rPr lang="zh-CN" altLang="en-US" dirty="0" smtClean="0"/>
              <a:t>形  使环</a:t>
            </a:r>
            <a:r>
              <a:rPr lang="zh-CN" altLang="en-US" dirty="0" smtClean="0"/>
              <a:t>形重心与形状重心重合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18043" y="7068552"/>
            <a:ext cx="241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直接减除的尺寸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50051" y="3739321"/>
            <a:ext cx="241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填补的尺寸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0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48843" y="3120836"/>
            <a:ext cx="2340000" cy="2339304"/>
            <a:chOff x="-2207988" y="5505560"/>
            <a:chExt cx="2340000" cy="2339304"/>
          </a:xfrm>
        </p:grpSpPr>
        <p:sp>
          <p:nvSpPr>
            <p:cNvPr id="74" name="6"/>
            <p:cNvSpPr>
              <a:spLocks noChangeAspect="1"/>
            </p:cNvSpPr>
            <p:nvPr/>
          </p:nvSpPr>
          <p:spPr>
            <a:xfrm>
              <a:off x="-2207988" y="5505560"/>
              <a:ext cx="2340000" cy="1752504"/>
            </a:xfrm>
            <a:custGeom>
              <a:avLst/>
              <a:gdLst>
                <a:gd name="connsiteX0" fmla="*/ 1170000 w 2340000"/>
                <a:gd name="connsiteY0" fmla="*/ 0 h 1752504"/>
                <a:gd name="connsiteX1" fmla="*/ 2340000 w 2340000"/>
                <a:gd name="connsiteY1" fmla="*/ 1170000 h 1752504"/>
                <a:gd name="connsiteX2" fmla="*/ 2248056 w 2340000"/>
                <a:gd name="connsiteY2" fmla="*/ 1625417 h 1752504"/>
                <a:gd name="connsiteX3" fmla="*/ 2179075 w 2340000"/>
                <a:gd name="connsiteY3" fmla="*/ 1752504 h 1752504"/>
                <a:gd name="connsiteX4" fmla="*/ 2101454 w 2340000"/>
                <a:gd name="connsiteY4" fmla="*/ 1707696 h 1752504"/>
                <a:gd name="connsiteX5" fmla="*/ 2165128 w 2340000"/>
                <a:gd name="connsiteY5" fmla="*/ 1590385 h 1752504"/>
                <a:gd name="connsiteX6" fmla="*/ 2250000 w 2340000"/>
                <a:gd name="connsiteY6" fmla="*/ 1170000 h 1752504"/>
                <a:gd name="connsiteX7" fmla="*/ 1170000 w 2340000"/>
                <a:gd name="connsiteY7" fmla="*/ 90000 h 1752504"/>
                <a:gd name="connsiteX8" fmla="*/ 90000 w 2340000"/>
                <a:gd name="connsiteY8" fmla="*/ 1170000 h 1752504"/>
                <a:gd name="connsiteX9" fmla="*/ 174872 w 2340000"/>
                <a:gd name="connsiteY9" fmla="*/ 1590385 h 1752504"/>
                <a:gd name="connsiteX10" fmla="*/ 238546 w 2340000"/>
                <a:gd name="connsiteY10" fmla="*/ 1707696 h 1752504"/>
                <a:gd name="connsiteX11" fmla="*/ 160925 w 2340000"/>
                <a:gd name="connsiteY11" fmla="*/ 1752504 h 1752504"/>
                <a:gd name="connsiteX12" fmla="*/ 91945 w 2340000"/>
                <a:gd name="connsiteY12" fmla="*/ 1625417 h 1752504"/>
                <a:gd name="connsiteX13" fmla="*/ 0 w 2340000"/>
                <a:gd name="connsiteY13" fmla="*/ 1170000 h 1752504"/>
                <a:gd name="connsiteX14" fmla="*/ 1170000 w 2340000"/>
                <a:gd name="connsiteY14" fmla="*/ 0 h 175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0000" h="1752504">
                  <a:moveTo>
                    <a:pt x="1170000" y="0"/>
                  </a:moveTo>
                  <a:cubicBezTo>
                    <a:pt x="1816173" y="0"/>
                    <a:pt x="2340000" y="523827"/>
                    <a:pt x="2340000" y="1170000"/>
                  </a:cubicBezTo>
                  <a:cubicBezTo>
                    <a:pt x="2340000" y="1331544"/>
                    <a:pt x="2307261" y="1485440"/>
                    <a:pt x="2248056" y="1625417"/>
                  </a:cubicBezTo>
                  <a:lnTo>
                    <a:pt x="2179075" y="1752504"/>
                  </a:lnTo>
                  <a:lnTo>
                    <a:pt x="2101454" y="1707696"/>
                  </a:lnTo>
                  <a:lnTo>
                    <a:pt x="2165128" y="1590385"/>
                  </a:lnTo>
                  <a:cubicBezTo>
                    <a:pt x="2219779" y="1461176"/>
                    <a:pt x="2250000" y="1319117"/>
                    <a:pt x="2250000" y="1170000"/>
                  </a:cubicBezTo>
                  <a:cubicBezTo>
                    <a:pt x="2250000" y="573532"/>
                    <a:pt x="1766468" y="90000"/>
                    <a:pt x="1170000" y="90000"/>
                  </a:cubicBezTo>
                  <a:cubicBezTo>
                    <a:pt x="573532" y="90000"/>
                    <a:pt x="90000" y="573532"/>
                    <a:pt x="90000" y="1170000"/>
                  </a:cubicBezTo>
                  <a:cubicBezTo>
                    <a:pt x="90000" y="1319117"/>
                    <a:pt x="120221" y="1461176"/>
                    <a:pt x="174872" y="1590385"/>
                  </a:cubicBezTo>
                  <a:lnTo>
                    <a:pt x="238546" y="1707696"/>
                  </a:lnTo>
                  <a:lnTo>
                    <a:pt x="160925" y="1752504"/>
                  </a:lnTo>
                  <a:lnTo>
                    <a:pt x="91945" y="1625417"/>
                  </a:lnTo>
                  <a:cubicBezTo>
                    <a:pt x="32739" y="1485440"/>
                    <a:pt x="0" y="1331544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530600"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-2207988" y="7258064"/>
              <a:ext cx="2340000" cy="5868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530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3131907" y="3528148"/>
            <a:ext cx="2700000" cy="2698617"/>
            <a:chOff x="205095" y="4960250"/>
            <a:chExt cx="2700000" cy="2698617"/>
          </a:xfrm>
        </p:grpSpPr>
        <p:sp>
          <p:nvSpPr>
            <p:cNvPr id="70" name="5"/>
            <p:cNvSpPr>
              <a:spLocks noChangeAspect="1"/>
            </p:cNvSpPr>
            <p:nvPr/>
          </p:nvSpPr>
          <p:spPr>
            <a:xfrm>
              <a:off x="205095" y="4960250"/>
              <a:ext cx="2700000" cy="2021817"/>
            </a:xfrm>
            <a:custGeom>
              <a:avLst/>
              <a:gdLst>
                <a:gd name="connsiteX0" fmla="*/ 1350000 w 2700000"/>
                <a:gd name="connsiteY0" fmla="*/ 0 h 2021817"/>
                <a:gd name="connsiteX1" fmla="*/ 2700000 w 2700000"/>
                <a:gd name="connsiteY1" fmla="*/ 1350000 h 2021817"/>
                <a:gd name="connsiteX2" fmla="*/ 2593911 w 2700000"/>
                <a:gd name="connsiteY2" fmla="*/ 1875481 h 2021817"/>
                <a:gd name="connsiteX3" fmla="*/ 2514482 w 2700000"/>
                <a:gd name="connsiteY3" fmla="*/ 2021817 h 2021817"/>
                <a:gd name="connsiteX4" fmla="*/ 2281586 w 2700000"/>
                <a:gd name="connsiteY4" fmla="*/ 1887454 h 2021817"/>
                <a:gd name="connsiteX5" fmla="*/ 2345128 w 2700000"/>
                <a:gd name="connsiteY5" fmla="*/ 1770385 h 2021817"/>
                <a:gd name="connsiteX6" fmla="*/ 2430000 w 2700000"/>
                <a:gd name="connsiteY6" fmla="*/ 1350000 h 2021817"/>
                <a:gd name="connsiteX7" fmla="*/ 1350000 w 2700000"/>
                <a:gd name="connsiteY7" fmla="*/ 270000 h 2021817"/>
                <a:gd name="connsiteX8" fmla="*/ 270000 w 2700000"/>
                <a:gd name="connsiteY8" fmla="*/ 1350000 h 2021817"/>
                <a:gd name="connsiteX9" fmla="*/ 354872 w 2700000"/>
                <a:gd name="connsiteY9" fmla="*/ 1770385 h 2021817"/>
                <a:gd name="connsiteX10" fmla="*/ 418414 w 2700000"/>
                <a:gd name="connsiteY10" fmla="*/ 1887454 h 2021817"/>
                <a:gd name="connsiteX11" fmla="*/ 185518 w 2700000"/>
                <a:gd name="connsiteY11" fmla="*/ 2021817 h 2021817"/>
                <a:gd name="connsiteX12" fmla="*/ 106090 w 2700000"/>
                <a:gd name="connsiteY12" fmla="*/ 1875481 h 2021817"/>
                <a:gd name="connsiteX13" fmla="*/ 0 w 2700000"/>
                <a:gd name="connsiteY13" fmla="*/ 1350000 h 2021817"/>
                <a:gd name="connsiteX14" fmla="*/ 1350000 w 2700000"/>
                <a:gd name="connsiteY14" fmla="*/ 0 h 202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000" h="2021817">
                  <a:moveTo>
                    <a:pt x="1350000" y="0"/>
                  </a:move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1536396"/>
                    <a:pt x="2662224" y="1713969"/>
                    <a:pt x="2593911" y="1875481"/>
                  </a:cubicBezTo>
                  <a:lnTo>
                    <a:pt x="2514482" y="2021817"/>
                  </a:lnTo>
                  <a:lnTo>
                    <a:pt x="2281586" y="1887454"/>
                  </a:lnTo>
                  <a:lnTo>
                    <a:pt x="2345128" y="1770385"/>
                  </a:lnTo>
                  <a:cubicBezTo>
                    <a:pt x="2399779" y="1641176"/>
                    <a:pt x="2430000" y="1499117"/>
                    <a:pt x="2430000" y="1350000"/>
                  </a:cubicBezTo>
                  <a:cubicBezTo>
                    <a:pt x="2430000" y="753532"/>
                    <a:pt x="1946468" y="270000"/>
                    <a:pt x="1350000" y="270000"/>
                  </a:cubicBezTo>
                  <a:cubicBezTo>
                    <a:pt x="753532" y="270000"/>
                    <a:pt x="270000" y="753532"/>
                    <a:pt x="270000" y="1350000"/>
                  </a:cubicBezTo>
                  <a:cubicBezTo>
                    <a:pt x="270000" y="1499117"/>
                    <a:pt x="300221" y="1641176"/>
                    <a:pt x="354872" y="1770385"/>
                  </a:cubicBezTo>
                  <a:lnTo>
                    <a:pt x="418414" y="1887454"/>
                  </a:lnTo>
                  <a:lnTo>
                    <a:pt x="185518" y="2021817"/>
                  </a:lnTo>
                  <a:lnTo>
                    <a:pt x="106090" y="1875481"/>
                  </a:lnTo>
                  <a:cubicBezTo>
                    <a:pt x="37776" y="1713969"/>
                    <a:pt x="0" y="1536396"/>
                    <a:pt x="0" y="1350000"/>
                  </a:cubicBezTo>
                  <a:cubicBezTo>
                    <a:pt x="0" y="604416"/>
                    <a:pt x="604416" y="0"/>
                    <a:pt x="135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7211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5095" y="6982067"/>
              <a:ext cx="2700000" cy="6768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721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35740" y="2146786"/>
            <a:ext cx="2520000" cy="2521154"/>
            <a:chOff x="2591682" y="3330048"/>
            <a:chExt cx="2520000" cy="2521154"/>
          </a:xfrm>
        </p:grpSpPr>
        <p:sp>
          <p:nvSpPr>
            <p:cNvPr id="78" name="7"/>
            <p:cNvSpPr>
              <a:spLocks noChangeAspect="1"/>
            </p:cNvSpPr>
            <p:nvPr/>
          </p:nvSpPr>
          <p:spPr>
            <a:xfrm>
              <a:off x="2591682" y="3330048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3086100" extrusionH="9525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91682" y="5217602"/>
              <a:ext cx="2520000" cy="6336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086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4917" y="6092857"/>
            <a:ext cx="2520000" cy="2521154"/>
            <a:chOff x="6548757" y="2809480"/>
            <a:chExt cx="2520000" cy="2521154"/>
          </a:xfrm>
        </p:grpSpPr>
        <p:sp>
          <p:nvSpPr>
            <p:cNvPr id="82" name="9"/>
            <p:cNvSpPr>
              <a:spLocks noChangeAspect="1"/>
            </p:cNvSpPr>
            <p:nvPr/>
          </p:nvSpPr>
          <p:spPr>
            <a:xfrm>
              <a:off x="6548757" y="2809480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1028700" extrusionH="952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48757" y="4697034"/>
              <a:ext cx="2520000" cy="6336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1028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348943" y="7571782"/>
            <a:ext cx="2520000" cy="2521154"/>
            <a:chOff x="3619413" y="6555494"/>
            <a:chExt cx="2520000" cy="2521154"/>
          </a:xfrm>
        </p:grpSpPr>
        <p:sp>
          <p:nvSpPr>
            <p:cNvPr id="80" name="8"/>
            <p:cNvSpPr>
              <a:spLocks noChangeAspect="1"/>
            </p:cNvSpPr>
            <p:nvPr/>
          </p:nvSpPr>
          <p:spPr>
            <a:xfrm>
              <a:off x="3619413" y="6555494"/>
              <a:ext cx="2520000" cy="1887554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2057400" extrusionH="952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19413" y="8443048"/>
              <a:ext cx="2520000" cy="6336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2057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33973" y="5880805"/>
            <a:ext cx="2160000" cy="2161503"/>
            <a:chOff x="5933973" y="5880805"/>
            <a:chExt cx="2160000" cy="2161503"/>
          </a:xfrm>
        </p:grpSpPr>
        <p:sp>
          <p:nvSpPr>
            <p:cNvPr id="36" name="12"/>
            <p:cNvSpPr>
              <a:spLocks noChangeAspect="1"/>
            </p:cNvSpPr>
            <p:nvPr/>
          </p:nvSpPr>
          <p:spPr>
            <a:xfrm>
              <a:off x="5933973" y="5880805"/>
              <a:ext cx="2160000" cy="1617903"/>
            </a:xfrm>
            <a:custGeom>
              <a:avLst/>
              <a:gdLst>
                <a:gd name="connsiteX0" fmla="*/ 1260000 w 2520000"/>
                <a:gd name="connsiteY0" fmla="*/ 0 h 1887554"/>
                <a:gd name="connsiteX1" fmla="*/ 2520000 w 2520000"/>
                <a:gd name="connsiteY1" fmla="*/ 1260000 h 1887554"/>
                <a:gd name="connsiteX2" fmla="*/ 2420983 w 2520000"/>
                <a:gd name="connsiteY2" fmla="*/ 1750449 h 1887554"/>
                <a:gd name="connsiteX3" fmla="*/ 2346565 w 2520000"/>
                <a:gd name="connsiteY3" fmla="*/ 1887554 h 1887554"/>
                <a:gd name="connsiteX4" fmla="*/ 2191342 w 2520000"/>
                <a:gd name="connsiteY4" fmla="*/ 1797904 h 1887554"/>
                <a:gd name="connsiteX5" fmla="*/ 2255129 w 2520000"/>
                <a:gd name="connsiteY5" fmla="*/ 1680385 h 1887554"/>
                <a:gd name="connsiteX6" fmla="*/ 2340000 w 2520000"/>
                <a:gd name="connsiteY6" fmla="*/ 1260000 h 1887554"/>
                <a:gd name="connsiteX7" fmla="*/ 1260000 w 2520000"/>
                <a:gd name="connsiteY7" fmla="*/ 180000 h 1887554"/>
                <a:gd name="connsiteX8" fmla="*/ 180000 w 2520000"/>
                <a:gd name="connsiteY8" fmla="*/ 1260000 h 1887554"/>
                <a:gd name="connsiteX9" fmla="*/ 264872 w 2520000"/>
                <a:gd name="connsiteY9" fmla="*/ 1680385 h 1887554"/>
                <a:gd name="connsiteX10" fmla="*/ 328659 w 2520000"/>
                <a:gd name="connsiteY10" fmla="*/ 1797904 h 1887554"/>
                <a:gd name="connsiteX11" fmla="*/ 173435 w 2520000"/>
                <a:gd name="connsiteY11" fmla="*/ 1887554 h 1887554"/>
                <a:gd name="connsiteX12" fmla="*/ 99017 w 2520000"/>
                <a:gd name="connsiteY12" fmla="*/ 1750449 h 1887554"/>
                <a:gd name="connsiteX13" fmla="*/ 0 w 2520000"/>
                <a:gd name="connsiteY13" fmla="*/ 1260000 h 1887554"/>
                <a:gd name="connsiteX14" fmla="*/ 1260000 w 2520000"/>
                <a:gd name="connsiteY14" fmla="*/ 0 h 188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887554"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433970"/>
                    <a:pt x="2484743" y="1599705"/>
                    <a:pt x="2420983" y="1750449"/>
                  </a:cubicBezTo>
                  <a:lnTo>
                    <a:pt x="2346565" y="1887554"/>
                  </a:lnTo>
                  <a:lnTo>
                    <a:pt x="2191342" y="1797904"/>
                  </a:lnTo>
                  <a:lnTo>
                    <a:pt x="2255129" y="1680385"/>
                  </a:lnTo>
                  <a:cubicBezTo>
                    <a:pt x="2309779" y="1551176"/>
                    <a:pt x="2340000" y="1409117"/>
                    <a:pt x="2340000" y="1260000"/>
                  </a:cubicBezTo>
                  <a:cubicBezTo>
                    <a:pt x="2340000" y="663532"/>
                    <a:pt x="1856468" y="180000"/>
                    <a:pt x="1260000" y="180000"/>
                  </a:cubicBezTo>
                  <a:cubicBezTo>
                    <a:pt x="663532" y="180000"/>
                    <a:pt x="180000" y="663532"/>
                    <a:pt x="180000" y="1260000"/>
                  </a:cubicBezTo>
                  <a:cubicBezTo>
                    <a:pt x="180000" y="1409117"/>
                    <a:pt x="210221" y="1551176"/>
                    <a:pt x="264872" y="1680385"/>
                  </a:cubicBezTo>
                  <a:lnTo>
                    <a:pt x="328659" y="1797904"/>
                  </a:lnTo>
                  <a:lnTo>
                    <a:pt x="173435" y="1887554"/>
                  </a:lnTo>
                  <a:lnTo>
                    <a:pt x="99017" y="1750449"/>
                  </a:lnTo>
                  <a:cubicBezTo>
                    <a:pt x="35258" y="1599705"/>
                    <a:pt x="0" y="1433970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600000"/>
              </a:lightRig>
            </a:scene3d>
            <a:sp3d z="2857500" extrusionH="2540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44" name="矩形 43"/>
            <p:cNvSpPr/>
            <p:nvPr/>
          </p:nvSpPr>
          <p:spPr>
            <a:xfrm>
              <a:off x="5933973" y="7498708"/>
              <a:ext cx="2160000" cy="543600"/>
            </a:xfrm>
            <a:prstGeom prst="rect">
              <a:avLst/>
            </a:prstGeom>
            <a:noFill/>
            <a:ln w="0"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2857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环缺填补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2133" y="5265161"/>
            <a:ext cx="5040000" cy="2700000"/>
            <a:chOff x="-38967" y="4769861"/>
            <a:chExt cx="5040000" cy="2700000"/>
          </a:xfrm>
          <a:scene3d>
            <a:camera prst="orthographicFront">
              <a:rot lat="20030235" lon="18548204" rev="2478304"/>
            </a:camera>
            <a:lightRig rig="threePt" dir="t"/>
          </a:scene3d>
        </p:grpSpPr>
        <p:grpSp>
          <p:nvGrpSpPr>
            <p:cNvPr id="55" name="3"/>
            <p:cNvGrpSpPr>
              <a:grpSpLocks noChangeAspect="1"/>
            </p:cNvGrpSpPr>
            <p:nvPr/>
          </p:nvGrpSpPr>
          <p:grpSpPr>
            <a:xfrm>
              <a:off x="1131033" y="4769861"/>
              <a:ext cx="2700000" cy="2700000"/>
              <a:chOff x="3828879" y="285714"/>
              <a:chExt cx="5400000" cy="540000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6" name="组合 55"/>
              <p:cNvGrpSpPr/>
              <p:nvPr/>
            </p:nvGrpSpPr>
            <p:grpSpPr>
              <a:xfrm>
                <a:off x="3828879" y="285714"/>
                <a:ext cx="5400000" cy="5400000"/>
                <a:chOff x="2669322" y="285714"/>
                <a:chExt cx="5400000" cy="5400000"/>
              </a:xfrm>
              <a:grpFill/>
            </p:grpSpPr>
            <p:sp>
              <p:nvSpPr>
                <p:cNvPr id="58" name="圆角矩形 57"/>
                <p:cNvSpPr/>
                <p:nvPr/>
              </p:nvSpPr>
              <p:spPr>
                <a:xfrm rot="18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54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 rot="90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</p:grpSp>
          <p:sp>
            <p:nvSpPr>
              <p:cNvPr id="57" name="椭圆 56"/>
              <p:cNvSpPr/>
              <p:nvPr/>
            </p:nvSpPr>
            <p:spPr>
              <a:xfrm>
                <a:off x="4728879" y="1185714"/>
                <a:ext cx="3600000" cy="3600000"/>
              </a:xfrm>
              <a:prstGeom prst="ellipse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62" name="1"/>
            <p:cNvSpPr>
              <a:spLocks/>
            </p:cNvSpPr>
            <p:nvPr/>
          </p:nvSpPr>
          <p:spPr>
            <a:xfrm>
              <a:off x="-38967" y="5939861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4" name="2"/>
            <p:cNvSpPr>
              <a:spLocks noChangeAspect="1"/>
            </p:cNvSpPr>
            <p:nvPr/>
          </p:nvSpPr>
          <p:spPr>
            <a:xfrm>
              <a:off x="2121033" y="5759861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1131033" y="4769861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3" name="15"/>
            <p:cNvSpPr>
              <a:spLocks noChangeAspect="1"/>
            </p:cNvSpPr>
            <p:nvPr/>
          </p:nvSpPr>
          <p:spPr>
            <a:xfrm>
              <a:off x="1221033" y="4859861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41" name="修正6"/>
            <p:cNvGrpSpPr/>
            <p:nvPr/>
          </p:nvGrpSpPr>
          <p:grpSpPr>
            <a:xfrm>
              <a:off x="1311033" y="4950209"/>
              <a:ext cx="2340000" cy="2339304"/>
              <a:chOff x="-2207988" y="5505560"/>
              <a:chExt cx="2340000" cy="2339304"/>
            </a:xfrm>
          </p:grpSpPr>
          <p:sp>
            <p:nvSpPr>
              <p:cNvPr id="42" name="6"/>
              <p:cNvSpPr>
                <a:spLocks noChangeAspect="1"/>
              </p:cNvSpPr>
              <p:nvPr/>
            </p:nvSpPr>
            <p:spPr>
              <a:xfrm>
                <a:off x="-2207988" y="5505560"/>
                <a:ext cx="2340000" cy="1752504"/>
              </a:xfrm>
              <a:custGeom>
                <a:avLst/>
                <a:gdLst>
                  <a:gd name="connsiteX0" fmla="*/ 1170000 w 2340000"/>
                  <a:gd name="connsiteY0" fmla="*/ 0 h 1752504"/>
                  <a:gd name="connsiteX1" fmla="*/ 2340000 w 2340000"/>
                  <a:gd name="connsiteY1" fmla="*/ 1170000 h 1752504"/>
                  <a:gd name="connsiteX2" fmla="*/ 2248056 w 2340000"/>
                  <a:gd name="connsiteY2" fmla="*/ 1625417 h 1752504"/>
                  <a:gd name="connsiteX3" fmla="*/ 2179075 w 2340000"/>
                  <a:gd name="connsiteY3" fmla="*/ 1752504 h 1752504"/>
                  <a:gd name="connsiteX4" fmla="*/ 2101454 w 2340000"/>
                  <a:gd name="connsiteY4" fmla="*/ 1707696 h 1752504"/>
                  <a:gd name="connsiteX5" fmla="*/ 2165128 w 2340000"/>
                  <a:gd name="connsiteY5" fmla="*/ 1590385 h 1752504"/>
                  <a:gd name="connsiteX6" fmla="*/ 2250000 w 2340000"/>
                  <a:gd name="connsiteY6" fmla="*/ 1170000 h 1752504"/>
                  <a:gd name="connsiteX7" fmla="*/ 1170000 w 2340000"/>
                  <a:gd name="connsiteY7" fmla="*/ 90000 h 1752504"/>
                  <a:gd name="connsiteX8" fmla="*/ 90000 w 2340000"/>
                  <a:gd name="connsiteY8" fmla="*/ 1170000 h 1752504"/>
                  <a:gd name="connsiteX9" fmla="*/ 174872 w 2340000"/>
                  <a:gd name="connsiteY9" fmla="*/ 1590385 h 1752504"/>
                  <a:gd name="connsiteX10" fmla="*/ 238546 w 2340000"/>
                  <a:gd name="connsiteY10" fmla="*/ 1707696 h 1752504"/>
                  <a:gd name="connsiteX11" fmla="*/ 160925 w 2340000"/>
                  <a:gd name="connsiteY11" fmla="*/ 1752504 h 1752504"/>
                  <a:gd name="connsiteX12" fmla="*/ 91945 w 2340000"/>
                  <a:gd name="connsiteY12" fmla="*/ 1625417 h 1752504"/>
                  <a:gd name="connsiteX13" fmla="*/ 0 w 2340000"/>
                  <a:gd name="connsiteY13" fmla="*/ 1170000 h 1752504"/>
                  <a:gd name="connsiteX14" fmla="*/ 1170000 w 2340000"/>
                  <a:gd name="connsiteY14" fmla="*/ 0 h 175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0000" h="1752504">
                    <a:moveTo>
                      <a:pt x="1170000" y="0"/>
                    </a:moveTo>
                    <a:cubicBezTo>
                      <a:pt x="1816173" y="0"/>
                      <a:pt x="2340000" y="523827"/>
                      <a:pt x="2340000" y="1170000"/>
                    </a:cubicBezTo>
                    <a:cubicBezTo>
                      <a:pt x="2340000" y="1331544"/>
                      <a:pt x="2307261" y="1485440"/>
                      <a:pt x="2248056" y="1625417"/>
                    </a:cubicBezTo>
                    <a:lnTo>
                      <a:pt x="2179075" y="1752504"/>
                    </a:lnTo>
                    <a:lnTo>
                      <a:pt x="2101454" y="1707696"/>
                    </a:lnTo>
                    <a:lnTo>
                      <a:pt x="2165128" y="1590385"/>
                    </a:lnTo>
                    <a:cubicBezTo>
                      <a:pt x="2219779" y="1461176"/>
                      <a:pt x="2250000" y="1319117"/>
                      <a:pt x="2250000" y="1170000"/>
                    </a:cubicBezTo>
                    <a:cubicBezTo>
                      <a:pt x="2250000" y="573532"/>
                      <a:pt x="1766468" y="90000"/>
                      <a:pt x="1170000" y="90000"/>
                    </a:cubicBezTo>
                    <a:cubicBezTo>
                      <a:pt x="573532" y="90000"/>
                      <a:pt x="90000" y="573532"/>
                      <a:pt x="90000" y="1170000"/>
                    </a:cubicBezTo>
                    <a:cubicBezTo>
                      <a:pt x="90000" y="1319117"/>
                      <a:pt x="120221" y="1461176"/>
                      <a:pt x="174872" y="1590385"/>
                    </a:cubicBezTo>
                    <a:lnTo>
                      <a:pt x="238546" y="1707696"/>
                    </a:lnTo>
                    <a:lnTo>
                      <a:pt x="160925" y="1752504"/>
                    </a:lnTo>
                    <a:lnTo>
                      <a:pt x="91945" y="1625417"/>
                    </a:lnTo>
                    <a:cubicBezTo>
                      <a:pt x="32739" y="1485440"/>
                      <a:pt x="0" y="1331544"/>
                      <a:pt x="0" y="1170000"/>
                    </a:cubicBezTo>
                    <a:cubicBezTo>
                      <a:pt x="0" y="523827"/>
                      <a:pt x="523827" y="0"/>
                      <a:pt x="117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5306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2207988" y="7258064"/>
                <a:ext cx="2340000" cy="58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530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修正5"/>
            <p:cNvGrpSpPr/>
            <p:nvPr/>
          </p:nvGrpSpPr>
          <p:grpSpPr>
            <a:xfrm>
              <a:off x="1131033" y="4770553"/>
              <a:ext cx="2700000" cy="2698617"/>
              <a:chOff x="205095" y="4960250"/>
              <a:chExt cx="2700000" cy="2698617"/>
            </a:xfrm>
          </p:grpSpPr>
          <p:sp>
            <p:nvSpPr>
              <p:cNvPr id="45" name="5"/>
              <p:cNvSpPr>
                <a:spLocks noChangeAspect="1"/>
              </p:cNvSpPr>
              <p:nvPr/>
            </p:nvSpPr>
            <p:spPr>
              <a:xfrm>
                <a:off x="205095" y="4960250"/>
                <a:ext cx="2700000" cy="2021817"/>
              </a:xfrm>
              <a:custGeom>
                <a:avLst/>
                <a:gdLst>
                  <a:gd name="connsiteX0" fmla="*/ 1350000 w 2700000"/>
                  <a:gd name="connsiteY0" fmla="*/ 0 h 2021817"/>
                  <a:gd name="connsiteX1" fmla="*/ 2700000 w 2700000"/>
                  <a:gd name="connsiteY1" fmla="*/ 1350000 h 2021817"/>
                  <a:gd name="connsiteX2" fmla="*/ 2593911 w 2700000"/>
                  <a:gd name="connsiteY2" fmla="*/ 1875481 h 2021817"/>
                  <a:gd name="connsiteX3" fmla="*/ 2514482 w 2700000"/>
                  <a:gd name="connsiteY3" fmla="*/ 2021817 h 2021817"/>
                  <a:gd name="connsiteX4" fmla="*/ 2281586 w 2700000"/>
                  <a:gd name="connsiteY4" fmla="*/ 1887454 h 2021817"/>
                  <a:gd name="connsiteX5" fmla="*/ 2345128 w 2700000"/>
                  <a:gd name="connsiteY5" fmla="*/ 1770385 h 2021817"/>
                  <a:gd name="connsiteX6" fmla="*/ 2430000 w 2700000"/>
                  <a:gd name="connsiteY6" fmla="*/ 1350000 h 2021817"/>
                  <a:gd name="connsiteX7" fmla="*/ 1350000 w 2700000"/>
                  <a:gd name="connsiteY7" fmla="*/ 270000 h 2021817"/>
                  <a:gd name="connsiteX8" fmla="*/ 270000 w 2700000"/>
                  <a:gd name="connsiteY8" fmla="*/ 1350000 h 2021817"/>
                  <a:gd name="connsiteX9" fmla="*/ 354872 w 2700000"/>
                  <a:gd name="connsiteY9" fmla="*/ 1770385 h 2021817"/>
                  <a:gd name="connsiteX10" fmla="*/ 418414 w 2700000"/>
                  <a:gd name="connsiteY10" fmla="*/ 1887454 h 2021817"/>
                  <a:gd name="connsiteX11" fmla="*/ 185518 w 2700000"/>
                  <a:gd name="connsiteY11" fmla="*/ 2021817 h 2021817"/>
                  <a:gd name="connsiteX12" fmla="*/ 106090 w 2700000"/>
                  <a:gd name="connsiteY12" fmla="*/ 1875481 h 2021817"/>
                  <a:gd name="connsiteX13" fmla="*/ 0 w 2700000"/>
                  <a:gd name="connsiteY13" fmla="*/ 1350000 h 2021817"/>
                  <a:gd name="connsiteX14" fmla="*/ 1350000 w 2700000"/>
                  <a:gd name="connsiteY14" fmla="*/ 0 h 202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000" h="2021817">
                    <a:moveTo>
                      <a:pt x="1350000" y="0"/>
                    </a:moveTo>
                    <a:cubicBezTo>
                      <a:pt x="2095584" y="0"/>
                      <a:pt x="2700000" y="604416"/>
                      <a:pt x="2700000" y="1350000"/>
                    </a:cubicBezTo>
                    <a:cubicBezTo>
                      <a:pt x="2700000" y="1536396"/>
                      <a:pt x="2662224" y="1713969"/>
                      <a:pt x="2593911" y="1875481"/>
                    </a:cubicBezTo>
                    <a:lnTo>
                      <a:pt x="2514482" y="2021817"/>
                    </a:lnTo>
                    <a:lnTo>
                      <a:pt x="2281586" y="1887454"/>
                    </a:lnTo>
                    <a:lnTo>
                      <a:pt x="2345128" y="1770385"/>
                    </a:lnTo>
                    <a:cubicBezTo>
                      <a:pt x="2399779" y="1641176"/>
                      <a:pt x="2430000" y="1499117"/>
                      <a:pt x="2430000" y="1350000"/>
                    </a:cubicBezTo>
                    <a:cubicBezTo>
                      <a:pt x="2430000" y="753532"/>
                      <a:pt x="1946468" y="270000"/>
                      <a:pt x="1350000" y="270000"/>
                    </a:cubicBezTo>
                    <a:cubicBezTo>
                      <a:pt x="753532" y="270000"/>
                      <a:pt x="270000" y="753532"/>
                      <a:pt x="270000" y="1350000"/>
                    </a:cubicBezTo>
                    <a:cubicBezTo>
                      <a:pt x="270000" y="1499117"/>
                      <a:pt x="300221" y="1641176"/>
                      <a:pt x="354872" y="1770385"/>
                    </a:cubicBezTo>
                    <a:lnTo>
                      <a:pt x="418414" y="1887454"/>
                    </a:lnTo>
                    <a:lnTo>
                      <a:pt x="185518" y="2021817"/>
                    </a:lnTo>
                    <a:lnTo>
                      <a:pt x="106090" y="1875481"/>
                    </a:lnTo>
                    <a:cubicBezTo>
                      <a:pt x="37776" y="1713969"/>
                      <a:pt x="0" y="1536396"/>
                      <a:pt x="0" y="1350000"/>
                    </a:cubicBezTo>
                    <a:cubicBezTo>
                      <a:pt x="0" y="604416"/>
                      <a:pt x="604416" y="0"/>
                      <a:pt x="135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721100"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5095" y="6982067"/>
                <a:ext cx="2700000" cy="67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721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7" name="修正7"/>
            <p:cNvGrpSpPr/>
            <p:nvPr/>
          </p:nvGrpSpPr>
          <p:grpSpPr>
            <a:xfrm>
              <a:off x="1221033" y="4859284"/>
              <a:ext cx="2520000" cy="2521154"/>
              <a:chOff x="2591682" y="3330048"/>
              <a:chExt cx="2520000" cy="2521154"/>
            </a:xfrm>
          </p:grpSpPr>
          <p:sp>
            <p:nvSpPr>
              <p:cNvPr id="48" name="7"/>
              <p:cNvSpPr>
                <a:spLocks noChangeAspect="1"/>
              </p:cNvSpPr>
              <p:nvPr/>
            </p:nvSpPr>
            <p:spPr>
              <a:xfrm>
                <a:off x="2591682" y="3330048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086100" extrusionH="9525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591682" y="5217602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086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0" name="修正9"/>
            <p:cNvGrpSpPr/>
            <p:nvPr/>
          </p:nvGrpSpPr>
          <p:grpSpPr>
            <a:xfrm>
              <a:off x="1221033" y="4859284"/>
              <a:ext cx="2520000" cy="2521154"/>
              <a:chOff x="6548757" y="2809480"/>
              <a:chExt cx="2520000" cy="2521154"/>
            </a:xfrm>
          </p:grpSpPr>
          <p:sp>
            <p:nvSpPr>
              <p:cNvPr id="51" name="9"/>
              <p:cNvSpPr>
                <a:spLocks noChangeAspect="1"/>
              </p:cNvSpPr>
              <p:nvPr/>
            </p:nvSpPr>
            <p:spPr>
              <a:xfrm>
                <a:off x="6548757" y="28094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548757" y="46970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1028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3" name="修正8"/>
            <p:cNvGrpSpPr/>
            <p:nvPr/>
          </p:nvGrpSpPr>
          <p:grpSpPr>
            <a:xfrm>
              <a:off x="1221033" y="4859284"/>
              <a:ext cx="2520000" cy="2521154"/>
              <a:chOff x="3619413" y="6555494"/>
              <a:chExt cx="2520000" cy="2521154"/>
            </a:xfrm>
          </p:grpSpPr>
          <p:sp>
            <p:nvSpPr>
              <p:cNvPr id="54" name="8"/>
              <p:cNvSpPr>
                <a:spLocks noChangeAspect="1"/>
              </p:cNvSpPr>
              <p:nvPr/>
            </p:nvSpPr>
            <p:spPr>
              <a:xfrm>
                <a:off x="3619413" y="6555494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20574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619413" y="8443048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057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14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63" name="修正12"/>
            <p:cNvGrpSpPr/>
            <p:nvPr/>
          </p:nvGrpSpPr>
          <p:grpSpPr>
            <a:xfrm>
              <a:off x="1401033" y="5039110"/>
              <a:ext cx="2160000" cy="2161503"/>
              <a:chOff x="5933973" y="5880805"/>
              <a:chExt cx="2160000" cy="2161503"/>
            </a:xfrm>
          </p:grpSpPr>
          <p:sp>
            <p:nvSpPr>
              <p:cNvPr id="65" name="12"/>
              <p:cNvSpPr>
                <a:spLocks noChangeAspect="1"/>
              </p:cNvSpPr>
              <p:nvPr/>
            </p:nvSpPr>
            <p:spPr>
              <a:xfrm>
                <a:off x="5933973" y="5880805"/>
                <a:ext cx="2160000" cy="1617903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sp3d z="2857500" extrusionH="2540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933973" y="7498708"/>
                <a:ext cx="2160000" cy="54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85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6" name="13"/>
            <p:cNvSpPr>
              <a:spLocks noChangeAspect="1"/>
            </p:cNvSpPr>
            <p:nvPr/>
          </p:nvSpPr>
          <p:spPr>
            <a:xfrm>
              <a:off x="1555833" y="5194661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7" name="11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10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8000" y="8386842"/>
            <a:ext cx="696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深度和底部间距是绝对参数，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等比缩放功能只会变化图形宽高，</a:t>
            </a:r>
            <a:endParaRPr lang="en-US" altLang="zh-CN" dirty="0" smtClean="0"/>
          </a:p>
          <a:p>
            <a:r>
              <a:rPr lang="zh-CN" altLang="en-US" dirty="0" smtClean="0"/>
              <a:t>原生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的图形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轴参数只能硬编码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6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528088" y="455800"/>
            <a:ext cx="5040000" cy="2700000"/>
            <a:chOff x="-38967" y="4769861"/>
            <a:chExt cx="5040000" cy="2700000"/>
          </a:xfrm>
          <a:scene3d>
            <a:camera prst="orthographicFront">
              <a:rot lat="16200000" lon="0" rev="0"/>
            </a:camera>
            <a:lightRig rig="threePt" dir="t"/>
          </a:scene3d>
        </p:grpSpPr>
        <p:grpSp>
          <p:nvGrpSpPr>
            <p:cNvPr id="55" name="3"/>
            <p:cNvGrpSpPr>
              <a:grpSpLocks noChangeAspect="1"/>
            </p:cNvGrpSpPr>
            <p:nvPr/>
          </p:nvGrpSpPr>
          <p:grpSpPr>
            <a:xfrm>
              <a:off x="1131033" y="4769861"/>
              <a:ext cx="2700000" cy="2700000"/>
              <a:chOff x="3828879" y="285714"/>
              <a:chExt cx="5400000" cy="540000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6" name="组合 55"/>
              <p:cNvGrpSpPr/>
              <p:nvPr/>
            </p:nvGrpSpPr>
            <p:grpSpPr>
              <a:xfrm>
                <a:off x="3828879" y="285714"/>
                <a:ext cx="5400000" cy="5400000"/>
                <a:chOff x="2669322" y="285714"/>
                <a:chExt cx="5400000" cy="5400000"/>
              </a:xfrm>
              <a:grpFill/>
            </p:grpSpPr>
            <p:sp>
              <p:nvSpPr>
                <p:cNvPr id="58" name="圆角矩形 57"/>
                <p:cNvSpPr/>
                <p:nvPr/>
              </p:nvSpPr>
              <p:spPr>
                <a:xfrm rot="18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54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 rot="90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</p:grpSp>
          <p:sp>
            <p:nvSpPr>
              <p:cNvPr id="57" name="椭圆 56"/>
              <p:cNvSpPr/>
              <p:nvPr/>
            </p:nvSpPr>
            <p:spPr>
              <a:xfrm>
                <a:off x="4728879" y="1185714"/>
                <a:ext cx="3600000" cy="3600000"/>
              </a:xfrm>
              <a:prstGeom prst="ellipse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62" name="1"/>
            <p:cNvSpPr>
              <a:spLocks/>
            </p:cNvSpPr>
            <p:nvPr/>
          </p:nvSpPr>
          <p:spPr>
            <a:xfrm>
              <a:off x="-38967" y="5939861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4" name="2"/>
            <p:cNvSpPr>
              <a:spLocks noChangeAspect="1"/>
            </p:cNvSpPr>
            <p:nvPr/>
          </p:nvSpPr>
          <p:spPr>
            <a:xfrm>
              <a:off x="2121033" y="5759861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1131033" y="4769861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83" name="15"/>
            <p:cNvSpPr>
              <a:spLocks noChangeAspect="1"/>
            </p:cNvSpPr>
            <p:nvPr/>
          </p:nvSpPr>
          <p:spPr>
            <a:xfrm>
              <a:off x="1221033" y="4859861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41" name="修正6"/>
            <p:cNvGrpSpPr/>
            <p:nvPr/>
          </p:nvGrpSpPr>
          <p:grpSpPr>
            <a:xfrm>
              <a:off x="1311033" y="4950209"/>
              <a:ext cx="2340000" cy="2339304"/>
              <a:chOff x="-2207988" y="5505560"/>
              <a:chExt cx="2340000" cy="2339304"/>
            </a:xfrm>
          </p:grpSpPr>
          <p:sp>
            <p:nvSpPr>
              <p:cNvPr id="42" name="6"/>
              <p:cNvSpPr>
                <a:spLocks noChangeAspect="1"/>
              </p:cNvSpPr>
              <p:nvPr/>
            </p:nvSpPr>
            <p:spPr>
              <a:xfrm>
                <a:off x="-2207988" y="5505560"/>
                <a:ext cx="2340000" cy="1752504"/>
              </a:xfrm>
              <a:custGeom>
                <a:avLst/>
                <a:gdLst>
                  <a:gd name="connsiteX0" fmla="*/ 1170000 w 2340000"/>
                  <a:gd name="connsiteY0" fmla="*/ 0 h 1752504"/>
                  <a:gd name="connsiteX1" fmla="*/ 2340000 w 2340000"/>
                  <a:gd name="connsiteY1" fmla="*/ 1170000 h 1752504"/>
                  <a:gd name="connsiteX2" fmla="*/ 2248056 w 2340000"/>
                  <a:gd name="connsiteY2" fmla="*/ 1625417 h 1752504"/>
                  <a:gd name="connsiteX3" fmla="*/ 2179075 w 2340000"/>
                  <a:gd name="connsiteY3" fmla="*/ 1752504 h 1752504"/>
                  <a:gd name="connsiteX4" fmla="*/ 2101454 w 2340000"/>
                  <a:gd name="connsiteY4" fmla="*/ 1707696 h 1752504"/>
                  <a:gd name="connsiteX5" fmla="*/ 2165128 w 2340000"/>
                  <a:gd name="connsiteY5" fmla="*/ 1590385 h 1752504"/>
                  <a:gd name="connsiteX6" fmla="*/ 2250000 w 2340000"/>
                  <a:gd name="connsiteY6" fmla="*/ 1170000 h 1752504"/>
                  <a:gd name="connsiteX7" fmla="*/ 1170000 w 2340000"/>
                  <a:gd name="connsiteY7" fmla="*/ 90000 h 1752504"/>
                  <a:gd name="connsiteX8" fmla="*/ 90000 w 2340000"/>
                  <a:gd name="connsiteY8" fmla="*/ 1170000 h 1752504"/>
                  <a:gd name="connsiteX9" fmla="*/ 174872 w 2340000"/>
                  <a:gd name="connsiteY9" fmla="*/ 1590385 h 1752504"/>
                  <a:gd name="connsiteX10" fmla="*/ 238546 w 2340000"/>
                  <a:gd name="connsiteY10" fmla="*/ 1707696 h 1752504"/>
                  <a:gd name="connsiteX11" fmla="*/ 160925 w 2340000"/>
                  <a:gd name="connsiteY11" fmla="*/ 1752504 h 1752504"/>
                  <a:gd name="connsiteX12" fmla="*/ 91945 w 2340000"/>
                  <a:gd name="connsiteY12" fmla="*/ 1625417 h 1752504"/>
                  <a:gd name="connsiteX13" fmla="*/ 0 w 2340000"/>
                  <a:gd name="connsiteY13" fmla="*/ 1170000 h 1752504"/>
                  <a:gd name="connsiteX14" fmla="*/ 1170000 w 2340000"/>
                  <a:gd name="connsiteY14" fmla="*/ 0 h 175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0000" h="1752504">
                    <a:moveTo>
                      <a:pt x="1170000" y="0"/>
                    </a:moveTo>
                    <a:cubicBezTo>
                      <a:pt x="1816173" y="0"/>
                      <a:pt x="2340000" y="523827"/>
                      <a:pt x="2340000" y="1170000"/>
                    </a:cubicBezTo>
                    <a:cubicBezTo>
                      <a:pt x="2340000" y="1331544"/>
                      <a:pt x="2307261" y="1485440"/>
                      <a:pt x="2248056" y="1625417"/>
                    </a:cubicBezTo>
                    <a:lnTo>
                      <a:pt x="2179075" y="1752504"/>
                    </a:lnTo>
                    <a:lnTo>
                      <a:pt x="2101454" y="1707696"/>
                    </a:lnTo>
                    <a:lnTo>
                      <a:pt x="2165128" y="1590385"/>
                    </a:lnTo>
                    <a:cubicBezTo>
                      <a:pt x="2219779" y="1461176"/>
                      <a:pt x="2250000" y="1319117"/>
                      <a:pt x="2250000" y="1170000"/>
                    </a:cubicBezTo>
                    <a:cubicBezTo>
                      <a:pt x="2250000" y="573532"/>
                      <a:pt x="1766468" y="90000"/>
                      <a:pt x="1170000" y="90000"/>
                    </a:cubicBezTo>
                    <a:cubicBezTo>
                      <a:pt x="573532" y="90000"/>
                      <a:pt x="90000" y="573532"/>
                      <a:pt x="90000" y="1170000"/>
                    </a:cubicBezTo>
                    <a:cubicBezTo>
                      <a:pt x="90000" y="1319117"/>
                      <a:pt x="120221" y="1461176"/>
                      <a:pt x="174872" y="1590385"/>
                    </a:cubicBezTo>
                    <a:lnTo>
                      <a:pt x="238546" y="1707696"/>
                    </a:lnTo>
                    <a:lnTo>
                      <a:pt x="160925" y="1752504"/>
                    </a:lnTo>
                    <a:lnTo>
                      <a:pt x="91945" y="1625417"/>
                    </a:lnTo>
                    <a:cubicBezTo>
                      <a:pt x="32739" y="1485440"/>
                      <a:pt x="0" y="1331544"/>
                      <a:pt x="0" y="1170000"/>
                    </a:cubicBezTo>
                    <a:cubicBezTo>
                      <a:pt x="0" y="523827"/>
                      <a:pt x="523827" y="0"/>
                      <a:pt x="117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5306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 dirty="0"/>
              </a:p>
            </p:txBody>
          </p:sp>
          <p:sp>
            <p:nvSpPr>
              <p:cNvPr id="43" name="矩形 42" hidden="1"/>
              <p:cNvSpPr/>
              <p:nvPr/>
            </p:nvSpPr>
            <p:spPr>
              <a:xfrm>
                <a:off x="-2207988" y="7258064"/>
                <a:ext cx="2340000" cy="58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530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修正5"/>
            <p:cNvGrpSpPr/>
            <p:nvPr/>
          </p:nvGrpSpPr>
          <p:grpSpPr>
            <a:xfrm>
              <a:off x="1131033" y="4770553"/>
              <a:ext cx="2700000" cy="2698617"/>
              <a:chOff x="205095" y="4960250"/>
              <a:chExt cx="2700000" cy="2698617"/>
            </a:xfrm>
          </p:grpSpPr>
          <p:sp>
            <p:nvSpPr>
              <p:cNvPr id="45" name="5"/>
              <p:cNvSpPr>
                <a:spLocks noChangeAspect="1"/>
              </p:cNvSpPr>
              <p:nvPr/>
            </p:nvSpPr>
            <p:spPr>
              <a:xfrm>
                <a:off x="205095" y="4960250"/>
                <a:ext cx="2700000" cy="2021817"/>
              </a:xfrm>
              <a:custGeom>
                <a:avLst/>
                <a:gdLst>
                  <a:gd name="connsiteX0" fmla="*/ 1350000 w 2700000"/>
                  <a:gd name="connsiteY0" fmla="*/ 0 h 2021817"/>
                  <a:gd name="connsiteX1" fmla="*/ 2700000 w 2700000"/>
                  <a:gd name="connsiteY1" fmla="*/ 1350000 h 2021817"/>
                  <a:gd name="connsiteX2" fmla="*/ 2593911 w 2700000"/>
                  <a:gd name="connsiteY2" fmla="*/ 1875481 h 2021817"/>
                  <a:gd name="connsiteX3" fmla="*/ 2514482 w 2700000"/>
                  <a:gd name="connsiteY3" fmla="*/ 2021817 h 2021817"/>
                  <a:gd name="connsiteX4" fmla="*/ 2281586 w 2700000"/>
                  <a:gd name="connsiteY4" fmla="*/ 1887454 h 2021817"/>
                  <a:gd name="connsiteX5" fmla="*/ 2345128 w 2700000"/>
                  <a:gd name="connsiteY5" fmla="*/ 1770385 h 2021817"/>
                  <a:gd name="connsiteX6" fmla="*/ 2430000 w 2700000"/>
                  <a:gd name="connsiteY6" fmla="*/ 1350000 h 2021817"/>
                  <a:gd name="connsiteX7" fmla="*/ 1350000 w 2700000"/>
                  <a:gd name="connsiteY7" fmla="*/ 270000 h 2021817"/>
                  <a:gd name="connsiteX8" fmla="*/ 270000 w 2700000"/>
                  <a:gd name="connsiteY8" fmla="*/ 1350000 h 2021817"/>
                  <a:gd name="connsiteX9" fmla="*/ 354872 w 2700000"/>
                  <a:gd name="connsiteY9" fmla="*/ 1770385 h 2021817"/>
                  <a:gd name="connsiteX10" fmla="*/ 418414 w 2700000"/>
                  <a:gd name="connsiteY10" fmla="*/ 1887454 h 2021817"/>
                  <a:gd name="connsiteX11" fmla="*/ 185518 w 2700000"/>
                  <a:gd name="connsiteY11" fmla="*/ 2021817 h 2021817"/>
                  <a:gd name="connsiteX12" fmla="*/ 106090 w 2700000"/>
                  <a:gd name="connsiteY12" fmla="*/ 1875481 h 2021817"/>
                  <a:gd name="connsiteX13" fmla="*/ 0 w 2700000"/>
                  <a:gd name="connsiteY13" fmla="*/ 1350000 h 2021817"/>
                  <a:gd name="connsiteX14" fmla="*/ 1350000 w 2700000"/>
                  <a:gd name="connsiteY14" fmla="*/ 0 h 202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000" h="2021817">
                    <a:moveTo>
                      <a:pt x="1350000" y="0"/>
                    </a:moveTo>
                    <a:cubicBezTo>
                      <a:pt x="2095584" y="0"/>
                      <a:pt x="2700000" y="604416"/>
                      <a:pt x="2700000" y="1350000"/>
                    </a:cubicBezTo>
                    <a:cubicBezTo>
                      <a:pt x="2700000" y="1536396"/>
                      <a:pt x="2662224" y="1713969"/>
                      <a:pt x="2593911" y="1875481"/>
                    </a:cubicBezTo>
                    <a:lnTo>
                      <a:pt x="2514482" y="2021817"/>
                    </a:lnTo>
                    <a:lnTo>
                      <a:pt x="2281586" y="1887454"/>
                    </a:lnTo>
                    <a:lnTo>
                      <a:pt x="2345128" y="1770385"/>
                    </a:lnTo>
                    <a:cubicBezTo>
                      <a:pt x="2399779" y="1641176"/>
                      <a:pt x="2430000" y="1499117"/>
                      <a:pt x="2430000" y="1350000"/>
                    </a:cubicBezTo>
                    <a:cubicBezTo>
                      <a:pt x="2430000" y="753532"/>
                      <a:pt x="1946468" y="270000"/>
                      <a:pt x="1350000" y="270000"/>
                    </a:cubicBezTo>
                    <a:cubicBezTo>
                      <a:pt x="753532" y="270000"/>
                      <a:pt x="270000" y="753532"/>
                      <a:pt x="270000" y="1350000"/>
                    </a:cubicBezTo>
                    <a:cubicBezTo>
                      <a:pt x="270000" y="1499117"/>
                      <a:pt x="300221" y="1641176"/>
                      <a:pt x="354872" y="1770385"/>
                    </a:cubicBezTo>
                    <a:lnTo>
                      <a:pt x="418414" y="1887454"/>
                    </a:lnTo>
                    <a:lnTo>
                      <a:pt x="185518" y="2021817"/>
                    </a:lnTo>
                    <a:lnTo>
                      <a:pt x="106090" y="1875481"/>
                    </a:lnTo>
                    <a:cubicBezTo>
                      <a:pt x="37776" y="1713969"/>
                      <a:pt x="0" y="1536396"/>
                      <a:pt x="0" y="1350000"/>
                    </a:cubicBezTo>
                    <a:cubicBezTo>
                      <a:pt x="0" y="604416"/>
                      <a:pt x="604416" y="0"/>
                      <a:pt x="135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721100"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46" name="矩形 45" hidden="1"/>
              <p:cNvSpPr/>
              <p:nvPr/>
            </p:nvSpPr>
            <p:spPr>
              <a:xfrm>
                <a:off x="205095" y="6982067"/>
                <a:ext cx="2700000" cy="67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721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7" name="修正7"/>
            <p:cNvGrpSpPr/>
            <p:nvPr/>
          </p:nvGrpSpPr>
          <p:grpSpPr>
            <a:xfrm>
              <a:off x="1221033" y="4859284"/>
              <a:ext cx="2520000" cy="2521154"/>
              <a:chOff x="2591682" y="3330048"/>
              <a:chExt cx="2520000" cy="2521154"/>
            </a:xfrm>
          </p:grpSpPr>
          <p:sp>
            <p:nvSpPr>
              <p:cNvPr id="48" name="7"/>
              <p:cNvSpPr>
                <a:spLocks noChangeAspect="1"/>
              </p:cNvSpPr>
              <p:nvPr/>
            </p:nvSpPr>
            <p:spPr>
              <a:xfrm>
                <a:off x="2591682" y="3330048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086100" extrusionH="9525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49" name="矩形 48" hidden="1"/>
              <p:cNvSpPr/>
              <p:nvPr/>
            </p:nvSpPr>
            <p:spPr>
              <a:xfrm>
                <a:off x="2591682" y="5217602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086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0" name="修正9"/>
            <p:cNvGrpSpPr/>
            <p:nvPr/>
          </p:nvGrpSpPr>
          <p:grpSpPr>
            <a:xfrm>
              <a:off x="1221033" y="4859284"/>
              <a:ext cx="2520000" cy="2521154"/>
              <a:chOff x="6548757" y="2809480"/>
              <a:chExt cx="2520000" cy="2521154"/>
            </a:xfrm>
          </p:grpSpPr>
          <p:sp>
            <p:nvSpPr>
              <p:cNvPr id="51" name="9"/>
              <p:cNvSpPr>
                <a:spLocks noChangeAspect="1"/>
              </p:cNvSpPr>
              <p:nvPr/>
            </p:nvSpPr>
            <p:spPr>
              <a:xfrm>
                <a:off x="6548757" y="28094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52" name="矩形 51" hidden="1"/>
              <p:cNvSpPr/>
              <p:nvPr/>
            </p:nvSpPr>
            <p:spPr>
              <a:xfrm>
                <a:off x="6548757" y="46970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1028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3" name="修正8"/>
            <p:cNvGrpSpPr/>
            <p:nvPr/>
          </p:nvGrpSpPr>
          <p:grpSpPr>
            <a:xfrm>
              <a:off x="1221033" y="4859284"/>
              <a:ext cx="2520000" cy="2521154"/>
              <a:chOff x="3619413" y="6555494"/>
              <a:chExt cx="2520000" cy="2521154"/>
            </a:xfrm>
          </p:grpSpPr>
          <p:sp>
            <p:nvSpPr>
              <p:cNvPr id="54" name="8"/>
              <p:cNvSpPr>
                <a:spLocks noChangeAspect="1"/>
              </p:cNvSpPr>
              <p:nvPr/>
            </p:nvSpPr>
            <p:spPr>
              <a:xfrm>
                <a:off x="3619413" y="6555494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20574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61" name="矩形 60" hidden="1"/>
              <p:cNvSpPr/>
              <p:nvPr/>
            </p:nvSpPr>
            <p:spPr>
              <a:xfrm>
                <a:off x="3619413" y="8443048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057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14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63" name="修正12"/>
            <p:cNvGrpSpPr/>
            <p:nvPr/>
          </p:nvGrpSpPr>
          <p:grpSpPr>
            <a:xfrm>
              <a:off x="1401033" y="5039110"/>
              <a:ext cx="2160000" cy="2161503"/>
              <a:chOff x="5933973" y="5880805"/>
              <a:chExt cx="2160000" cy="2161503"/>
            </a:xfrm>
          </p:grpSpPr>
          <p:sp>
            <p:nvSpPr>
              <p:cNvPr id="65" name="12"/>
              <p:cNvSpPr>
                <a:spLocks noChangeAspect="1"/>
              </p:cNvSpPr>
              <p:nvPr/>
            </p:nvSpPr>
            <p:spPr>
              <a:xfrm>
                <a:off x="5933973" y="5880805"/>
                <a:ext cx="2160000" cy="1617903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sp3d z="2857500" extrusionH="2540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66" name="矩形 65" hidden="1"/>
              <p:cNvSpPr/>
              <p:nvPr/>
            </p:nvSpPr>
            <p:spPr>
              <a:xfrm>
                <a:off x="5933973" y="7498708"/>
                <a:ext cx="2160000" cy="54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85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6" name="13"/>
            <p:cNvSpPr>
              <a:spLocks noChangeAspect="1"/>
            </p:cNvSpPr>
            <p:nvPr/>
          </p:nvSpPr>
          <p:spPr>
            <a:xfrm>
              <a:off x="1555833" y="5194661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7" name="11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10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60105" y="455800"/>
            <a:ext cx="5040000" cy="2700000"/>
            <a:chOff x="-38967" y="4769861"/>
            <a:chExt cx="5040000" cy="2700000"/>
          </a:xfrm>
          <a:scene3d>
            <a:camera prst="orthographicFront">
              <a:rot lat="19101512" lon="17834185" rev="4267084"/>
            </a:camera>
            <a:lightRig rig="threePt" dir="t"/>
          </a:scene3d>
        </p:grpSpPr>
        <p:grpSp>
          <p:nvGrpSpPr>
            <p:cNvPr id="36" name="3"/>
            <p:cNvGrpSpPr>
              <a:grpSpLocks noChangeAspect="1"/>
            </p:cNvGrpSpPr>
            <p:nvPr/>
          </p:nvGrpSpPr>
          <p:grpSpPr>
            <a:xfrm>
              <a:off x="1131033" y="4769861"/>
              <a:ext cx="2700000" cy="2700000"/>
              <a:chOff x="3828879" y="285714"/>
              <a:chExt cx="5400000" cy="540000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95" name="组合 94"/>
              <p:cNvGrpSpPr/>
              <p:nvPr/>
            </p:nvGrpSpPr>
            <p:grpSpPr>
              <a:xfrm>
                <a:off x="3828879" y="285714"/>
                <a:ext cx="5400000" cy="5400000"/>
                <a:chOff x="2669322" y="285714"/>
                <a:chExt cx="5400000" cy="5400000"/>
              </a:xfrm>
              <a:grpFill/>
            </p:grpSpPr>
            <p:sp>
              <p:nvSpPr>
                <p:cNvPr id="97" name="圆角矩形 96"/>
                <p:cNvSpPr/>
                <p:nvPr/>
              </p:nvSpPr>
              <p:spPr>
                <a:xfrm rot="18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54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90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</p:grpSp>
          <p:sp>
            <p:nvSpPr>
              <p:cNvPr id="96" name="椭圆 95"/>
              <p:cNvSpPr/>
              <p:nvPr/>
            </p:nvSpPr>
            <p:spPr>
              <a:xfrm>
                <a:off x="4728879" y="1185714"/>
                <a:ext cx="3600000" cy="3600000"/>
              </a:xfrm>
              <a:prstGeom prst="ellipse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37" name="1"/>
            <p:cNvSpPr>
              <a:spLocks/>
            </p:cNvSpPr>
            <p:nvPr/>
          </p:nvSpPr>
          <p:spPr>
            <a:xfrm>
              <a:off x="-38967" y="5939861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38" name="2"/>
            <p:cNvSpPr>
              <a:spLocks noChangeAspect="1"/>
            </p:cNvSpPr>
            <p:nvPr/>
          </p:nvSpPr>
          <p:spPr>
            <a:xfrm>
              <a:off x="2121033" y="5759861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39" name="4"/>
            <p:cNvSpPr>
              <a:spLocks noChangeAspect="1"/>
            </p:cNvSpPr>
            <p:nvPr/>
          </p:nvSpPr>
          <p:spPr>
            <a:xfrm>
              <a:off x="1131033" y="4769861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40" name="15"/>
            <p:cNvSpPr>
              <a:spLocks noChangeAspect="1"/>
            </p:cNvSpPr>
            <p:nvPr/>
          </p:nvSpPr>
          <p:spPr>
            <a:xfrm>
              <a:off x="1221033" y="4859861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67" name="修正6"/>
            <p:cNvGrpSpPr/>
            <p:nvPr/>
          </p:nvGrpSpPr>
          <p:grpSpPr>
            <a:xfrm>
              <a:off x="1311033" y="4950209"/>
              <a:ext cx="2340000" cy="2339304"/>
              <a:chOff x="-2207988" y="5505560"/>
              <a:chExt cx="2340000" cy="2339304"/>
            </a:xfrm>
          </p:grpSpPr>
          <p:sp>
            <p:nvSpPr>
              <p:cNvPr id="93" name="6"/>
              <p:cNvSpPr>
                <a:spLocks noChangeAspect="1"/>
              </p:cNvSpPr>
              <p:nvPr/>
            </p:nvSpPr>
            <p:spPr>
              <a:xfrm>
                <a:off x="-2207988" y="5505560"/>
                <a:ext cx="2340000" cy="1752504"/>
              </a:xfrm>
              <a:custGeom>
                <a:avLst/>
                <a:gdLst>
                  <a:gd name="connsiteX0" fmla="*/ 1170000 w 2340000"/>
                  <a:gd name="connsiteY0" fmla="*/ 0 h 1752504"/>
                  <a:gd name="connsiteX1" fmla="*/ 2340000 w 2340000"/>
                  <a:gd name="connsiteY1" fmla="*/ 1170000 h 1752504"/>
                  <a:gd name="connsiteX2" fmla="*/ 2248056 w 2340000"/>
                  <a:gd name="connsiteY2" fmla="*/ 1625417 h 1752504"/>
                  <a:gd name="connsiteX3" fmla="*/ 2179075 w 2340000"/>
                  <a:gd name="connsiteY3" fmla="*/ 1752504 h 1752504"/>
                  <a:gd name="connsiteX4" fmla="*/ 2101454 w 2340000"/>
                  <a:gd name="connsiteY4" fmla="*/ 1707696 h 1752504"/>
                  <a:gd name="connsiteX5" fmla="*/ 2165128 w 2340000"/>
                  <a:gd name="connsiteY5" fmla="*/ 1590385 h 1752504"/>
                  <a:gd name="connsiteX6" fmla="*/ 2250000 w 2340000"/>
                  <a:gd name="connsiteY6" fmla="*/ 1170000 h 1752504"/>
                  <a:gd name="connsiteX7" fmla="*/ 1170000 w 2340000"/>
                  <a:gd name="connsiteY7" fmla="*/ 90000 h 1752504"/>
                  <a:gd name="connsiteX8" fmla="*/ 90000 w 2340000"/>
                  <a:gd name="connsiteY8" fmla="*/ 1170000 h 1752504"/>
                  <a:gd name="connsiteX9" fmla="*/ 174872 w 2340000"/>
                  <a:gd name="connsiteY9" fmla="*/ 1590385 h 1752504"/>
                  <a:gd name="connsiteX10" fmla="*/ 238546 w 2340000"/>
                  <a:gd name="connsiteY10" fmla="*/ 1707696 h 1752504"/>
                  <a:gd name="connsiteX11" fmla="*/ 160925 w 2340000"/>
                  <a:gd name="connsiteY11" fmla="*/ 1752504 h 1752504"/>
                  <a:gd name="connsiteX12" fmla="*/ 91945 w 2340000"/>
                  <a:gd name="connsiteY12" fmla="*/ 1625417 h 1752504"/>
                  <a:gd name="connsiteX13" fmla="*/ 0 w 2340000"/>
                  <a:gd name="connsiteY13" fmla="*/ 1170000 h 1752504"/>
                  <a:gd name="connsiteX14" fmla="*/ 1170000 w 2340000"/>
                  <a:gd name="connsiteY14" fmla="*/ 0 h 175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0000" h="1752504">
                    <a:moveTo>
                      <a:pt x="1170000" y="0"/>
                    </a:moveTo>
                    <a:cubicBezTo>
                      <a:pt x="1816173" y="0"/>
                      <a:pt x="2340000" y="523827"/>
                      <a:pt x="2340000" y="1170000"/>
                    </a:cubicBezTo>
                    <a:cubicBezTo>
                      <a:pt x="2340000" y="1331544"/>
                      <a:pt x="2307261" y="1485440"/>
                      <a:pt x="2248056" y="1625417"/>
                    </a:cubicBezTo>
                    <a:lnTo>
                      <a:pt x="2179075" y="1752504"/>
                    </a:lnTo>
                    <a:lnTo>
                      <a:pt x="2101454" y="1707696"/>
                    </a:lnTo>
                    <a:lnTo>
                      <a:pt x="2165128" y="1590385"/>
                    </a:lnTo>
                    <a:cubicBezTo>
                      <a:pt x="2219779" y="1461176"/>
                      <a:pt x="2250000" y="1319117"/>
                      <a:pt x="2250000" y="1170000"/>
                    </a:cubicBezTo>
                    <a:cubicBezTo>
                      <a:pt x="2250000" y="573532"/>
                      <a:pt x="1766468" y="90000"/>
                      <a:pt x="1170000" y="90000"/>
                    </a:cubicBezTo>
                    <a:cubicBezTo>
                      <a:pt x="573532" y="90000"/>
                      <a:pt x="90000" y="573532"/>
                      <a:pt x="90000" y="1170000"/>
                    </a:cubicBezTo>
                    <a:cubicBezTo>
                      <a:pt x="90000" y="1319117"/>
                      <a:pt x="120221" y="1461176"/>
                      <a:pt x="174872" y="1590385"/>
                    </a:cubicBezTo>
                    <a:lnTo>
                      <a:pt x="238546" y="1707696"/>
                    </a:lnTo>
                    <a:lnTo>
                      <a:pt x="160925" y="1752504"/>
                    </a:lnTo>
                    <a:lnTo>
                      <a:pt x="91945" y="1625417"/>
                    </a:lnTo>
                    <a:cubicBezTo>
                      <a:pt x="32739" y="1485440"/>
                      <a:pt x="0" y="1331544"/>
                      <a:pt x="0" y="1170000"/>
                    </a:cubicBezTo>
                    <a:cubicBezTo>
                      <a:pt x="0" y="523827"/>
                      <a:pt x="523827" y="0"/>
                      <a:pt x="117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5306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 dirty="0"/>
              </a:p>
            </p:txBody>
          </p:sp>
          <p:sp>
            <p:nvSpPr>
              <p:cNvPr id="94" name="矩形 93" hidden="1"/>
              <p:cNvSpPr/>
              <p:nvPr/>
            </p:nvSpPr>
            <p:spPr>
              <a:xfrm>
                <a:off x="-2207988" y="7258064"/>
                <a:ext cx="2340000" cy="58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530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9" name="修正5"/>
            <p:cNvGrpSpPr/>
            <p:nvPr/>
          </p:nvGrpSpPr>
          <p:grpSpPr>
            <a:xfrm>
              <a:off x="1131033" y="4770553"/>
              <a:ext cx="2700000" cy="2698617"/>
              <a:chOff x="205095" y="4960250"/>
              <a:chExt cx="2700000" cy="2698617"/>
            </a:xfrm>
          </p:grpSpPr>
          <p:sp>
            <p:nvSpPr>
              <p:cNvPr id="91" name="5"/>
              <p:cNvSpPr>
                <a:spLocks noChangeAspect="1"/>
              </p:cNvSpPr>
              <p:nvPr/>
            </p:nvSpPr>
            <p:spPr>
              <a:xfrm>
                <a:off x="205095" y="4960250"/>
                <a:ext cx="2700000" cy="2021817"/>
              </a:xfrm>
              <a:custGeom>
                <a:avLst/>
                <a:gdLst>
                  <a:gd name="connsiteX0" fmla="*/ 1350000 w 2700000"/>
                  <a:gd name="connsiteY0" fmla="*/ 0 h 2021817"/>
                  <a:gd name="connsiteX1" fmla="*/ 2700000 w 2700000"/>
                  <a:gd name="connsiteY1" fmla="*/ 1350000 h 2021817"/>
                  <a:gd name="connsiteX2" fmla="*/ 2593911 w 2700000"/>
                  <a:gd name="connsiteY2" fmla="*/ 1875481 h 2021817"/>
                  <a:gd name="connsiteX3" fmla="*/ 2514482 w 2700000"/>
                  <a:gd name="connsiteY3" fmla="*/ 2021817 h 2021817"/>
                  <a:gd name="connsiteX4" fmla="*/ 2281586 w 2700000"/>
                  <a:gd name="connsiteY4" fmla="*/ 1887454 h 2021817"/>
                  <a:gd name="connsiteX5" fmla="*/ 2345128 w 2700000"/>
                  <a:gd name="connsiteY5" fmla="*/ 1770385 h 2021817"/>
                  <a:gd name="connsiteX6" fmla="*/ 2430000 w 2700000"/>
                  <a:gd name="connsiteY6" fmla="*/ 1350000 h 2021817"/>
                  <a:gd name="connsiteX7" fmla="*/ 1350000 w 2700000"/>
                  <a:gd name="connsiteY7" fmla="*/ 270000 h 2021817"/>
                  <a:gd name="connsiteX8" fmla="*/ 270000 w 2700000"/>
                  <a:gd name="connsiteY8" fmla="*/ 1350000 h 2021817"/>
                  <a:gd name="connsiteX9" fmla="*/ 354872 w 2700000"/>
                  <a:gd name="connsiteY9" fmla="*/ 1770385 h 2021817"/>
                  <a:gd name="connsiteX10" fmla="*/ 418414 w 2700000"/>
                  <a:gd name="connsiteY10" fmla="*/ 1887454 h 2021817"/>
                  <a:gd name="connsiteX11" fmla="*/ 185518 w 2700000"/>
                  <a:gd name="connsiteY11" fmla="*/ 2021817 h 2021817"/>
                  <a:gd name="connsiteX12" fmla="*/ 106090 w 2700000"/>
                  <a:gd name="connsiteY12" fmla="*/ 1875481 h 2021817"/>
                  <a:gd name="connsiteX13" fmla="*/ 0 w 2700000"/>
                  <a:gd name="connsiteY13" fmla="*/ 1350000 h 2021817"/>
                  <a:gd name="connsiteX14" fmla="*/ 1350000 w 2700000"/>
                  <a:gd name="connsiteY14" fmla="*/ 0 h 202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000" h="2021817">
                    <a:moveTo>
                      <a:pt x="1350000" y="0"/>
                    </a:moveTo>
                    <a:cubicBezTo>
                      <a:pt x="2095584" y="0"/>
                      <a:pt x="2700000" y="604416"/>
                      <a:pt x="2700000" y="1350000"/>
                    </a:cubicBezTo>
                    <a:cubicBezTo>
                      <a:pt x="2700000" y="1536396"/>
                      <a:pt x="2662224" y="1713969"/>
                      <a:pt x="2593911" y="1875481"/>
                    </a:cubicBezTo>
                    <a:lnTo>
                      <a:pt x="2514482" y="2021817"/>
                    </a:lnTo>
                    <a:lnTo>
                      <a:pt x="2281586" y="1887454"/>
                    </a:lnTo>
                    <a:lnTo>
                      <a:pt x="2345128" y="1770385"/>
                    </a:lnTo>
                    <a:cubicBezTo>
                      <a:pt x="2399779" y="1641176"/>
                      <a:pt x="2430000" y="1499117"/>
                      <a:pt x="2430000" y="1350000"/>
                    </a:cubicBezTo>
                    <a:cubicBezTo>
                      <a:pt x="2430000" y="753532"/>
                      <a:pt x="1946468" y="270000"/>
                      <a:pt x="1350000" y="270000"/>
                    </a:cubicBezTo>
                    <a:cubicBezTo>
                      <a:pt x="753532" y="270000"/>
                      <a:pt x="270000" y="753532"/>
                      <a:pt x="270000" y="1350000"/>
                    </a:cubicBezTo>
                    <a:cubicBezTo>
                      <a:pt x="270000" y="1499117"/>
                      <a:pt x="300221" y="1641176"/>
                      <a:pt x="354872" y="1770385"/>
                    </a:cubicBezTo>
                    <a:lnTo>
                      <a:pt x="418414" y="1887454"/>
                    </a:lnTo>
                    <a:lnTo>
                      <a:pt x="185518" y="2021817"/>
                    </a:lnTo>
                    <a:lnTo>
                      <a:pt x="106090" y="1875481"/>
                    </a:lnTo>
                    <a:cubicBezTo>
                      <a:pt x="37776" y="1713969"/>
                      <a:pt x="0" y="1536396"/>
                      <a:pt x="0" y="1350000"/>
                    </a:cubicBezTo>
                    <a:cubicBezTo>
                      <a:pt x="0" y="604416"/>
                      <a:pt x="604416" y="0"/>
                      <a:pt x="135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721100"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92" name="矩形 91" hidden="1"/>
              <p:cNvSpPr/>
              <p:nvPr/>
            </p:nvSpPr>
            <p:spPr>
              <a:xfrm>
                <a:off x="205095" y="6982067"/>
                <a:ext cx="2700000" cy="67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721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" name="修正7"/>
            <p:cNvGrpSpPr/>
            <p:nvPr/>
          </p:nvGrpSpPr>
          <p:grpSpPr>
            <a:xfrm>
              <a:off x="1221033" y="4859284"/>
              <a:ext cx="2520000" cy="2521154"/>
              <a:chOff x="2591682" y="3330048"/>
              <a:chExt cx="2520000" cy="2521154"/>
            </a:xfrm>
          </p:grpSpPr>
          <p:sp>
            <p:nvSpPr>
              <p:cNvPr id="89" name="7"/>
              <p:cNvSpPr>
                <a:spLocks noChangeAspect="1"/>
              </p:cNvSpPr>
              <p:nvPr/>
            </p:nvSpPr>
            <p:spPr>
              <a:xfrm>
                <a:off x="2591682" y="3330048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086100" extrusionH="9525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90" name="矩形 89" hidden="1"/>
              <p:cNvSpPr/>
              <p:nvPr/>
            </p:nvSpPr>
            <p:spPr>
              <a:xfrm>
                <a:off x="2591682" y="5217602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086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1" name="修正9"/>
            <p:cNvGrpSpPr/>
            <p:nvPr/>
          </p:nvGrpSpPr>
          <p:grpSpPr>
            <a:xfrm>
              <a:off x="1221033" y="4859284"/>
              <a:ext cx="2520000" cy="2521154"/>
              <a:chOff x="6548757" y="2809480"/>
              <a:chExt cx="2520000" cy="2521154"/>
            </a:xfrm>
          </p:grpSpPr>
          <p:sp>
            <p:nvSpPr>
              <p:cNvPr id="87" name="9"/>
              <p:cNvSpPr>
                <a:spLocks noChangeAspect="1"/>
              </p:cNvSpPr>
              <p:nvPr/>
            </p:nvSpPr>
            <p:spPr>
              <a:xfrm>
                <a:off x="6548757" y="28094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88" name="矩形 87" hidden="1"/>
              <p:cNvSpPr/>
              <p:nvPr/>
            </p:nvSpPr>
            <p:spPr>
              <a:xfrm>
                <a:off x="6548757" y="46970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1028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2" name="修正8"/>
            <p:cNvGrpSpPr/>
            <p:nvPr/>
          </p:nvGrpSpPr>
          <p:grpSpPr>
            <a:xfrm>
              <a:off x="1221033" y="4859284"/>
              <a:ext cx="2520000" cy="2521154"/>
              <a:chOff x="3619413" y="6555494"/>
              <a:chExt cx="2520000" cy="2521154"/>
            </a:xfrm>
          </p:grpSpPr>
          <p:sp>
            <p:nvSpPr>
              <p:cNvPr id="82" name="8"/>
              <p:cNvSpPr>
                <a:spLocks noChangeAspect="1"/>
              </p:cNvSpPr>
              <p:nvPr/>
            </p:nvSpPr>
            <p:spPr>
              <a:xfrm>
                <a:off x="3619413" y="6555494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20574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85" name="矩形 84" hidden="1"/>
              <p:cNvSpPr/>
              <p:nvPr/>
            </p:nvSpPr>
            <p:spPr>
              <a:xfrm>
                <a:off x="3619413" y="8443048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057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14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75" name="修正12"/>
            <p:cNvGrpSpPr/>
            <p:nvPr/>
          </p:nvGrpSpPr>
          <p:grpSpPr>
            <a:xfrm>
              <a:off x="1401033" y="5039110"/>
              <a:ext cx="2160000" cy="2161503"/>
              <a:chOff x="5933973" y="5880805"/>
              <a:chExt cx="2160000" cy="2161503"/>
            </a:xfrm>
          </p:grpSpPr>
          <p:sp>
            <p:nvSpPr>
              <p:cNvPr id="80" name="12"/>
              <p:cNvSpPr>
                <a:spLocks noChangeAspect="1"/>
              </p:cNvSpPr>
              <p:nvPr/>
            </p:nvSpPr>
            <p:spPr>
              <a:xfrm>
                <a:off x="5933973" y="5880805"/>
                <a:ext cx="2160000" cy="1617903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sp3d z="2857500" extrusionH="2540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81" name="矩形 80" hidden="1"/>
              <p:cNvSpPr/>
              <p:nvPr/>
            </p:nvSpPr>
            <p:spPr>
              <a:xfrm>
                <a:off x="5933973" y="7498708"/>
                <a:ext cx="2160000" cy="54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85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6" name="13"/>
            <p:cNvSpPr>
              <a:spLocks noChangeAspect="1"/>
            </p:cNvSpPr>
            <p:nvPr/>
          </p:nvSpPr>
          <p:spPr>
            <a:xfrm>
              <a:off x="1555833" y="5194661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8" name="11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9" name="10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-2528088" y="7518740"/>
            <a:ext cx="5040000" cy="2700000"/>
            <a:chOff x="-38967" y="4769861"/>
            <a:chExt cx="5040000" cy="2700000"/>
          </a:xfrm>
          <a:scene3d>
            <a:camera prst="orthographicFront">
              <a:rot lat="21599968" lon="16200000" rev="5400000"/>
            </a:camera>
            <a:lightRig rig="threePt" dir="t"/>
          </a:scene3d>
        </p:grpSpPr>
        <p:grpSp>
          <p:nvGrpSpPr>
            <p:cNvPr id="101" name="3"/>
            <p:cNvGrpSpPr>
              <a:grpSpLocks noChangeAspect="1"/>
            </p:cNvGrpSpPr>
            <p:nvPr/>
          </p:nvGrpSpPr>
          <p:grpSpPr>
            <a:xfrm>
              <a:off x="1131033" y="4769861"/>
              <a:ext cx="2700000" cy="2700000"/>
              <a:chOff x="3828879" y="285714"/>
              <a:chExt cx="5400000" cy="540000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28" name="组合 127"/>
              <p:cNvGrpSpPr/>
              <p:nvPr/>
            </p:nvGrpSpPr>
            <p:grpSpPr>
              <a:xfrm>
                <a:off x="3828879" y="285714"/>
                <a:ext cx="5400000" cy="5400000"/>
                <a:chOff x="2669322" y="285714"/>
                <a:chExt cx="5400000" cy="5400000"/>
              </a:xfrm>
              <a:grpFill/>
            </p:grpSpPr>
            <p:sp>
              <p:nvSpPr>
                <p:cNvPr id="130" name="圆角矩形 129"/>
                <p:cNvSpPr/>
                <p:nvPr/>
              </p:nvSpPr>
              <p:spPr>
                <a:xfrm rot="18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131" name="圆角矩形 130"/>
                <p:cNvSpPr/>
                <p:nvPr/>
              </p:nvSpPr>
              <p:spPr>
                <a:xfrm rot="54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132" name="圆角矩形 131"/>
                <p:cNvSpPr/>
                <p:nvPr/>
              </p:nvSpPr>
              <p:spPr>
                <a:xfrm rot="90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</p:grpSp>
          <p:sp>
            <p:nvSpPr>
              <p:cNvPr id="129" name="椭圆 128"/>
              <p:cNvSpPr/>
              <p:nvPr/>
            </p:nvSpPr>
            <p:spPr>
              <a:xfrm>
                <a:off x="4728879" y="1185714"/>
                <a:ext cx="3600000" cy="3600000"/>
              </a:xfrm>
              <a:prstGeom prst="ellipse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102" name="1"/>
            <p:cNvSpPr>
              <a:spLocks/>
            </p:cNvSpPr>
            <p:nvPr/>
          </p:nvSpPr>
          <p:spPr>
            <a:xfrm>
              <a:off x="-38967" y="5939861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03" name="2"/>
            <p:cNvSpPr>
              <a:spLocks noChangeAspect="1"/>
            </p:cNvSpPr>
            <p:nvPr/>
          </p:nvSpPr>
          <p:spPr>
            <a:xfrm>
              <a:off x="2121033" y="5759861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04" name="4"/>
            <p:cNvSpPr>
              <a:spLocks noChangeAspect="1"/>
            </p:cNvSpPr>
            <p:nvPr/>
          </p:nvSpPr>
          <p:spPr>
            <a:xfrm>
              <a:off x="1131033" y="4769861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05" name="15"/>
            <p:cNvSpPr>
              <a:spLocks noChangeAspect="1"/>
            </p:cNvSpPr>
            <p:nvPr/>
          </p:nvSpPr>
          <p:spPr>
            <a:xfrm>
              <a:off x="1221033" y="4859861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106" name="修正6"/>
            <p:cNvGrpSpPr/>
            <p:nvPr/>
          </p:nvGrpSpPr>
          <p:grpSpPr>
            <a:xfrm>
              <a:off x="1311033" y="4950209"/>
              <a:ext cx="2340000" cy="2339304"/>
              <a:chOff x="-2207988" y="5505560"/>
              <a:chExt cx="2340000" cy="2339304"/>
            </a:xfrm>
          </p:grpSpPr>
          <p:sp>
            <p:nvSpPr>
              <p:cNvPr id="126" name="6"/>
              <p:cNvSpPr>
                <a:spLocks noChangeAspect="1"/>
              </p:cNvSpPr>
              <p:nvPr/>
            </p:nvSpPr>
            <p:spPr>
              <a:xfrm>
                <a:off x="-2207988" y="5505560"/>
                <a:ext cx="2340000" cy="1752504"/>
              </a:xfrm>
              <a:custGeom>
                <a:avLst/>
                <a:gdLst>
                  <a:gd name="connsiteX0" fmla="*/ 1170000 w 2340000"/>
                  <a:gd name="connsiteY0" fmla="*/ 0 h 1752504"/>
                  <a:gd name="connsiteX1" fmla="*/ 2340000 w 2340000"/>
                  <a:gd name="connsiteY1" fmla="*/ 1170000 h 1752504"/>
                  <a:gd name="connsiteX2" fmla="*/ 2248056 w 2340000"/>
                  <a:gd name="connsiteY2" fmla="*/ 1625417 h 1752504"/>
                  <a:gd name="connsiteX3" fmla="*/ 2179075 w 2340000"/>
                  <a:gd name="connsiteY3" fmla="*/ 1752504 h 1752504"/>
                  <a:gd name="connsiteX4" fmla="*/ 2101454 w 2340000"/>
                  <a:gd name="connsiteY4" fmla="*/ 1707696 h 1752504"/>
                  <a:gd name="connsiteX5" fmla="*/ 2165128 w 2340000"/>
                  <a:gd name="connsiteY5" fmla="*/ 1590385 h 1752504"/>
                  <a:gd name="connsiteX6" fmla="*/ 2250000 w 2340000"/>
                  <a:gd name="connsiteY6" fmla="*/ 1170000 h 1752504"/>
                  <a:gd name="connsiteX7" fmla="*/ 1170000 w 2340000"/>
                  <a:gd name="connsiteY7" fmla="*/ 90000 h 1752504"/>
                  <a:gd name="connsiteX8" fmla="*/ 90000 w 2340000"/>
                  <a:gd name="connsiteY8" fmla="*/ 1170000 h 1752504"/>
                  <a:gd name="connsiteX9" fmla="*/ 174872 w 2340000"/>
                  <a:gd name="connsiteY9" fmla="*/ 1590385 h 1752504"/>
                  <a:gd name="connsiteX10" fmla="*/ 238546 w 2340000"/>
                  <a:gd name="connsiteY10" fmla="*/ 1707696 h 1752504"/>
                  <a:gd name="connsiteX11" fmla="*/ 160925 w 2340000"/>
                  <a:gd name="connsiteY11" fmla="*/ 1752504 h 1752504"/>
                  <a:gd name="connsiteX12" fmla="*/ 91945 w 2340000"/>
                  <a:gd name="connsiteY12" fmla="*/ 1625417 h 1752504"/>
                  <a:gd name="connsiteX13" fmla="*/ 0 w 2340000"/>
                  <a:gd name="connsiteY13" fmla="*/ 1170000 h 1752504"/>
                  <a:gd name="connsiteX14" fmla="*/ 1170000 w 2340000"/>
                  <a:gd name="connsiteY14" fmla="*/ 0 h 175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0000" h="1752504">
                    <a:moveTo>
                      <a:pt x="1170000" y="0"/>
                    </a:moveTo>
                    <a:cubicBezTo>
                      <a:pt x="1816173" y="0"/>
                      <a:pt x="2340000" y="523827"/>
                      <a:pt x="2340000" y="1170000"/>
                    </a:cubicBezTo>
                    <a:cubicBezTo>
                      <a:pt x="2340000" y="1331544"/>
                      <a:pt x="2307261" y="1485440"/>
                      <a:pt x="2248056" y="1625417"/>
                    </a:cubicBezTo>
                    <a:lnTo>
                      <a:pt x="2179075" y="1752504"/>
                    </a:lnTo>
                    <a:lnTo>
                      <a:pt x="2101454" y="1707696"/>
                    </a:lnTo>
                    <a:lnTo>
                      <a:pt x="2165128" y="1590385"/>
                    </a:lnTo>
                    <a:cubicBezTo>
                      <a:pt x="2219779" y="1461176"/>
                      <a:pt x="2250000" y="1319117"/>
                      <a:pt x="2250000" y="1170000"/>
                    </a:cubicBezTo>
                    <a:cubicBezTo>
                      <a:pt x="2250000" y="573532"/>
                      <a:pt x="1766468" y="90000"/>
                      <a:pt x="1170000" y="90000"/>
                    </a:cubicBezTo>
                    <a:cubicBezTo>
                      <a:pt x="573532" y="90000"/>
                      <a:pt x="90000" y="573532"/>
                      <a:pt x="90000" y="1170000"/>
                    </a:cubicBezTo>
                    <a:cubicBezTo>
                      <a:pt x="90000" y="1319117"/>
                      <a:pt x="120221" y="1461176"/>
                      <a:pt x="174872" y="1590385"/>
                    </a:cubicBezTo>
                    <a:lnTo>
                      <a:pt x="238546" y="1707696"/>
                    </a:lnTo>
                    <a:lnTo>
                      <a:pt x="160925" y="1752504"/>
                    </a:lnTo>
                    <a:lnTo>
                      <a:pt x="91945" y="1625417"/>
                    </a:lnTo>
                    <a:cubicBezTo>
                      <a:pt x="32739" y="1485440"/>
                      <a:pt x="0" y="1331544"/>
                      <a:pt x="0" y="1170000"/>
                    </a:cubicBezTo>
                    <a:cubicBezTo>
                      <a:pt x="0" y="523827"/>
                      <a:pt x="523827" y="0"/>
                      <a:pt x="117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5306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 dirty="0"/>
              </a:p>
            </p:txBody>
          </p:sp>
          <p:sp>
            <p:nvSpPr>
              <p:cNvPr id="127" name="矩形 126" hidden="1"/>
              <p:cNvSpPr/>
              <p:nvPr/>
            </p:nvSpPr>
            <p:spPr>
              <a:xfrm>
                <a:off x="-2207988" y="7258064"/>
                <a:ext cx="2340000" cy="58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530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7" name="修正5"/>
            <p:cNvGrpSpPr/>
            <p:nvPr/>
          </p:nvGrpSpPr>
          <p:grpSpPr>
            <a:xfrm>
              <a:off x="1131033" y="4770553"/>
              <a:ext cx="2700000" cy="2698617"/>
              <a:chOff x="205095" y="4960250"/>
              <a:chExt cx="2700000" cy="2698617"/>
            </a:xfrm>
          </p:grpSpPr>
          <p:sp>
            <p:nvSpPr>
              <p:cNvPr id="124" name="5"/>
              <p:cNvSpPr>
                <a:spLocks noChangeAspect="1"/>
              </p:cNvSpPr>
              <p:nvPr/>
            </p:nvSpPr>
            <p:spPr>
              <a:xfrm>
                <a:off x="205095" y="4960250"/>
                <a:ext cx="2700000" cy="2021817"/>
              </a:xfrm>
              <a:custGeom>
                <a:avLst/>
                <a:gdLst>
                  <a:gd name="connsiteX0" fmla="*/ 1350000 w 2700000"/>
                  <a:gd name="connsiteY0" fmla="*/ 0 h 2021817"/>
                  <a:gd name="connsiteX1" fmla="*/ 2700000 w 2700000"/>
                  <a:gd name="connsiteY1" fmla="*/ 1350000 h 2021817"/>
                  <a:gd name="connsiteX2" fmla="*/ 2593911 w 2700000"/>
                  <a:gd name="connsiteY2" fmla="*/ 1875481 h 2021817"/>
                  <a:gd name="connsiteX3" fmla="*/ 2514482 w 2700000"/>
                  <a:gd name="connsiteY3" fmla="*/ 2021817 h 2021817"/>
                  <a:gd name="connsiteX4" fmla="*/ 2281586 w 2700000"/>
                  <a:gd name="connsiteY4" fmla="*/ 1887454 h 2021817"/>
                  <a:gd name="connsiteX5" fmla="*/ 2345128 w 2700000"/>
                  <a:gd name="connsiteY5" fmla="*/ 1770385 h 2021817"/>
                  <a:gd name="connsiteX6" fmla="*/ 2430000 w 2700000"/>
                  <a:gd name="connsiteY6" fmla="*/ 1350000 h 2021817"/>
                  <a:gd name="connsiteX7" fmla="*/ 1350000 w 2700000"/>
                  <a:gd name="connsiteY7" fmla="*/ 270000 h 2021817"/>
                  <a:gd name="connsiteX8" fmla="*/ 270000 w 2700000"/>
                  <a:gd name="connsiteY8" fmla="*/ 1350000 h 2021817"/>
                  <a:gd name="connsiteX9" fmla="*/ 354872 w 2700000"/>
                  <a:gd name="connsiteY9" fmla="*/ 1770385 h 2021817"/>
                  <a:gd name="connsiteX10" fmla="*/ 418414 w 2700000"/>
                  <a:gd name="connsiteY10" fmla="*/ 1887454 h 2021817"/>
                  <a:gd name="connsiteX11" fmla="*/ 185518 w 2700000"/>
                  <a:gd name="connsiteY11" fmla="*/ 2021817 h 2021817"/>
                  <a:gd name="connsiteX12" fmla="*/ 106090 w 2700000"/>
                  <a:gd name="connsiteY12" fmla="*/ 1875481 h 2021817"/>
                  <a:gd name="connsiteX13" fmla="*/ 0 w 2700000"/>
                  <a:gd name="connsiteY13" fmla="*/ 1350000 h 2021817"/>
                  <a:gd name="connsiteX14" fmla="*/ 1350000 w 2700000"/>
                  <a:gd name="connsiteY14" fmla="*/ 0 h 202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000" h="2021817">
                    <a:moveTo>
                      <a:pt x="1350000" y="0"/>
                    </a:moveTo>
                    <a:cubicBezTo>
                      <a:pt x="2095584" y="0"/>
                      <a:pt x="2700000" y="604416"/>
                      <a:pt x="2700000" y="1350000"/>
                    </a:cubicBezTo>
                    <a:cubicBezTo>
                      <a:pt x="2700000" y="1536396"/>
                      <a:pt x="2662224" y="1713969"/>
                      <a:pt x="2593911" y="1875481"/>
                    </a:cubicBezTo>
                    <a:lnTo>
                      <a:pt x="2514482" y="2021817"/>
                    </a:lnTo>
                    <a:lnTo>
                      <a:pt x="2281586" y="1887454"/>
                    </a:lnTo>
                    <a:lnTo>
                      <a:pt x="2345128" y="1770385"/>
                    </a:lnTo>
                    <a:cubicBezTo>
                      <a:pt x="2399779" y="1641176"/>
                      <a:pt x="2430000" y="1499117"/>
                      <a:pt x="2430000" y="1350000"/>
                    </a:cubicBezTo>
                    <a:cubicBezTo>
                      <a:pt x="2430000" y="753532"/>
                      <a:pt x="1946468" y="270000"/>
                      <a:pt x="1350000" y="270000"/>
                    </a:cubicBezTo>
                    <a:cubicBezTo>
                      <a:pt x="753532" y="270000"/>
                      <a:pt x="270000" y="753532"/>
                      <a:pt x="270000" y="1350000"/>
                    </a:cubicBezTo>
                    <a:cubicBezTo>
                      <a:pt x="270000" y="1499117"/>
                      <a:pt x="300221" y="1641176"/>
                      <a:pt x="354872" y="1770385"/>
                    </a:cubicBezTo>
                    <a:lnTo>
                      <a:pt x="418414" y="1887454"/>
                    </a:lnTo>
                    <a:lnTo>
                      <a:pt x="185518" y="2021817"/>
                    </a:lnTo>
                    <a:lnTo>
                      <a:pt x="106090" y="1875481"/>
                    </a:lnTo>
                    <a:cubicBezTo>
                      <a:pt x="37776" y="1713969"/>
                      <a:pt x="0" y="1536396"/>
                      <a:pt x="0" y="1350000"/>
                    </a:cubicBezTo>
                    <a:cubicBezTo>
                      <a:pt x="0" y="604416"/>
                      <a:pt x="604416" y="0"/>
                      <a:pt x="135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721100"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25" name="矩形 124" hidden="1"/>
              <p:cNvSpPr/>
              <p:nvPr/>
            </p:nvSpPr>
            <p:spPr>
              <a:xfrm>
                <a:off x="205095" y="6982067"/>
                <a:ext cx="2700000" cy="67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721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修正7"/>
            <p:cNvGrpSpPr/>
            <p:nvPr/>
          </p:nvGrpSpPr>
          <p:grpSpPr>
            <a:xfrm>
              <a:off x="1221033" y="4859284"/>
              <a:ext cx="2520000" cy="2521154"/>
              <a:chOff x="2591682" y="3330048"/>
              <a:chExt cx="2520000" cy="2521154"/>
            </a:xfrm>
          </p:grpSpPr>
          <p:sp>
            <p:nvSpPr>
              <p:cNvPr id="122" name="7"/>
              <p:cNvSpPr>
                <a:spLocks noChangeAspect="1"/>
              </p:cNvSpPr>
              <p:nvPr/>
            </p:nvSpPr>
            <p:spPr>
              <a:xfrm>
                <a:off x="2591682" y="3330048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086100" extrusionH="9525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23" name="矩形 122" hidden="1"/>
              <p:cNvSpPr/>
              <p:nvPr/>
            </p:nvSpPr>
            <p:spPr>
              <a:xfrm>
                <a:off x="2591682" y="5217602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086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9" name="修正9"/>
            <p:cNvGrpSpPr/>
            <p:nvPr/>
          </p:nvGrpSpPr>
          <p:grpSpPr>
            <a:xfrm>
              <a:off x="1221033" y="4859284"/>
              <a:ext cx="2520000" cy="2521154"/>
              <a:chOff x="6548757" y="2809480"/>
              <a:chExt cx="2520000" cy="2521154"/>
            </a:xfrm>
          </p:grpSpPr>
          <p:sp>
            <p:nvSpPr>
              <p:cNvPr id="120" name="9"/>
              <p:cNvSpPr>
                <a:spLocks noChangeAspect="1"/>
              </p:cNvSpPr>
              <p:nvPr/>
            </p:nvSpPr>
            <p:spPr>
              <a:xfrm>
                <a:off x="6548757" y="28094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21" name="矩形 120" hidden="1"/>
              <p:cNvSpPr/>
              <p:nvPr/>
            </p:nvSpPr>
            <p:spPr>
              <a:xfrm>
                <a:off x="6548757" y="46970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1028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0" name="修正8"/>
            <p:cNvGrpSpPr/>
            <p:nvPr/>
          </p:nvGrpSpPr>
          <p:grpSpPr>
            <a:xfrm>
              <a:off x="1221033" y="4859284"/>
              <a:ext cx="2520000" cy="2521154"/>
              <a:chOff x="3619413" y="6555494"/>
              <a:chExt cx="2520000" cy="2521154"/>
            </a:xfrm>
          </p:grpSpPr>
          <p:sp>
            <p:nvSpPr>
              <p:cNvPr id="118" name="8"/>
              <p:cNvSpPr>
                <a:spLocks noChangeAspect="1"/>
              </p:cNvSpPr>
              <p:nvPr/>
            </p:nvSpPr>
            <p:spPr>
              <a:xfrm>
                <a:off x="3619413" y="6555494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20574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19" name="矩形 118" hidden="1"/>
              <p:cNvSpPr/>
              <p:nvPr/>
            </p:nvSpPr>
            <p:spPr>
              <a:xfrm>
                <a:off x="3619413" y="8443048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057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1" name="14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112" name="修正12"/>
            <p:cNvGrpSpPr/>
            <p:nvPr/>
          </p:nvGrpSpPr>
          <p:grpSpPr>
            <a:xfrm>
              <a:off x="1401033" y="5039110"/>
              <a:ext cx="2160000" cy="2161503"/>
              <a:chOff x="5933973" y="5880805"/>
              <a:chExt cx="2160000" cy="2161503"/>
            </a:xfrm>
          </p:grpSpPr>
          <p:sp>
            <p:nvSpPr>
              <p:cNvPr id="116" name="12"/>
              <p:cNvSpPr>
                <a:spLocks noChangeAspect="1"/>
              </p:cNvSpPr>
              <p:nvPr/>
            </p:nvSpPr>
            <p:spPr>
              <a:xfrm>
                <a:off x="5933973" y="5880805"/>
                <a:ext cx="2160000" cy="1617903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sp3d z="2857500" extrusionH="2540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17" name="矩形 116" hidden="1"/>
              <p:cNvSpPr/>
              <p:nvPr/>
            </p:nvSpPr>
            <p:spPr>
              <a:xfrm>
                <a:off x="5933973" y="7498708"/>
                <a:ext cx="2160000" cy="54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85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" name="13"/>
            <p:cNvSpPr>
              <a:spLocks noChangeAspect="1"/>
            </p:cNvSpPr>
            <p:nvPr/>
          </p:nvSpPr>
          <p:spPr>
            <a:xfrm>
              <a:off x="1555833" y="5194661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14" name="11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15" name="10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360105" y="7518740"/>
            <a:ext cx="5040000" cy="2700000"/>
            <a:chOff x="-38967" y="4769861"/>
            <a:chExt cx="5040000" cy="2700000"/>
          </a:xfrm>
          <a:scene3d>
            <a:camera prst="orthographicFront">
              <a:rot lat="5400000" lon="16200000" rev="5400000"/>
            </a:camera>
            <a:lightRig rig="threePt" dir="t"/>
          </a:scene3d>
        </p:grpSpPr>
        <p:grpSp>
          <p:nvGrpSpPr>
            <p:cNvPr id="134" name="3"/>
            <p:cNvGrpSpPr>
              <a:grpSpLocks noChangeAspect="1"/>
            </p:cNvGrpSpPr>
            <p:nvPr/>
          </p:nvGrpSpPr>
          <p:grpSpPr>
            <a:xfrm>
              <a:off x="1131033" y="4769861"/>
              <a:ext cx="2700000" cy="2700000"/>
              <a:chOff x="3828879" y="285714"/>
              <a:chExt cx="5400000" cy="5400000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61" name="组合 160"/>
              <p:cNvGrpSpPr/>
              <p:nvPr/>
            </p:nvGrpSpPr>
            <p:grpSpPr>
              <a:xfrm>
                <a:off x="3828879" y="285714"/>
                <a:ext cx="5400000" cy="5400000"/>
                <a:chOff x="2669322" y="285714"/>
                <a:chExt cx="5400000" cy="5400000"/>
              </a:xfrm>
              <a:grpFill/>
            </p:grpSpPr>
            <p:sp>
              <p:nvSpPr>
                <p:cNvPr id="163" name="圆角矩形 162"/>
                <p:cNvSpPr/>
                <p:nvPr/>
              </p:nvSpPr>
              <p:spPr>
                <a:xfrm rot="18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164" name="圆角矩形 163"/>
                <p:cNvSpPr/>
                <p:nvPr/>
              </p:nvSpPr>
              <p:spPr>
                <a:xfrm rot="54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  <p:sp>
              <p:nvSpPr>
                <p:cNvPr id="165" name="圆角矩形 164"/>
                <p:cNvSpPr/>
                <p:nvPr/>
              </p:nvSpPr>
              <p:spPr>
                <a:xfrm rot="9000000">
                  <a:off x="5009322" y="285714"/>
                  <a:ext cx="720000" cy="5400000"/>
                </a:xfrm>
                <a:prstGeom prst="roundRect">
                  <a:avLst/>
                </a:prstGeom>
                <a:grpFill/>
                <a:ln>
                  <a:noFill/>
                </a:ln>
                <a:sp3d z="4229100" extrusionH="1016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3"/>
                </a:p>
              </p:txBody>
            </p:sp>
          </p:grpSp>
          <p:sp>
            <p:nvSpPr>
              <p:cNvPr id="162" name="椭圆 161"/>
              <p:cNvSpPr/>
              <p:nvPr/>
            </p:nvSpPr>
            <p:spPr>
              <a:xfrm>
                <a:off x="4728879" y="1185714"/>
                <a:ext cx="3600000" cy="3600000"/>
              </a:xfrm>
              <a:prstGeom prst="ellipse">
                <a:avLst/>
              </a:prstGeom>
              <a:grpFill/>
              <a:ln>
                <a:noFill/>
              </a:ln>
              <a:sp3d z="4229100" extrusionH="1016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135" name="1"/>
            <p:cNvSpPr>
              <a:spLocks/>
            </p:cNvSpPr>
            <p:nvPr/>
          </p:nvSpPr>
          <p:spPr>
            <a:xfrm>
              <a:off x="-38967" y="5939861"/>
              <a:ext cx="50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067300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36" name="2"/>
            <p:cNvSpPr>
              <a:spLocks noChangeAspect="1"/>
            </p:cNvSpPr>
            <p:nvPr/>
          </p:nvSpPr>
          <p:spPr>
            <a:xfrm>
              <a:off x="2121033" y="5759861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5226050" extrusionH="508000">
              <a:bevelT/>
              <a:bevelB w="285750" h="41275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37" name="4"/>
            <p:cNvSpPr>
              <a:spLocks noChangeAspect="1"/>
            </p:cNvSpPr>
            <p:nvPr/>
          </p:nvSpPr>
          <p:spPr>
            <a:xfrm>
              <a:off x="1131033" y="4769861"/>
              <a:ext cx="2700000" cy="27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4051300" extrusionH="254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38" name="15"/>
            <p:cNvSpPr>
              <a:spLocks noChangeAspect="1"/>
            </p:cNvSpPr>
            <p:nvPr/>
          </p:nvSpPr>
          <p:spPr>
            <a:xfrm>
              <a:off x="1221033" y="4859861"/>
              <a:ext cx="2520000" cy="25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381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139" name="修正6"/>
            <p:cNvGrpSpPr/>
            <p:nvPr/>
          </p:nvGrpSpPr>
          <p:grpSpPr>
            <a:xfrm>
              <a:off x="1311033" y="4950209"/>
              <a:ext cx="2340000" cy="2339304"/>
              <a:chOff x="-2207988" y="5505560"/>
              <a:chExt cx="2340000" cy="2339304"/>
            </a:xfrm>
          </p:grpSpPr>
          <p:sp>
            <p:nvSpPr>
              <p:cNvPr id="159" name="6"/>
              <p:cNvSpPr>
                <a:spLocks noChangeAspect="1"/>
              </p:cNvSpPr>
              <p:nvPr/>
            </p:nvSpPr>
            <p:spPr>
              <a:xfrm>
                <a:off x="-2207988" y="5505560"/>
                <a:ext cx="2340000" cy="1752504"/>
              </a:xfrm>
              <a:custGeom>
                <a:avLst/>
                <a:gdLst>
                  <a:gd name="connsiteX0" fmla="*/ 1170000 w 2340000"/>
                  <a:gd name="connsiteY0" fmla="*/ 0 h 1752504"/>
                  <a:gd name="connsiteX1" fmla="*/ 2340000 w 2340000"/>
                  <a:gd name="connsiteY1" fmla="*/ 1170000 h 1752504"/>
                  <a:gd name="connsiteX2" fmla="*/ 2248056 w 2340000"/>
                  <a:gd name="connsiteY2" fmla="*/ 1625417 h 1752504"/>
                  <a:gd name="connsiteX3" fmla="*/ 2179075 w 2340000"/>
                  <a:gd name="connsiteY3" fmla="*/ 1752504 h 1752504"/>
                  <a:gd name="connsiteX4" fmla="*/ 2101454 w 2340000"/>
                  <a:gd name="connsiteY4" fmla="*/ 1707696 h 1752504"/>
                  <a:gd name="connsiteX5" fmla="*/ 2165128 w 2340000"/>
                  <a:gd name="connsiteY5" fmla="*/ 1590385 h 1752504"/>
                  <a:gd name="connsiteX6" fmla="*/ 2250000 w 2340000"/>
                  <a:gd name="connsiteY6" fmla="*/ 1170000 h 1752504"/>
                  <a:gd name="connsiteX7" fmla="*/ 1170000 w 2340000"/>
                  <a:gd name="connsiteY7" fmla="*/ 90000 h 1752504"/>
                  <a:gd name="connsiteX8" fmla="*/ 90000 w 2340000"/>
                  <a:gd name="connsiteY8" fmla="*/ 1170000 h 1752504"/>
                  <a:gd name="connsiteX9" fmla="*/ 174872 w 2340000"/>
                  <a:gd name="connsiteY9" fmla="*/ 1590385 h 1752504"/>
                  <a:gd name="connsiteX10" fmla="*/ 238546 w 2340000"/>
                  <a:gd name="connsiteY10" fmla="*/ 1707696 h 1752504"/>
                  <a:gd name="connsiteX11" fmla="*/ 160925 w 2340000"/>
                  <a:gd name="connsiteY11" fmla="*/ 1752504 h 1752504"/>
                  <a:gd name="connsiteX12" fmla="*/ 91945 w 2340000"/>
                  <a:gd name="connsiteY12" fmla="*/ 1625417 h 1752504"/>
                  <a:gd name="connsiteX13" fmla="*/ 0 w 2340000"/>
                  <a:gd name="connsiteY13" fmla="*/ 1170000 h 1752504"/>
                  <a:gd name="connsiteX14" fmla="*/ 1170000 w 2340000"/>
                  <a:gd name="connsiteY14" fmla="*/ 0 h 175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0000" h="1752504">
                    <a:moveTo>
                      <a:pt x="1170000" y="0"/>
                    </a:moveTo>
                    <a:cubicBezTo>
                      <a:pt x="1816173" y="0"/>
                      <a:pt x="2340000" y="523827"/>
                      <a:pt x="2340000" y="1170000"/>
                    </a:cubicBezTo>
                    <a:cubicBezTo>
                      <a:pt x="2340000" y="1331544"/>
                      <a:pt x="2307261" y="1485440"/>
                      <a:pt x="2248056" y="1625417"/>
                    </a:cubicBezTo>
                    <a:lnTo>
                      <a:pt x="2179075" y="1752504"/>
                    </a:lnTo>
                    <a:lnTo>
                      <a:pt x="2101454" y="1707696"/>
                    </a:lnTo>
                    <a:lnTo>
                      <a:pt x="2165128" y="1590385"/>
                    </a:lnTo>
                    <a:cubicBezTo>
                      <a:pt x="2219779" y="1461176"/>
                      <a:pt x="2250000" y="1319117"/>
                      <a:pt x="2250000" y="1170000"/>
                    </a:cubicBezTo>
                    <a:cubicBezTo>
                      <a:pt x="2250000" y="573532"/>
                      <a:pt x="1766468" y="90000"/>
                      <a:pt x="1170000" y="90000"/>
                    </a:cubicBezTo>
                    <a:cubicBezTo>
                      <a:pt x="573532" y="90000"/>
                      <a:pt x="90000" y="573532"/>
                      <a:pt x="90000" y="1170000"/>
                    </a:cubicBezTo>
                    <a:cubicBezTo>
                      <a:pt x="90000" y="1319117"/>
                      <a:pt x="120221" y="1461176"/>
                      <a:pt x="174872" y="1590385"/>
                    </a:cubicBezTo>
                    <a:lnTo>
                      <a:pt x="238546" y="1707696"/>
                    </a:lnTo>
                    <a:lnTo>
                      <a:pt x="160925" y="1752504"/>
                    </a:lnTo>
                    <a:lnTo>
                      <a:pt x="91945" y="1625417"/>
                    </a:lnTo>
                    <a:cubicBezTo>
                      <a:pt x="32739" y="1485440"/>
                      <a:pt x="0" y="1331544"/>
                      <a:pt x="0" y="1170000"/>
                    </a:cubicBezTo>
                    <a:cubicBezTo>
                      <a:pt x="0" y="523827"/>
                      <a:pt x="523827" y="0"/>
                      <a:pt x="117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5306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 dirty="0"/>
              </a:p>
            </p:txBody>
          </p:sp>
          <p:sp>
            <p:nvSpPr>
              <p:cNvPr id="160" name="矩形 159" hidden="1"/>
              <p:cNvSpPr/>
              <p:nvPr/>
            </p:nvSpPr>
            <p:spPr>
              <a:xfrm>
                <a:off x="-2207988" y="7258064"/>
                <a:ext cx="2340000" cy="58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530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修正5"/>
            <p:cNvGrpSpPr/>
            <p:nvPr/>
          </p:nvGrpSpPr>
          <p:grpSpPr>
            <a:xfrm>
              <a:off x="1131033" y="4770553"/>
              <a:ext cx="2700000" cy="2698617"/>
              <a:chOff x="205095" y="4960250"/>
              <a:chExt cx="2700000" cy="2698617"/>
            </a:xfrm>
          </p:grpSpPr>
          <p:sp>
            <p:nvSpPr>
              <p:cNvPr id="157" name="5"/>
              <p:cNvSpPr>
                <a:spLocks noChangeAspect="1"/>
              </p:cNvSpPr>
              <p:nvPr/>
            </p:nvSpPr>
            <p:spPr>
              <a:xfrm>
                <a:off x="205095" y="4960250"/>
                <a:ext cx="2700000" cy="2021817"/>
              </a:xfrm>
              <a:custGeom>
                <a:avLst/>
                <a:gdLst>
                  <a:gd name="connsiteX0" fmla="*/ 1350000 w 2700000"/>
                  <a:gd name="connsiteY0" fmla="*/ 0 h 2021817"/>
                  <a:gd name="connsiteX1" fmla="*/ 2700000 w 2700000"/>
                  <a:gd name="connsiteY1" fmla="*/ 1350000 h 2021817"/>
                  <a:gd name="connsiteX2" fmla="*/ 2593911 w 2700000"/>
                  <a:gd name="connsiteY2" fmla="*/ 1875481 h 2021817"/>
                  <a:gd name="connsiteX3" fmla="*/ 2514482 w 2700000"/>
                  <a:gd name="connsiteY3" fmla="*/ 2021817 h 2021817"/>
                  <a:gd name="connsiteX4" fmla="*/ 2281586 w 2700000"/>
                  <a:gd name="connsiteY4" fmla="*/ 1887454 h 2021817"/>
                  <a:gd name="connsiteX5" fmla="*/ 2345128 w 2700000"/>
                  <a:gd name="connsiteY5" fmla="*/ 1770385 h 2021817"/>
                  <a:gd name="connsiteX6" fmla="*/ 2430000 w 2700000"/>
                  <a:gd name="connsiteY6" fmla="*/ 1350000 h 2021817"/>
                  <a:gd name="connsiteX7" fmla="*/ 1350000 w 2700000"/>
                  <a:gd name="connsiteY7" fmla="*/ 270000 h 2021817"/>
                  <a:gd name="connsiteX8" fmla="*/ 270000 w 2700000"/>
                  <a:gd name="connsiteY8" fmla="*/ 1350000 h 2021817"/>
                  <a:gd name="connsiteX9" fmla="*/ 354872 w 2700000"/>
                  <a:gd name="connsiteY9" fmla="*/ 1770385 h 2021817"/>
                  <a:gd name="connsiteX10" fmla="*/ 418414 w 2700000"/>
                  <a:gd name="connsiteY10" fmla="*/ 1887454 h 2021817"/>
                  <a:gd name="connsiteX11" fmla="*/ 185518 w 2700000"/>
                  <a:gd name="connsiteY11" fmla="*/ 2021817 h 2021817"/>
                  <a:gd name="connsiteX12" fmla="*/ 106090 w 2700000"/>
                  <a:gd name="connsiteY12" fmla="*/ 1875481 h 2021817"/>
                  <a:gd name="connsiteX13" fmla="*/ 0 w 2700000"/>
                  <a:gd name="connsiteY13" fmla="*/ 1350000 h 2021817"/>
                  <a:gd name="connsiteX14" fmla="*/ 1350000 w 2700000"/>
                  <a:gd name="connsiteY14" fmla="*/ 0 h 202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000" h="2021817">
                    <a:moveTo>
                      <a:pt x="1350000" y="0"/>
                    </a:moveTo>
                    <a:cubicBezTo>
                      <a:pt x="2095584" y="0"/>
                      <a:pt x="2700000" y="604416"/>
                      <a:pt x="2700000" y="1350000"/>
                    </a:cubicBezTo>
                    <a:cubicBezTo>
                      <a:pt x="2700000" y="1536396"/>
                      <a:pt x="2662224" y="1713969"/>
                      <a:pt x="2593911" y="1875481"/>
                    </a:cubicBezTo>
                    <a:lnTo>
                      <a:pt x="2514482" y="2021817"/>
                    </a:lnTo>
                    <a:lnTo>
                      <a:pt x="2281586" y="1887454"/>
                    </a:lnTo>
                    <a:lnTo>
                      <a:pt x="2345128" y="1770385"/>
                    </a:lnTo>
                    <a:cubicBezTo>
                      <a:pt x="2399779" y="1641176"/>
                      <a:pt x="2430000" y="1499117"/>
                      <a:pt x="2430000" y="1350000"/>
                    </a:cubicBezTo>
                    <a:cubicBezTo>
                      <a:pt x="2430000" y="753532"/>
                      <a:pt x="1946468" y="270000"/>
                      <a:pt x="1350000" y="270000"/>
                    </a:cubicBezTo>
                    <a:cubicBezTo>
                      <a:pt x="753532" y="270000"/>
                      <a:pt x="270000" y="753532"/>
                      <a:pt x="270000" y="1350000"/>
                    </a:cubicBezTo>
                    <a:cubicBezTo>
                      <a:pt x="270000" y="1499117"/>
                      <a:pt x="300221" y="1641176"/>
                      <a:pt x="354872" y="1770385"/>
                    </a:cubicBezTo>
                    <a:lnTo>
                      <a:pt x="418414" y="1887454"/>
                    </a:lnTo>
                    <a:lnTo>
                      <a:pt x="185518" y="2021817"/>
                    </a:lnTo>
                    <a:lnTo>
                      <a:pt x="106090" y="1875481"/>
                    </a:lnTo>
                    <a:cubicBezTo>
                      <a:pt x="37776" y="1713969"/>
                      <a:pt x="0" y="1536396"/>
                      <a:pt x="0" y="1350000"/>
                    </a:cubicBezTo>
                    <a:cubicBezTo>
                      <a:pt x="0" y="604416"/>
                      <a:pt x="604416" y="0"/>
                      <a:pt x="135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721100"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8" name="矩形 157" hidden="1"/>
              <p:cNvSpPr/>
              <p:nvPr/>
            </p:nvSpPr>
            <p:spPr>
              <a:xfrm>
                <a:off x="205095" y="6982067"/>
                <a:ext cx="2700000" cy="6768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721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1" name="修正7"/>
            <p:cNvGrpSpPr/>
            <p:nvPr/>
          </p:nvGrpSpPr>
          <p:grpSpPr>
            <a:xfrm>
              <a:off x="1221033" y="4859284"/>
              <a:ext cx="2520000" cy="2521154"/>
              <a:chOff x="2591682" y="3330048"/>
              <a:chExt cx="2520000" cy="2521154"/>
            </a:xfrm>
          </p:grpSpPr>
          <p:sp>
            <p:nvSpPr>
              <p:cNvPr id="155" name="7"/>
              <p:cNvSpPr>
                <a:spLocks noChangeAspect="1"/>
              </p:cNvSpPr>
              <p:nvPr/>
            </p:nvSpPr>
            <p:spPr>
              <a:xfrm>
                <a:off x="2591682" y="3330048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3086100" extrusionH="9525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6" name="矩形 155" hidden="1"/>
              <p:cNvSpPr/>
              <p:nvPr/>
            </p:nvSpPr>
            <p:spPr>
              <a:xfrm>
                <a:off x="2591682" y="5217602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3086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2" name="修正9"/>
            <p:cNvGrpSpPr/>
            <p:nvPr/>
          </p:nvGrpSpPr>
          <p:grpSpPr>
            <a:xfrm>
              <a:off x="1221033" y="4859284"/>
              <a:ext cx="2520000" cy="2521154"/>
              <a:chOff x="6548757" y="2809480"/>
              <a:chExt cx="2520000" cy="2521154"/>
            </a:xfrm>
          </p:grpSpPr>
          <p:sp>
            <p:nvSpPr>
              <p:cNvPr id="153" name="9"/>
              <p:cNvSpPr>
                <a:spLocks noChangeAspect="1"/>
              </p:cNvSpPr>
              <p:nvPr/>
            </p:nvSpPr>
            <p:spPr>
              <a:xfrm>
                <a:off x="6548757" y="2809480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10287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4" name="矩形 153" hidden="1"/>
              <p:cNvSpPr/>
              <p:nvPr/>
            </p:nvSpPr>
            <p:spPr>
              <a:xfrm>
                <a:off x="6548757" y="4697034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1028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3" name="修正8"/>
            <p:cNvGrpSpPr/>
            <p:nvPr/>
          </p:nvGrpSpPr>
          <p:grpSpPr>
            <a:xfrm>
              <a:off x="1221033" y="4859284"/>
              <a:ext cx="2520000" cy="2521154"/>
              <a:chOff x="3619413" y="6555494"/>
              <a:chExt cx="2520000" cy="2521154"/>
            </a:xfrm>
          </p:grpSpPr>
          <p:sp>
            <p:nvSpPr>
              <p:cNvPr id="151" name="8"/>
              <p:cNvSpPr>
                <a:spLocks noChangeAspect="1"/>
              </p:cNvSpPr>
              <p:nvPr/>
            </p:nvSpPr>
            <p:spPr>
              <a:xfrm>
                <a:off x="3619413" y="6555494"/>
                <a:ext cx="2520000" cy="1887554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sp3d z="2057400" extrusionH="9525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2" name="矩形 151" hidden="1"/>
              <p:cNvSpPr/>
              <p:nvPr/>
            </p:nvSpPr>
            <p:spPr>
              <a:xfrm>
                <a:off x="3619413" y="8443048"/>
                <a:ext cx="2520000" cy="63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057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4" name="14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17500" extrusionH="3175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grpSp>
          <p:nvGrpSpPr>
            <p:cNvPr id="145" name="修正12"/>
            <p:cNvGrpSpPr/>
            <p:nvPr/>
          </p:nvGrpSpPr>
          <p:grpSpPr>
            <a:xfrm>
              <a:off x="1401033" y="5039110"/>
              <a:ext cx="2160000" cy="2161503"/>
              <a:chOff x="5933973" y="5880805"/>
              <a:chExt cx="2160000" cy="2161503"/>
            </a:xfrm>
          </p:grpSpPr>
          <p:sp>
            <p:nvSpPr>
              <p:cNvPr id="149" name="12"/>
              <p:cNvSpPr>
                <a:spLocks noChangeAspect="1"/>
              </p:cNvSpPr>
              <p:nvPr/>
            </p:nvSpPr>
            <p:spPr>
              <a:xfrm>
                <a:off x="5933973" y="5880805"/>
                <a:ext cx="2160000" cy="1617903"/>
              </a:xfrm>
              <a:custGeom>
                <a:avLst/>
                <a:gdLst>
                  <a:gd name="connsiteX0" fmla="*/ 1260000 w 2520000"/>
                  <a:gd name="connsiteY0" fmla="*/ 0 h 1887554"/>
                  <a:gd name="connsiteX1" fmla="*/ 2520000 w 2520000"/>
                  <a:gd name="connsiteY1" fmla="*/ 1260000 h 1887554"/>
                  <a:gd name="connsiteX2" fmla="*/ 2420983 w 2520000"/>
                  <a:gd name="connsiteY2" fmla="*/ 1750449 h 1887554"/>
                  <a:gd name="connsiteX3" fmla="*/ 2346565 w 2520000"/>
                  <a:gd name="connsiteY3" fmla="*/ 1887554 h 1887554"/>
                  <a:gd name="connsiteX4" fmla="*/ 2191342 w 2520000"/>
                  <a:gd name="connsiteY4" fmla="*/ 1797904 h 1887554"/>
                  <a:gd name="connsiteX5" fmla="*/ 2255129 w 2520000"/>
                  <a:gd name="connsiteY5" fmla="*/ 1680385 h 1887554"/>
                  <a:gd name="connsiteX6" fmla="*/ 2340000 w 2520000"/>
                  <a:gd name="connsiteY6" fmla="*/ 1260000 h 1887554"/>
                  <a:gd name="connsiteX7" fmla="*/ 1260000 w 2520000"/>
                  <a:gd name="connsiteY7" fmla="*/ 180000 h 1887554"/>
                  <a:gd name="connsiteX8" fmla="*/ 180000 w 2520000"/>
                  <a:gd name="connsiteY8" fmla="*/ 1260000 h 1887554"/>
                  <a:gd name="connsiteX9" fmla="*/ 264872 w 2520000"/>
                  <a:gd name="connsiteY9" fmla="*/ 1680385 h 1887554"/>
                  <a:gd name="connsiteX10" fmla="*/ 328659 w 2520000"/>
                  <a:gd name="connsiteY10" fmla="*/ 1797904 h 1887554"/>
                  <a:gd name="connsiteX11" fmla="*/ 173435 w 2520000"/>
                  <a:gd name="connsiteY11" fmla="*/ 1887554 h 1887554"/>
                  <a:gd name="connsiteX12" fmla="*/ 99017 w 2520000"/>
                  <a:gd name="connsiteY12" fmla="*/ 1750449 h 1887554"/>
                  <a:gd name="connsiteX13" fmla="*/ 0 w 2520000"/>
                  <a:gd name="connsiteY13" fmla="*/ 1260000 h 1887554"/>
                  <a:gd name="connsiteX14" fmla="*/ 1260000 w 2520000"/>
                  <a:gd name="connsiteY14" fmla="*/ 0 h 188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887554">
                    <a:moveTo>
                      <a:pt x="1260000" y="0"/>
                    </a:moveTo>
                    <a:cubicBezTo>
                      <a:pt x="1955879" y="0"/>
                      <a:pt x="2520000" y="564121"/>
                      <a:pt x="2520000" y="1260000"/>
                    </a:cubicBezTo>
                    <a:cubicBezTo>
                      <a:pt x="2520000" y="1433970"/>
                      <a:pt x="2484743" y="1599705"/>
                      <a:pt x="2420983" y="1750449"/>
                    </a:cubicBezTo>
                    <a:lnTo>
                      <a:pt x="2346565" y="1887554"/>
                    </a:lnTo>
                    <a:lnTo>
                      <a:pt x="2191342" y="1797904"/>
                    </a:lnTo>
                    <a:lnTo>
                      <a:pt x="2255129" y="1680385"/>
                    </a:lnTo>
                    <a:cubicBezTo>
                      <a:pt x="2309779" y="1551176"/>
                      <a:pt x="2340000" y="1409117"/>
                      <a:pt x="2340000" y="1260000"/>
                    </a:cubicBezTo>
                    <a:cubicBezTo>
                      <a:pt x="2340000" y="663532"/>
                      <a:pt x="1856468" y="180000"/>
                      <a:pt x="1260000" y="180000"/>
                    </a:cubicBezTo>
                    <a:cubicBezTo>
                      <a:pt x="663532" y="180000"/>
                      <a:pt x="180000" y="663532"/>
                      <a:pt x="180000" y="1260000"/>
                    </a:cubicBezTo>
                    <a:cubicBezTo>
                      <a:pt x="180000" y="1409117"/>
                      <a:pt x="210221" y="1551176"/>
                      <a:pt x="264872" y="1680385"/>
                    </a:cubicBezTo>
                    <a:lnTo>
                      <a:pt x="328659" y="1797904"/>
                    </a:lnTo>
                    <a:lnTo>
                      <a:pt x="173435" y="1887554"/>
                    </a:lnTo>
                    <a:lnTo>
                      <a:pt x="99017" y="1750449"/>
                    </a:lnTo>
                    <a:cubicBezTo>
                      <a:pt x="35258" y="1599705"/>
                      <a:pt x="0" y="1433970"/>
                      <a:pt x="0" y="1260000"/>
                    </a:cubicBezTo>
                    <a:cubicBezTo>
                      <a:pt x="0" y="564121"/>
                      <a:pt x="564121" y="0"/>
                      <a:pt x="126000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sp3d z="2857500" extrusionH="2540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0" name="矩形 149" hidden="1"/>
              <p:cNvSpPr/>
              <p:nvPr/>
            </p:nvSpPr>
            <p:spPr>
              <a:xfrm>
                <a:off x="5933973" y="7498708"/>
                <a:ext cx="2160000" cy="543600"/>
              </a:xfrm>
              <a:prstGeom prst="rect">
                <a:avLst/>
              </a:prstGeom>
              <a:noFill/>
              <a:ln w="0">
                <a:solidFill>
                  <a:schemeClr val="accent1">
                    <a:shade val="50000"/>
                  </a:schemeClr>
                </a:solidFill>
              </a:ln>
              <a:sp3d z="285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环缺填补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6" name="13"/>
            <p:cNvSpPr>
              <a:spLocks noChangeAspect="1"/>
            </p:cNvSpPr>
            <p:nvPr/>
          </p:nvSpPr>
          <p:spPr>
            <a:xfrm>
              <a:off x="1555833" y="5194661"/>
              <a:ext cx="1850400" cy="1850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sp3d z="2222500" extrusionH="1905000"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47" name="11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z="3314700" prstMaterial="flat">
              <a:bevelT/>
              <a:bevelB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148" name="10"/>
            <p:cNvSpPr>
              <a:spLocks noChangeAspect="1"/>
            </p:cNvSpPr>
            <p:nvPr/>
          </p:nvSpPr>
          <p:spPr>
            <a:xfrm>
              <a:off x="1401033" y="5039861"/>
              <a:ext cx="2160000" cy="21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721100" extrusionH="406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</p:spTree>
    <p:extLst>
      <p:ext uri="{BB962C8B-B14F-4D97-AF65-F5344CB8AC3E}">
        <p14:creationId xmlns:p14="http://schemas.microsoft.com/office/powerpoint/2010/main" val="2328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09853" y="5919445"/>
            <a:ext cx="1080000" cy="1080000"/>
            <a:chOff x="799853" y="5919445"/>
            <a:chExt cx="1080000" cy="1080000"/>
          </a:xfrm>
          <a:scene3d>
            <a:camera prst="orthographicFront">
              <a:rot lat="21306000" lon="3150000" rev="2568000"/>
            </a:camera>
            <a:lightRig rig="threePt" dir="t">
              <a:rot lat="0" lon="0" rev="13800000"/>
            </a:lightRig>
          </a:scene3d>
        </p:grpSpPr>
        <p:sp>
          <p:nvSpPr>
            <p:cNvPr id="148" name="椭圆 147"/>
            <p:cNvSpPr>
              <a:spLocks noChangeAspect="1"/>
            </p:cNvSpPr>
            <p:nvPr/>
          </p:nvSpPr>
          <p:spPr>
            <a:xfrm>
              <a:off x="979853" y="6099445"/>
              <a:ext cx="720000" cy="72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p3d z="1905000" extrusionH="228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23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99853" y="5919445"/>
              <a:ext cx="1080000" cy="1080000"/>
              <a:chOff x="571253" y="5462245"/>
              <a:chExt cx="1080000" cy="1080000"/>
            </a:xfrm>
          </p:grpSpPr>
          <p:cxnSp>
            <p:nvCxnSpPr>
              <p:cNvPr id="58" name="直接连接符 57"/>
              <p:cNvCxnSpPr/>
              <p:nvPr/>
            </p:nvCxnSpPr>
            <p:spPr>
              <a:xfrm rot="-5400000">
                <a:off x="751253" y="582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-3600000">
                <a:off x="799484" y="564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-1800000">
                <a:off x="931253" y="5510476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11253" y="546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1800000">
                <a:off x="1291253" y="5510476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3600000">
                <a:off x="1423022" y="564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1471253" y="582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7200000">
                <a:off x="1423022" y="600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000000">
                <a:off x="1291253" y="6134014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10800000">
                <a:off x="1111253" y="618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2600000">
                <a:off x="931253" y="6134014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4400000">
                <a:off x="799484" y="6002245"/>
                <a:ext cx="0" cy="360000"/>
              </a:xfrm>
              <a:prstGeom prst="line">
                <a:avLst/>
              </a:prstGeom>
              <a:ln w="76200" cap="rnd"/>
              <a:sp3d z="381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>
              <a:off x="799853" y="5919445"/>
              <a:ext cx="1080000" cy="1080000"/>
              <a:chOff x="571253" y="5462245"/>
              <a:chExt cx="1080000" cy="1080000"/>
            </a:xfrm>
          </p:grpSpPr>
          <p:cxnSp>
            <p:nvCxnSpPr>
              <p:cNvPr id="110" name="直接连接符 109"/>
              <p:cNvCxnSpPr/>
              <p:nvPr/>
            </p:nvCxnSpPr>
            <p:spPr>
              <a:xfrm rot="-5400000">
                <a:off x="751253" y="582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rot="-3600000">
                <a:off x="799484" y="564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-1800000">
                <a:off x="931253" y="5510476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111253" y="546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800000">
                <a:off x="1291253" y="5510476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3600000">
                <a:off x="1423022" y="564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1471253" y="582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rot="7200000">
                <a:off x="1423022" y="600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rot="9000000">
                <a:off x="1291253" y="6134014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rot="10800000">
                <a:off x="1111253" y="618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12600000">
                <a:off x="931253" y="6134014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rot="14400000">
                <a:off x="799484" y="6002245"/>
                <a:ext cx="0" cy="360000"/>
              </a:xfrm>
              <a:prstGeom prst="line">
                <a:avLst/>
              </a:prstGeom>
              <a:ln w="76200" cap="rnd"/>
              <a:sp3d z="762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组合 121"/>
            <p:cNvGrpSpPr/>
            <p:nvPr/>
          </p:nvGrpSpPr>
          <p:grpSpPr>
            <a:xfrm>
              <a:off x="799853" y="5919445"/>
              <a:ext cx="1080000" cy="1080000"/>
              <a:chOff x="571253" y="5462245"/>
              <a:chExt cx="1080000" cy="1080000"/>
            </a:xfrm>
          </p:grpSpPr>
          <p:cxnSp>
            <p:nvCxnSpPr>
              <p:cNvPr id="123" name="直接连接符 122"/>
              <p:cNvCxnSpPr/>
              <p:nvPr/>
            </p:nvCxnSpPr>
            <p:spPr>
              <a:xfrm rot="-5400000">
                <a:off x="751253" y="582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-3600000">
                <a:off x="799484" y="564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-1800000">
                <a:off x="931253" y="5510476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111253" y="546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1800000">
                <a:off x="1291253" y="5510476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3600000">
                <a:off x="1423022" y="564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5400000">
                <a:off x="1471253" y="582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7200000">
                <a:off x="1423022" y="600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rot="9000000">
                <a:off x="1291253" y="6134014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10800000">
                <a:off x="1111253" y="618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rot="12600000">
                <a:off x="931253" y="6134014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14400000">
                <a:off x="799484" y="6002245"/>
                <a:ext cx="0" cy="360000"/>
              </a:xfrm>
              <a:prstGeom prst="line">
                <a:avLst/>
              </a:prstGeom>
              <a:ln w="76200" cap="rnd"/>
              <a:sp3d z="1143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/>
            <p:cNvGrpSpPr/>
            <p:nvPr/>
          </p:nvGrpSpPr>
          <p:grpSpPr>
            <a:xfrm>
              <a:off x="799853" y="5919445"/>
              <a:ext cx="1080000" cy="1080000"/>
              <a:chOff x="571253" y="5462245"/>
              <a:chExt cx="1080000" cy="1080000"/>
            </a:xfrm>
          </p:grpSpPr>
          <p:cxnSp>
            <p:nvCxnSpPr>
              <p:cNvPr id="136" name="直接连接符 135"/>
              <p:cNvCxnSpPr/>
              <p:nvPr/>
            </p:nvCxnSpPr>
            <p:spPr>
              <a:xfrm rot="-5400000">
                <a:off x="751253" y="582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-3600000">
                <a:off x="799484" y="564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rot="-1800000">
                <a:off x="931253" y="5510476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1111253" y="546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1800000">
                <a:off x="1291253" y="5510476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rot="3600000">
                <a:off x="1423022" y="564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5400000">
                <a:off x="1471253" y="582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7200000">
                <a:off x="1423022" y="600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9000000">
                <a:off x="1291253" y="6134014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rot="10800000">
                <a:off x="1111253" y="618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rot="12600000">
                <a:off x="931253" y="6134014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rot="14400000">
                <a:off x="799484" y="6002245"/>
                <a:ext cx="0" cy="360000"/>
              </a:xfrm>
              <a:prstGeom prst="line">
                <a:avLst/>
              </a:prstGeom>
              <a:ln w="76200" cap="rnd"/>
              <a:sp3d z="1524000" prstMaterial="plastic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054846"/>
            <a:ext cx="4603629" cy="3926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2700" y="5905500"/>
            <a:ext cx="1353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RGB </a:t>
            </a:r>
          </a:p>
          <a:p>
            <a:r>
              <a:rPr lang="en-US" altLang="zh-CN" dirty="0" smtClean="0"/>
              <a:t>91,155,213</a:t>
            </a:r>
          </a:p>
          <a:p>
            <a:r>
              <a:rPr lang="en-US" altLang="zh-CN" dirty="0" smtClean="0"/>
              <a:t>142,170,219</a:t>
            </a:r>
          </a:p>
          <a:p>
            <a:r>
              <a:rPr lang="en-US" altLang="zh-CN" dirty="0" smtClean="0"/>
              <a:t>216,216,216</a:t>
            </a:r>
          </a:p>
          <a:p>
            <a:r>
              <a:rPr lang="en-US" altLang="zh-CN" dirty="0" smtClean="0"/>
              <a:t>237,237,237</a:t>
            </a:r>
          </a:p>
          <a:p>
            <a:r>
              <a:rPr lang="en-US" altLang="zh-CN" dirty="0"/>
              <a:t>180,198,231</a:t>
            </a:r>
            <a:endParaRPr lang="zh-CN" altLang="en-US" dirty="0"/>
          </a:p>
        </p:txBody>
      </p:sp>
      <p:pic>
        <p:nvPicPr>
          <p:cNvPr id="7" name="颜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20150" y="8056466"/>
            <a:ext cx="562550" cy="527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0150" y="821452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0,189,87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85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3"/>
          <p:cNvGrpSpPr/>
          <p:nvPr/>
        </p:nvGrpSpPr>
        <p:grpSpPr>
          <a:xfrm>
            <a:off x="4435737" y="3693228"/>
            <a:ext cx="2467969" cy="2467969"/>
            <a:chOff x="3828879" y="285714"/>
            <a:chExt cx="5400000" cy="5400000"/>
          </a:xfrm>
          <a:solidFill>
            <a:schemeClr val="bg1">
              <a:lumMod val="85000"/>
            </a:schemeClr>
          </a:solidFill>
          <a:scene3d>
            <a:camera prst="orthographicFront"/>
            <a:lightRig rig="threePt" dir="t">
              <a:rot lat="0" lon="0" rev="9600000"/>
            </a:lightRig>
          </a:scene3d>
        </p:grpSpPr>
        <p:grpSp>
          <p:nvGrpSpPr>
            <p:cNvPr id="159" name="组合 158"/>
            <p:cNvGrpSpPr/>
            <p:nvPr/>
          </p:nvGrpSpPr>
          <p:grpSpPr>
            <a:xfrm>
              <a:off x="3828879" y="285714"/>
              <a:ext cx="5400000" cy="5400000"/>
              <a:chOff x="2669322" y="285714"/>
              <a:chExt cx="5400000" cy="5400000"/>
            </a:xfrm>
            <a:grpFill/>
          </p:grpSpPr>
          <p:sp>
            <p:nvSpPr>
              <p:cNvPr id="153" name="圆角矩形 152"/>
              <p:cNvSpPr/>
              <p:nvPr/>
            </p:nvSpPr>
            <p:spPr>
              <a:xfrm rot="18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54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  <p:sp>
            <p:nvSpPr>
              <p:cNvPr id="156" name="圆角矩形 155"/>
              <p:cNvSpPr/>
              <p:nvPr/>
            </p:nvSpPr>
            <p:spPr>
              <a:xfrm rot="9000000">
                <a:off x="5009322" y="285714"/>
                <a:ext cx="720000" cy="5400000"/>
              </a:xfrm>
              <a:prstGeom prst="round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3"/>
              </a:p>
            </p:txBody>
          </p:sp>
        </p:grpSp>
        <p:sp>
          <p:nvSpPr>
            <p:cNvPr id="158" name="椭圆 157"/>
            <p:cNvSpPr/>
            <p:nvPr/>
          </p:nvSpPr>
          <p:spPr>
            <a:xfrm>
              <a:off x="4728879" y="1185714"/>
              <a:ext cx="3600000" cy="3600000"/>
            </a:xfrm>
            <a:prstGeom prst="ellipse">
              <a:avLst/>
            </a:pr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163" name="矩形 162"/>
          <p:cNvSpPr/>
          <p:nvPr/>
        </p:nvSpPr>
        <p:spPr>
          <a:xfrm rot="5400000">
            <a:off x="1084958" y="3857760"/>
            <a:ext cx="329063" cy="2467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164" name="椭圆 163"/>
          <p:cNvSpPr/>
          <p:nvPr/>
        </p:nvSpPr>
        <p:spPr>
          <a:xfrm>
            <a:off x="3287019" y="4703863"/>
            <a:ext cx="417909" cy="4179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</p:spTree>
    <p:extLst>
      <p:ext uri="{BB962C8B-B14F-4D97-AF65-F5344CB8AC3E}">
        <p14:creationId xmlns:p14="http://schemas.microsoft.com/office/powerpoint/2010/main" val="32676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01032" y="4808339"/>
            <a:ext cx="417909" cy="4179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1784446" y="6894786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2984" y="2438400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内外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7.5</a:t>
            </a:r>
            <a:endParaRPr lang="en-US" altLang="zh-CN" dirty="0" smtClean="0"/>
          </a:p>
          <a:p>
            <a:r>
              <a:rPr lang="zh-CN" altLang="en-US" dirty="0" smtClean="0"/>
              <a:t>开角</a:t>
            </a:r>
            <a:r>
              <a:rPr lang="en-US" altLang="zh-CN" dirty="0" smtClean="0"/>
              <a:t>120°</a:t>
            </a:r>
            <a:endParaRPr lang="zh-CN" altLang="en-US" dirty="0"/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3888625" y="1757909"/>
            <a:ext cx="2340000" cy="1752504"/>
          </a:xfrm>
          <a:custGeom>
            <a:avLst/>
            <a:gdLst>
              <a:gd name="connsiteX0" fmla="*/ 1170000 w 2340000"/>
              <a:gd name="connsiteY0" fmla="*/ 0 h 1752504"/>
              <a:gd name="connsiteX1" fmla="*/ 2340000 w 2340000"/>
              <a:gd name="connsiteY1" fmla="*/ 1170000 h 1752504"/>
              <a:gd name="connsiteX2" fmla="*/ 2248056 w 2340000"/>
              <a:gd name="connsiteY2" fmla="*/ 1625417 h 1752504"/>
              <a:gd name="connsiteX3" fmla="*/ 2179075 w 2340000"/>
              <a:gd name="connsiteY3" fmla="*/ 1752504 h 1752504"/>
              <a:gd name="connsiteX4" fmla="*/ 2101454 w 2340000"/>
              <a:gd name="connsiteY4" fmla="*/ 1707696 h 1752504"/>
              <a:gd name="connsiteX5" fmla="*/ 2165128 w 2340000"/>
              <a:gd name="connsiteY5" fmla="*/ 1590385 h 1752504"/>
              <a:gd name="connsiteX6" fmla="*/ 2250000 w 2340000"/>
              <a:gd name="connsiteY6" fmla="*/ 1170000 h 1752504"/>
              <a:gd name="connsiteX7" fmla="*/ 1170000 w 2340000"/>
              <a:gd name="connsiteY7" fmla="*/ 90000 h 1752504"/>
              <a:gd name="connsiteX8" fmla="*/ 90000 w 2340000"/>
              <a:gd name="connsiteY8" fmla="*/ 1170000 h 1752504"/>
              <a:gd name="connsiteX9" fmla="*/ 174872 w 2340000"/>
              <a:gd name="connsiteY9" fmla="*/ 1590385 h 1752504"/>
              <a:gd name="connsiteX10" fmla="*/ 238546 w 2340000"/>
              <a:gd name="connsiteY10" fmla="*/ 1707696 h 1752504"/>
              <a:gd name="connsiteX11" fmla="*/ 160925 w 2340000"/>
              <a:gd name="connsiteY11" fmla="*/ 1752504 h 1752504"/>
              <a:gd name="connsiteX12" fmla="*/ 91945 w 2340000"/>
              <a:gd name="connsiteY12" fmla="*/ 1625417 h 1752504"/>
              <a:gd name="connsiteX13" fmla="*/ 0 w 2340000"/>
              <a:gd name="connsiteY13" fmla="*/ 1170000 h 1752504"/>
              <a:gd name="connsiteX14" fmla="*/ 1170000 w 2340000"/>
              <a:gd name="connsiteY14" fmla="*/ 0 h 175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0000" h="1752504">
                <a:moveTo>
                  <a:pt x="1170000" y="0"/>
                </a:moveTo>
                <a:cubicBezTo>
                  <a:pt x="1816173" y="0"/>
                  <a:pt x="2340000" y="523827"/>
                  <a:pt x="2340000" y="1170000"/>
                </a:cubicBezTo>
                <a:cubicBezTo>
                  <a:pt x="2340000" y="1331544"/>
                  <a:pt x="2307261" y="1485440"/>
                  <a:pt x="2248056" y="1625417"/>
                </a:cubicBezTo>
                <a:lnTo>
                  <a:pt x="2179075" y="1752504"/>
                </a:lnTo>
                <a:lnTo>
                  <a:pt x="2101454" y="1707696"/>
                </a:lnTo>
                <a:lnTo>
                  <a:pt x="2165128" y="1590385"/>
                </a:lnTo>
                <a:cubicBezTo>
                  <a:pt x="2219779" y="1461176"/>
                  <a:pt x="2250000" y="1319117"/>
                  <a:pt x="2250000" y="1170000"/>
                </a:cubicBezTo>
                <a:cubicBezTo>
                  <a:pt x="2250000" y="573532"/>
                  <a:pt x="1766468" y="90000"/>
                  <a:pt x="1170000" y="90000"/>
                </a:cubicBezTo>
                <a:cubicBezTo>
                  <a:pt x="573532" y="90000"/>
                  <a:pt x="90000" y="573532"/>
                  <a:pt x="90000" y="1170000"/>
                </a:cubicBezTo>
                <a:cubicBezTo>
                  <a:pt x="90000" y="1319117"/>
                  <a:pt x="120221" y="1461176"/>
                  <a:pt x="174872" y="1590385"/>
                </a:cubicBezTo>
                <a:lnTo>
                  <a:pt x="238546" y="1707696"/>
                </a:lnTo>
                <a:lnTo>
                  <a:pt x="160925" y="1752504"/>
                </a:lnTo>
                <a:lnTo>
                  <a:pt x="91945" y="1625417"/>
                </a:lnTo>
                <a:cubicBezTo>
                  <a:pt x="32739" y="1485440"/>
                  <a:pt x="0" y="133154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8200" y="2438400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外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6.5</a:t>
            </a:r>
            <a:endParaRPr lang="zh-CN" altLang="en-US" dirty="0"/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4209431" y="4461004"/>
            <a:ext cx="2340000" cy="1752504"/>
          </a:xfrm>
          <a:custGeom>
            <a:avLst/>
            <a:gdLst>
              <a:gd name="connsiteX0" fmla="*/ 1170000 w 2340000"/>
              <a:gd name="connsiteY0" fmla="*/ 0 h 1752504"/>
              <a:gd name="connsiteX1" fmla="*/ 2340000 w 2340000"/>
              <a:gd name="connsiteY1" fmla="*/ 1170000 h 1752504"/>
              <a:gd name="connsiteX2" fmla="*/ 2248056 w 2340000"/>
              <a:gd name="connsiteY2" fmla="*/ 1625417 h 1752504"/>
              <a:gd name="connsiteX3" fmla="*/ 2179075 w 2340000"/>
              <a:gd name="connsiteY3" fmla="*/ 1752504 h 1752504"/>
              <a:gd name="connsiteX4" fmla="*/ 2101454 w 2340000"/>
              <a:gd name="connsiteY4" fmla="*/ 1707696 h 1752504"/>
              <a:gd name="connsiteX5" fmla="*/ 2165128 w 2340000"/>
              <a:gd name="connsiteY5" fmla="*/ 1590385 h 1752504"/>
              <a:gd name="connsiteX6" fmla="*/ 2250000 w 2340000"/>
              <a:gd name="connsiteY6" fmla="*/ 1170000 h 1752504"/>
              <a:gd name="connsiteX7" fmla="*/ 1170000 w 2340000"/>
              <a:gd name="connsiteY7" fmla="*/ 90000 h 1752504"/>
              <a:gd name="connsiteX8" fmla="*/ 90000 w 2340000"/>
              <a:gd name="connsiteY8" fmla="*/ 1170000 h 1752504"/>
              <a:gd name="connsiteX9" fmla="*/ 174872 w 2340000"/>
              <a:gd name="connsiteY9" fmla="*/ 1590385 h 1752504"/>
              <a:gd name="connsiteX10" fmla="*/ 238546 w 2340000"/>
              <a:gd name="connsiteY10" fmla="*/ 1707696 h 1752504"/>
              <a:gd name="connsiteX11" fmla="*/ 160925 w 2340000"/>
              <a:gd name="connsiteY11" fmla="*/ 1752504 h 1752504"/>
              <a:gd name="connsiteX12" fmla="*/ 91945 w 2340000"/>
              <a:gd name="connsiteY12" fmla="*/ 1625417 h 1752504"/>
              <a:gd name="connsiteX13" fmla="*/ 0 w 2340000"/>
              <a:gd name="connsiteY13" fmla="*/ 1170000 h 1752504"/>
              <a:gd name="connsiteX14" fmla="*/ 1170000 w 2340000"/>
              <a:gd name="connsiteY14" fmla="*/ 0 h 175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0000" h="1752504">
                <a:moveTo>
                  <a:pt x="1170000" y="0"/>
                </a:moveTo>
                <a:cubicBezTo>
                  <a:pt x="1816173" y="0"/>
                  <a:pt x="2340000" y="523827"/>
                  <a:pt x="2340000" y="1170000"/>
                </a:cubicBezTo>
                <a:cubicBezTo>
                  <a:pt x="2340000" y="1331544"/>
                  <a:pt x="2307261" y="1485440"/>
                  <a:pt x="2248056" y="1625417"/>
                </a:cubicBezTo>
                <a:lnTo>
                  <a:pt x="2179075" y="1752504"/>
                </a:lnTo>
                <a:lnTo>
                  <a:pt x="2101454" y="1707696"/>
                </a:lnTo>
                <a:lnTo>
                  <a:pt x="2165128" y="1590385"/>
                </a:lnTo>
                <a:cubicBezTo>
                  <a:pt x="2219779" y="1461176"/>
                  <a:pt x="2250000" y="1319117"/>
                  <a:pt x="2250000" y="1170000"/>
                </a:cubicBezTo>
                <a:cubicBezTo>
                  <a:pt x="2250000" y="573532"/>
                  <a:pt x="1766468" y="90000"/>
                  <a:pt x="1170000" y="90000"/>
                </a:cubicBezTo>
                <a:cubicBezTo>
                  <a:pt x="573532" y="90000"/>
                  <a:pt x="90000" y="573532"/>
                  <a:pt x="90000" y="1170000"/>
                </a:cubicBezTo>
                <a:cubicBezTo>
                  <a:pt x="90000" y="1319117"/>
                  <a:pt x="120221" y="1461176"/>
                  <a:pt x="174872" y="1590385"/>
                </a:cubicBezTo>
                <a:lnTo>
                  <a:pt x="238546" y="1707696"/>
                </a:lnTo>
                <a:lnTo>
                  <a:pt x="160925" y="1752504"/>
                </a:lnTo>
                <a:lnTo>
                  <a:pt x="91945" y="1625417"/>
                </a:lnTo>
                <a:cubicBezTo>
                  <a:pt x="32739" y="1485440"/>
                  <a:pt x="0" y="133154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 dirty="0"/>
          </a:p>
        </p:txBody>
      </p:sp>
      <p:sp>
        <p:nvSpPr>
          <p:cNvPr id="27" name="任意多边形 26"/>
          <p:cNvSpPr>
            <a:spLocks noChangeAspect="1"/>
          </p:cNvSpPr>
          <p:nvPr/>
        </p:nvSpPr>
        <p:spPr>
          <a:xfrm>
            <a:off x="958585" y="1606414"/>
            <a:ext cx="2700000" cy="2021817"/>
          </a:xfrm>
          <a:custGeom>
            <a:avLst/>
            <a:gdLst>
              <a:gd name="connsiteX0" fmla="*/ 1350000 w 2700000"/>
              <a:gd name="connsiteY0" fmla="*/ 0 h 2021817"/>
              <a:gd name="connsiteX1" fmla="*/ 2700000 w 2700000"/>
              <a:gd name="connsiteY1" fmla="*/ 1350000 h 2021817"/>
              <a:gd name="connsiteX2" fmla="*/ 2593911 w 2700000"/>
              <a:gd name="connsiteY2" fmla="*/ 1875481 h 2021817"/>
              <a:gd name="connsiteX3" fmla="*/ 2514482 w 2700000"/>
              <a:gd name="connsiteY3" fmla="*/ 2021817 h 2021817"/>
              <a:gd name="connsiteX4" fmla="*/ 2281586 w 2700000"/>
              <a:gd name="connsiteY4" fmla="*/ 1887454 h 2021817"/>
              <a:gd name="connsiteX5" fmla="*/ 2345128 w 2700000"/>
              <a:gd name="connsiteY5" fmla="*/ 1770385 h 2021817"/>
              <a:gd name="connsiteX6" fmla="*/ 2430000 w 2700000"/>
              <a:gd name="connsiteY6" fmla="*/ 1350000 h 2021817"/>
              <a:gd name="connsiteX7" fmla="*/ 1350000 w 2700000"/>
              <a:gd name="connsiteY7" fmla="*/ 270000 h 2021817"/>
              <a:gd name="connsiteX8" fmla="*/ 270000 w 2700000"/>
              <a:gd name="connsiteY8" fmla="*/ 1350000 h 2021817"/>
              <a:gd name="connsiteX9" fmla="*/ 354872 w 2700000"/>
              <a:gd name="connsiteY9" fmla="*/ 1770385 h 2021817"/>
              <a:gd name="connsiteX10" fmla="*/ 418414 w 2700000"/>
              <a:gd name="connsiteY10" fmla="*/ 1887454 h 2021817"/>
              <a:gd name="connsiteX11" fmla="*/ 185518 w 2700000"/>
              <a:gd name="connsiteY11" fmla="*/ 2021817 h 2021817"/>
              <a:gd name="connsiteX12" fmla="*/ 106090 w 2700000"/>
              <a:gd name="connsiteY12" fmla="*/ 1875481 h 2021817"/>
              <a:gd name="connsiteX13" fmla="*/ 0 w 2700000"/>
              <a:gd name="connsiteY13" fmla="*/ 1350000 h 2021817"/>
              <a:gd name="connsiteX14" fmla="*/ 1350000 w 2700000"/>
              <a:gd name="connsiteY14" fmla="*/ 0 h 202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0000" h="2021817">
                <a:moveTo>
                  <a:pt x="1350000" y="0"/>
                </a:moveTo>
                <a:cubicBezTo>
                  <a:pt x="2095584" y="0"/>
                  <a:pt x="2700000" y="604416"/>
                  <a:pt x="2700000" y="1350000"/>
                </a:cubicBezTo>
                <a:cubicBezTo>
                  <a:pt x="2700000" y="1536396"/>
                  <a:pt x="2662224" y="1713969"/>
                  <a:pt x="2593911" y="1875481"/>
                </a:cubicBezTo>
                <a:lnTo>
                  <a:pt x="2514482" y="2021817"/>
                </a:lnTo>
                <a:lnTo>
                  <a:pt x="2281586" y="1887454"/>
                </a:lnTo>
                <a:lnTo>
                  <a:pt x="2345128" y="1770385"/>
                </a:lnTo>
                <a:cubicBezTo>
                  <a:pt x="2399779" y="1641176"/>
                  <a:pt x="2430000" y="1499117"/>
                  <a:pt x="2430000" y="1350000"/>
                </a:cubicBezTo>
                <a:cubicBezTo>
                  <a:pt x="2430000" y="753532"/>
                  <a:pt x="1946468" y="270000"/>
                  <a:pt x="1350000" y="270000"/>
                </a:cubicBezTo>
                <a:cubicBezTo>
                  <a:pt x="753532" y="270000"/>
                  <a:pt x="270000" y="753532"/>
                  <a:pt x="270000" y="1350000"/>
                </a:cubicBezTo>
                <a:cubicBezTo>
                  <a:pt x="270000" y="1499117"/>
                  <a:pt x="300221" y="1641176"/>
                  <a:pt x="354872" y="1770385"/>
                </a:cubicBezTo>
                <a:lnTo>
                  <a:pt x="418414" y="1887454"/>
                </a:lnTo>
                <a:lnTo>
                  <a:pt x="185518" y="2021817"/>
                </a:lnTo>
                <a:lnTo>
                  <a:pt x="106090" y="1875481"/>
                </a:lnTo>
                <a:cubicBezTo>
                  <a:pt x="37776" y="1713969"/>
                  <a:pt x="0" y="1536396"/>
                  <a:pt x="0" y="1350000"/>
                </a:cubicBezTo>
                <a:cubicBezTo>
                  <a:pt x="0" y="604416"/>
                  <a:pt x="604416" y="0"/>
                  <a:pt x="135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6471" y="79724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6:7</a:t>
            </a:r>
            <a:endParaRPr lang="zh-CN" altLang="en-US" dirty="0"/>
          </a:p>
        </p:txBody>
      </p:sp>
      <p:sp>
        <p:nvSpPr>
          <p:cNvPr id="29" name="任意多边形 28"/>
          <p:cNvSpPr>
            <a:spLocks noChangeAspect="1"/>
          </p:cNvSpPr>
          <p:nvPr/>
        </p:nvSpPr>
        <p:spPr>
          <a:xfrm>
            <a:off x="1514186" y="4191691"/>
            <a:ext cx="2700000" cy="2021817"/>
          </a:xfrm>
          <a:custGeom>
            <a:avLst/>
            <a:gdLst>
              <a:gd name="connsiteX0" fmla="*/ 1350000 w 2700000"/>
              <a:gd name="connsiteY0" fmla="*/ 0 h 2021817"/>
              <a:gd name="connsiteX1" fmla="*/ 2700000 w 2700000"/>
              <a:gd name="connsiteY1" fmla="*/ 1350000 h 2021817"/>
              <a:gd name="connsiteX2" fmla="*/ 2593911 w 2700000"/>
              <a:gd name="connsiteY2" fmla="*/ 1875481 h 2021817"/>
              <a:gd name="connsiteX3" fmla="*/ 2514482 w 2700000"/>
              <a:gd name="connsiteY3" fmla="*/ 2021817 h 2021817"/>
              <a:gd name="connsiteX4" fmla="*/ 2281586 w 2700000"/>
              <a:gd name="connsiteY4" fmla="*/ 1887454 h 2021817"/>
              <a:gd name="connsiteX5" fmla="*/ 2345128 w 2700000"/>
              <a:gd name="connsiteY5" fmla="*/ 1770385 h 2021817"/>
              <a:gd name="connsiteX6" fmla="*/ 2430000 w 2700000"/>
              <a:gd name="connsiteY6" fmla="*/ 1350000 h 2021817"/>
              <a:gd name="connsiteX7" fmla="*/ 1350000 w 2700000"/>
              <a:gd name="connsiteY7" fmla="*/ 270000 h 2021817"/>
              <a:gd name="connsiteX8" fmla="*/ 270000 w 2700000"/>
              <a:gd name="connsiteY8" fmla="*/ 1350000 h 2021817"/>
              <a:gd name="connsiteX9" fmla="*/ 354872 w 2700000"/>
              <a:gd name="connsiteY9" fmla="*/ 1770385 h 2021817"/>
              <a:gd name="connsiteX10" fmla="*/ 418414 w 2700000"/>
              <a:gd name="connsiteY10" fmla="*/ 1887454 h 2021817"/>
              <a:gd name="connsiteX11" fmla="*/ 185518 w 2700000"/>
              <a:gd name="connsiteY11" fmla="*/ 2021817 h 2021817"/>
              <a:gd name="connsiteX12" fmla="*/ 106090 w 2700000"/>
              <a:gd name="connsiteY12" fmla="*/ 1875481 h 2021817"/>
              <a:gd name="connsiteX13" fmla="*/ 0 w 2700000"/>
              <a:gd name="connsiteY13" fmla="*/ 1350000 h 2021817"/>
              <a:gd name="connsiteX14" fmla="*/ 1350000 w 2700000"/>
              <a:gd name="connsiteY14" fmla="*/ 0 h 202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0000" h="2021817">
                <a:moveTo>
                  <a:pt x="1350000" y="0"/>
                </a:moveTo>
                <a:cubicBezTo>
                  <a:pt x="2095584" y="0"/>
                  <a:pt x="2700000" y="604416"/>
                  <a:pt x="2700000" y="1350000"/>
                </a:cubicBezTo>
                <a:cubicBezTo>
                  <a:pt x="2700000" y="1536396"/>
                  <a:pt x="2662224" y="1713969"/>
                  <a:pt x="2593911" y="1875481"/>
                </a:cubicBezTo>
                <a:lnTo>
                  <a:pt x="2514482" y="2021817"/>
                </a:lnTo>
                <a:lnTo>
                  <a:pt x="2281586" y="1887454"/>
                </a:lnTo>
                <a:lnTo>
                  <a:pt x="2345128" y="1770385"/>
                </a:lnTo>
                <a:cubicBezTo>
                  <a:pt x="2399779" y="1641176"/>
                  <a:pt x="2430000" y="1499117"/>
                  <a:pt x="2430000" y="1350000"/>
                </a:cubicBezTo>
                <a:cubicBezTo>
                  <a:pt x="2430000" y="753532"/>
                  <a:pt x="1946468" y="270000"/>
                  <a:pt x="1350000" y="270000"/>
                </a:cubicBezTo>
                <a:cubicBezTo>
                  <a:pt x="753532" y="270000"/>
                  <a:pt x="270000" y="753532"/>
                  <a:pt x="270000" y="1350000"/>
                </a:cubicBezTo>
                <a:cubicBezTo>
                  <a:pt x="270000" y="1499117"/>
                  <a:pt x="300221" y="1641176"/>
                  <a:pt x="354872" y="1770385"/>
                </a:cubicBezTo>
                <a:lnTo>
                  <a:pt x="418414" y="1887454"/>
                </a:lnTo>
                <a:lnTo>
                  <a:pt x="185518" y="2021817"/>
                </a:lnTo>
                <a:lnTo>
                  <a:pt x="106090" y="1875481"/>
                </a:lnTo>
                <a:cubicBezTo>
                  <a:pt x="37776" y="1713969"/>
                  <a:pt x="0" y="1536396"/>
                  <a:pt x="0" y="1350000"/>
                </a:cubicBezTo>
                <a:cubicBezTo>
                  <a:pt x="0" y="604416"/>
                  <a:pt x="604416" y="0"/>
                  <a:pt x="135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8" name="矩形 7"/>
          <p:cNvSpPr/>
          <p:nvPr/>
        </p:nvSpPr>
        <p:spPr>
          <a:xfrm>
            <a:off x="1784446" y="7972432"/>
            <a:ext cx="2700000" cy="67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spect="1"/>
          </p:cNvSpPr>
          <p:nvPr/>
        </p:nvSpPr>
        <p:spPr>
          <a:xfrm>
            <a:off x="75025" y="3809399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4227925" y="3809399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2503900" y="3946710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</p:spTree>
    <p:extLst>
      <p:ext uri="{BB962C8B-B14F-4D97-AF65-F5344CB8AC3E}">
        <p14:creationId xmlns:p14="http://schemas.microsoft.com/office/powerpoint/2010/main" val="792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01032" y="4808339"/>
            <a:ext cx="417909" cy="4179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13" name="椭圆 12"/>
          <p:cNvSpPr/>
          <p:nvPr/>
        </p:nvSpPr>
        <p:spPr>
          <a:xfrm>
            <a:off x="2665513" y="4808339"/>
            <a:ext cx="417909" cy="41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5" name="任意多边形 4"/>
          <p:cNvSpPr>
            <a:spLocks noChangeAspect="1"/>
          </p:cNvSpPr>
          <p:nvPr/>
        </p:nvSpPr>
        <p:spPr>
          <a:xfrm>
            <a:off x="3599275" y="4073516"/>
            <a:ext cx="2520000" cy="1887554"/>
          </a:xfrm>
          <a:custGeom>
            <a:avLst/>
            <a:gdLst>
              <a:gd name="connsiteX0" fmla="*/ 1260000 w 2520000"/>
              <a:gd name="connsiteY0" fmla="*/ 0 h 1887554"/>
              <a:gd name="connsiteX1" fmla="*/ 2520000 w 2520000"/>
              <a:gd name="connsiteY1" fmla="*/ 1260000 h 1887554"/>
              <a:gd name="connsiteX2" fmla="*/ 2420983 w 2520000"/>
              <a:gd name="connsiteY2" fmla="*/ 1750449 h 1887554"/>
              <a:gd name="connsiteX3" fmla="*/ 2346565 w 2520000"/>
              <a:gd name="connsiteY3" fmla="*/ 1887554 h 1887554"/>
              <a:gd name="connsiteX4" fmla="*/ 2191342 w 2520000"/>
              <a:gd name="connsiteY4" fmla="*/ 1797904 h 1887554"/>
              <a:gd name="connsiteX5" fmla="*/ 2255129 w 2520000"/>
              <a:gd name="connsiteY5" fmla="*/ 1680385 h 1887554"/>
              <a:gd name="connsiteX6" fmla="*/ 2340000 w 2520000"/>
              <a:gd name="connsiteY6" fmla="*/ 1260000 h 1887554"/>
              <a:gd name="connsiteX7" fmla="*/ 1260000 w 2520000"/>
              <a:gd name="connsiteY7" fmla="*/ 180000 h 1887554"/>
              <a:gd name="connsiteX8" fmla="*/ 180000 w 2520000"/>
              <a:gd name="connsiteY8" fmla="*/ 1260000 h 1887554"/>
              <a:gd name="connsiteX9" fmla="*/ 264872 w 2520000"/>
              <a:gd name="connsiteY9" fmla="*/ 1680385 h 1887554"/>
              <a:gd name="connsiteX10" fmla="*/ 328659 w 2520000"/>
              <a:gd name="connsiteY10" fmla="*/ 1797904 h 1887554"/>
              <a:gd name="connsiteX11" fmla="*/ 173435 w 2520000"/>
              <a:gd name="connsiteY11" fmla="*/ 1887554 h 1887554"/>
              <a:gd name="connsiteX12" fmla="*/ 99017 w 2520000"/>
              <a:gd name="connsiteY12" fmla="*/ 1750449 h 1887554"/>
              <a:gd name="connsiteX13" fmla="*/ 0 w 2520000"/>
              <a:gd name="connsiteY13" fmla="*/ 1260000 h 1887554"/>
              <a:gd name="connsiteX14" fmla="*/ 1260000 w 2520000"/>
              <a:gd name="connsiteY14" fmla="*/ 0 h 188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000" h="188755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433970"/>
                  <a:pt x="2484743" y="1599705"/>
                  <a:pt x="2420983" y="1750449"/>
                </a:cubicBezTo>
                <a:lnTo>
                  <a:pt x="2346565" y="1887554"/>
                </a:lnTo>
                <a:lnTo>
                  <a:pt x="2191342" y="1797904"/>
                </a:lnTo>
                <a:lnTo>
                  <a:pt x="2255129" y="1680385"/>
                </a:lnTo>
                <a:cubicBezTo>
                  <a:pt x="2309779" y="1551176"/>
                  <a:pt x="2340000" y="1409117"/>
                  <a:pt x="2340000" y="1260000"/>
                </a:cubicBezTo>
                <a:cubicBezTo>
                  <a:pt x="2340000" y="663532"/>
                  <a:pt x="1856468" y="180000"/>
                  <a:pt x="1260000" y="180000"/>
                </a:cubicBezTo>
                <a:cubicBezTo>
                  <a:pt x="663532" y="180000"/>
                  <a:pt x="180000" y="663532"/>
                  <a:pt x="180000" y="1260000"/>
                </a:cubicBezTo>
                <a:cubicBezTo>
                  <a:pt x="180000" y="1409117"/>
                  <a:pt x="210221" y="1551176"/>
                  <a:pt x="264872" y="1680385"/>
                </a:cubicBezTo>
                <a:lnTo>
                  <a:pt x="328659" y="1797904"/>
                </a:lnTo>
                <a:lnTo>
                  <a:pt x="173435" y="1887554"/>
                </a:lnTo>
                <a:lnTo>
                  <a:pt x="99017" y="1750449"/>
                </a:lnTo>
                <a:cubicBezTo>
                  <a:pt x="35258" y="1599705"/>
                  <a:pt x="0" y="1433970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</p:spTree>
    <p:extLst>
      <p:ext uri="{BB962C8B-B14F-4D97-AF65-F5344CB8AC3E}">
        <p14:creationId xmlns:p14="http://schemas.microsoft.com/office/powerpoint/2010/main" val="1945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01032" y="4808339"/>
            <a:ext cx="417909" cy="4179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14" name="椭圆 13"/>
          <p:cNvSpPr/>
          <p:nvPr/>
        </p:nvSpPr>
        <p:spPr>
          <a:xfrm>
            <a:off x="3035201" y="4717257"/>
            <a:ext cx="417909" cy="4179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15" name="椭圆 14"/>
          <p:cNvSpPr/>
          <p:nvPr/>
        </p:nvSpPr>
        <p:spPr>
          <a:xfrm>
            <a:off x="4634508" y="4717257"/>
            <a:ext cx="417909" cy="4179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3"/>
          </a:p>
        </p:txBody>
      </p:sp>
      <p:sp>
        <p:nvSpPr>
          <p:cNvPr id="2" name="文本框 1"/>
          <p:cNvSpPr txBox="1"/>
          <p:nvPr/>
        </p:nvSpPr>
        <p:spPr>
          <a:xfrm>
            <a:off x="2600325" y="6924675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14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73"/>
            <a:ext cx="6858000" cy="81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E1YTYwYjQ5ZjFkYzBjOWY3MmIyMzk4ZTRhMDk3OT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417</Words>
  <Application>Microsoft Office PowerPoint</Application>
  <PresentationFormat>A4 纸张(210x297 毫米)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159</cp:revision>
  <dcterms:created xsi:type="dcterms:W3CDTF">2022-11-29T05:36:00Z</dcterms:created>
  <dcterms:modified xsi:type="dcterms:W3CDTF">2022-11-29T17:24:37Z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EEFEFC525743433891A97386E3B4D141</vt:lpwstr>
  </property>
  <property fmtid="{D5CDD505-2E9C-101B-9397-08002B2CF9AE}" pid="3" name="KSOProductBuildVer">
    <vt:lpwstr>2052-11.1.0.12763</vt:lpwstr>
  </property>
</Properties>
</file>