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1FE"/>
    <a:srgbClr val="3EDDF0"/>
    <a:srgbClr val="A6C2EE"/>
    <a:srgbClr val="B5D4E8"/>
    <a:srgbClr val="FDFDFD"/>
    <a:srgbClr val="B4D3EF"/>
    <a:srgbClr val="FEFEFE"/>
    <a:srgbClr val="DDE9F5"/>
    <a:srgbClr val="A4C1ED"/>
    <a:srgbClr val="B2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84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60679" y="2272618"/>
            <a:ext cx="2081644" cy="2411206"/>
            <a:chOff x="2478179" y="3720418"/>
            <a:chExt cx="2081644" cy="2411206"/>
          </a:xfrm>
        </p:grpSpPr>
        <p:sp>
          <p:nvSpPr>
            <p:cNvPr id="5" name="同侧圆角矩形 4"/>
            <p:cNvSpPr/>
            <p:nvPr/>
          </p:nvSpPr>
          <p:spPr>
            <a:xfrm rot="10800000">
              <a:off x="2673240" y="5051624"/>
              <a:ext cx="1800000" cy="1080000"/>
            </a:xfrm>
            <a:prstGeom prst="round2SameRect">
              <a:avLst>
                <a:gd name="adj1" fmla="val 26898"/>
                <a:gd name="adj2" fmla="val 0"/>
              </a:avLst>
            </a:prstGeom>
            <a:solidFill>
              <a:srgbClr val="3EDDF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673240" y="4781624"/>
              <a:ext cx="1800000" cy="540000"/>
            </a:xfrm>
            <a:prstGeom prst="ellipse">
              <a:avLst/>
            </a:prstGeom>
            <a:solidFill>
              <a:srgbClr val="B9F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2478180" y="3900420"/>
              <a:ext cx="2081643" cy="2231204"/>
            </a:xfrm>
            <a:custGeom>
              <a:avLst/>
              <a:gdLst>
                <a:gd name="connsiteX0" fmla="*/ 180000 w 2081643"/>
                <a:gd name="connsiteY0" fmla="*/ 2231204 h 2231204"/>
                <a:gd name="connsiteX1" fmla="*/ 0 w 2081643"/>
                <a:gd name="connsiteY1" fmla="*/ 2231204 h 2231204"/>
                <a:gd name="connsiteX2" fmla="*/ 90000 w 2081643"/>
                <a:gd name="connsiteY2" fmla="*/ 1871204 h 2231204"/>
                <a:gd name="connsiteX3" fmla="*/ 90000 w 2081643"/>
                <a:gd name="connsiteY3" fmla="*/ 300006 h 2231204"/>
                <a:gd name="connsiteX4" fmla="*/ 390006 w 2081643"/>
                <a:gd name="connsiteY4" fmla="*/ 0 h 2231204"/>
                <a:gd name="connsiteX5" fmla="*/ 1589994 w 2081643"/>
                <a:gd name="connsiteY5" fmla="*/ 0 h 2231204"/>
                <a:gd name="connsiteX6" fmla="*/ 1890000 w 2081643"/>
                <a:gd name="connsiteY6" fmla="*/ 300006 h 2231204"/>
                <a:gd name="connsiteX7" fmla="*/ 1890000 w 2081643"/>
                <a:gd name="connsiteY7" fmla="*/ 1908735 h 2231204"/>
                <a:gd name="connsiteX8" fmla="*/ 1894413 w 2081643"/>
                <a:gd name="connsiteY8" fmla="*/ 1912170 h 2231204"/>
                <a:gd name="connsiteX9" fmla="*/ 2081643 w 2081643"/>
                <a:gd name="connsiteY9" fmla="*/ 1951190 h 2231204"/>
                <a:gd name="connsiteX10" fmla="*/ 1899000 w 2081643"/>
                <a:gd name="connsiteY10" fmla="*/ 2081664 h 2231204"/>
                <a:gd name="connsiteX11" fmla="*/ 1890000 w 2081643"/>
                <a:gd name="connsiteY11" fmla="*/ 2085078 h 2231204"/>
                <a:gd name="connsiteX12" fmla="*/ 1890000 w 2081643"/>
                <a:gd name="connsiteY12" fmla="*/ 2160000 h 2231204"/>
                <a:gd name="connsiteX13" fmla="*/ 162199 w 2081643"/>
                <a:gd name="connsiteY13" fmla="*/ 2160000 h 22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1643" h="2231204">
                  <a:moveTo>
                    <a:pt x="180000" y="2231204"/>
                  </a:moveTo>
                  <a:lnTo>
                    <a:pt x="0" y="2231204"/>
                  </a:lnTo>
                  <a:lnTo>
                    <a:pt x="90000" y="1871204"/>
                  </a:lnTo>
                  <a:lnTo>
                    <a:pt x="90000" y="300006"/>
                  </a:lnTo>
                  <a:cubicBezTo>
                    <a:pt x="90000" y="134317"/>
                    <a:pt x="224317" y="0"/>
                    <a:pt x="390006" y="0"/>
                  </a:cubicBezTo>
                  <a:lnTo>
                    <a:pt x="1589994" y="0"/>
                  </a:lnTo>
                  <a:cubicBezTo>
                    <a:pt x="1755683" y="0"/>
                    <a:pt x="1890000" y="134317"/>
                    <a:pt x="1890000" y="300006"/>
                  </a:cubicBezTo>
                  <a:lnTo>
                    <a:pt x="1890000" y="1908735"/>
                  </a:lnTo>
                  <a:lnTo>
                    <a:pt x="1894413" y="1912170"/>
                  </a:lnTo>
                  <a:cubicBezTo>
                    <a:pt x="1943714" y="1941709"/>
                    <a:pt x="2006979" y="1955572"/>
                    <a:pt x="2081643" y="1951190"/>
                  </a:cubicBezTo>
                  <a:cubicBezTo>
                    <a:pt x="2023650" y="2009183"/>
                    <a:pt x="1960159" y="2053442"/>
                    <a:pt x="1899000" y="2081664"/>
                  </a:cubicBezTo>
                  <a:lnTo>
                    <a:pt x="1890000" y="2085078"/>
                  </a:lnTo>
                  <a:lnTo>
                    <a:pt x="1890000" y="2160000"/>
                  </a:lnTo>
                  <a:lnTo>
                    <a:pt x="162199" y="2160000"/>
                  </a:lnTo>
                  <a:close/>
                </a:path>
              </a:pathLst>
            </a:custGeom>
            <a:gradFill>
              <a:gsLst>
                <a:gs pos="0">
                  <a:srgbClr val="DDE9F5">
                    <a:alpha val="40000"/>
                    <a:lumMod val="20000"/>
                    <a:lumOff val="80000"/>
                  </a:srgbClr>
                </a:gs>
                <a:gs pos="40000">
                  <a:srgbClr val="FDFDFD">
                    <a:alpha val="80000"/>
                  </a:srgbClr>
                </a:gs>
                <a:gs pos="85000">
                  <a:srgbClr val="B5D4E8">
                    <a:alpha val="40000"/>
                    <a:lumMod val="45000"/>
                    <a:lumOff val="55000"/>
                  </a:srgbClr>
                </a:gs>
                <a:gs pos="100000">
                  <a:srgbClr val="A6C2EE">
                    <a:alpha val="40000"/>
                    <a:lumMod val="60000"/>
                    <a:lumOff val="40000"/>
                  </a:srgbClr>
                </a:gs>
              </a:gsLst>
              <a:lin ang="10800000" scaled="0"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形标注 1"/>
            <p:cNvSpPr/>
            <p:nvPr/>
          </p:nvSpPr>
          <p:spPr>
            <a:xfrm rot="5400000" flipH="1">
              <a:off x="3291330" y="2907267"/>
              <a:ext cx="455341" cy="2081644"/>
            </a:xfrm>
            <a:custGeom>
              <a:avLst/>
              <a:gdLst>
                <a:gd name="connsiteX0" fmla="*/ 105001 w 360000"/>
                <a:gd name="connsiteY0" fmla="*/ 2430000 h 2160000"/>
                <a:gd name="connsiteX1" fmla="*/ 91542 w 360000"/>
                <a:gd name="connsiteY1" fmla="*/ 2020590 h 2160000"/>
                <a:gd name="connsiteX2" fmla="*/ 14 w 360000"/>
                <a:gd name="connsiteY2" fmla="*/ 1066338 h 2160000"/>
                <a:gd name="connsiteX3" fmla="*/ 238997 w 360000"/>
                <a:gd name="connsiteY3" fmla="*/ 59660 h 2160000"/>
                <a:gd name="connsiteX4" fmla="*/ 359995 w 360000"/>
                <a:gd name="connsiteY4" fmla="*/ 1087159 h 2160000"/>
                <a:gd name="connsiteX5" fmla="*/ 156708 w 360000"/>
                <a:gd name="connsiteY5" fmla="*/ 2150921 h 2160000"/>
                <a:gd name="connsiteX6" fmla="*/ 105001 w 360000"/>
                <a:gd name="connsiteY6" fmla="*/ 2430000 h 2160000"/>
                <a:gd name="connsiteX0-1" fmla="*/ 101 w 404999"/>
                <a:gd name="connsiteY0-2" fmla="*/ 2415855 h 2415855"/>
                <a:gd name="connsiteX1-3" fmla="*/ 136543 w 404999"/>
                <a:gd name="connsiteY1-4" fmla="*/ 2021435 h 2415855"/>
                <a:gd name="connsiteX2-5" fmla="*/ 45015 w 404999"/>
                <a:gd name="connsiteY2-6" fmla="*/ 1067183 h 2415855"/>
                <a:gd name="connsiteX3-7" fmla="*/ 283998 w 404999"/>
                <a:gd name="connsiteY3-8" fmla="*/ 60505 h 2415855"/>
                <a:gd name="connsiteX4-9" fmla="*/ 404996 w 404999"/>
                <a:gd name="connsiteY4-10" fmla="*/ 1088004 h 2415855"/>
                <a:gd name="connsiteX5-11" fmla="*/ 201709 w 404999"/>
                <a:gd name="connsiteY5-12" fmla="*/ 2151766 h 2415855"/>
                <a:gd name="connsiteX6-13" fmla="*/ 101 w 404999"/>
                <a:gd name="connsiteY6-14" fmla="*/ 2415855 h 2415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04999" h="2415855">
                  <a:moveTo>
                    <a:pt x="101" y="2415855"/>
                  </a:moveTo>
                  <a:cubicBezTo>
                    <a:pt x="-4385" y="2279385"/>
                    <a:pt x="141029" y="2157905"/>
                    <a:pt x="136543" y="2021435"/>
                  </a:cubicBezTo>
                  <a:cubicBezTo>
                    <a:pt x="79273" y="1827542"/>
                    <a:pt x="44183" y="1461699"/>
                    <a:pt x="45015" y="1067183"/>
                  </a:cubicBezTo>
                  <a:cubicBezTo>
                    <a:pt x="46569" y="330291"/>
                    <a:pt x="167958" y="-181041"/>
                    <a:pt x="283998" y="60505"/>
                  </a:cubicBezTo>
                  <a:cubicBezTo>
                    <a:pt x="356848" y="212148"/>
                    <a:pt x="405507" y="625358"/>
                    <a:pt x="404996" y="1088004"/>
                  </a:cubicBezTo>
                  <a:cubicBezTo>
                    <a:pt x="404279" y="1737077"/>
                    <a:pt x="308981" y="2235755"/>
                    <a:pt x="201709" y="2151766"/>
                  </a:cubicBezTo>
                  <a:lnTo>
                    <a:pt x="101" y="241585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17400" y="2392341"/>
            <a:ext cx="2073910" cy="2351445"/>
            <a:chOff x="8292400" y="3679679"/>
            <a:chExt cx="2073910" cy="2351445"/>
          </a:xfrm>
        </p:grpSpPr>
        <p:sp>
          <p:nvSpPr>
            <p:cNvPr id="10" name="同侧圆角矩形 9"/>
            <p:cNvSpPr/>
            <p:nvPr/>
          </p:nvSpPr>
          <p:spPr>
            <a:xfrm rot="10800000">
              <a:off x="8486152" y="4951124"/>
              <a:ext cx="1800000" cy="1080000"/>
            </a:xfrm>
            <a:prstGeom prst="round2SameRect">
              <a:avLst>
                <a:gd name="adj1" fmla="val 26898"/>
                <a:gd name="adj2" fmla="val 0"/>
              </a:avLst>
            </a:prstGeom>
            <a:solidFill>
              <a:srgbClr val="3EDDF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486152" y="4657715"/>
              <a:ext cx="1800000" cy="540000"/>
            </a:xfrm>
            <a:prstGeom prst="ellipse">
              <a:avLst/>
            </a:prstGeom>
            <a:solidFill>
              <a:srgbClr val="B9F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292400" y="3679679"/>
              <a:ext cx="2073910" cy="2351444"/>
              <a:chOff x="8292400" y="3679679"/>
              <a:chExt cx="2073910" cy="2351444"/>
            </a:xfrm>
          </p:grpSpPr>
          <p:sp>
            <p:nvSpPr>
              <p:cNvPr id="13" name="任意多边形 12"/>
              <p:cNvSpPr/>
              <p:nvPr/>
            </p:nvSpPr>
            <p:spPr>
              <a:xfrm rot="10800000">
                <a:off x="8298112" y="3824307"/>
                <a:ext cx="2068131" cy="2206816"/>
              </a:xfrm>
              <a:custGeom>
                <a:avLst/>
                <a:gdLst>
                  <a:gd name="connsiteX0" fmla="*/ 235565 w 2068131"/>
                  <a:gd name="connsiteY0" fmla="*/ 2206816 h 2206816"/>
                  <a:gd name="connsiteX1" fmla="*/ 0 w 2068131"/>
                  <a:gd name="connsiteY1" fmla="*/ 2206816 h 2206816"/>
                  <a:gd name="connsiteX2" fmla="*/ 83521 w 2068131"/>
                  <a:gd name="connsiteY2" fmla="*/ 1906991 h 2206816"/>
                  <a:gd name="connsiteX3" fmla="*/ 83521 w 2068131"/>
                  <a:gd name="connsiteY3" fmla="*/ 300006 h 2206816"/>
                  <a:gd name="connsiteX4" fmla="*/ 383527 w 2068131"/>
                  <a:gd name="connsiteY4" fmla="*/ 0 h 2206816"/>
                  <a:gd name="connsiteX5" fmla="*/ 1583515 w 2068131"/>
                  <a:gd name="connsiteY5" fmla="*/ 0 h 2206816"/>
                  <a:gd name="connsiteX6" fmla="*/ 1883521 w 2068131"/>
                  <a:gd name="connsiteY6" fmla="*/ 300006 h 2206816"/>
                  <a:gd name="connsiteX7" fmla="*/ 1883521 w 2068131"/>
                  <a:gd name="connsiteY7" fmla="*/ 1910257 h 2206816"/>
                  <a:gd name="connsiteX8" fmla="*/ 1898283 w 2068131"/>
                  <a:gd name="connsiteY8" fmla="*/ 1922426 h 2206816"/>
                  <a:gd name="connsiteX9" fmla="*/ 2068131 w 2068131"/>
                  <a:gd name="connsiteY9" fmla="*/ 1972004 h 2206816"/>
                  <a:gd name="connsiteX10" fmla="*/ 1940133 w 2068131"/>
                  <a:gd name="connsiteY10" fmla="*/ 2065026 h 2206816"/>
                  <a:gd name="connsiteX11" fmla="*/ 1883521 w 2068131"/>
                  <a:gd name="connsiteY11" fmla="*/ 2096412 h 2206816"/>
                  <a:gd name="connsiteX12" fmla="*/ 1883521 w 2068131"/>
                  <a:gd name="connsiteY12" fmla="*/ 2160000 h 2206816"/>
                  <a:gd name="connsiteX13" fmla="*/ 222524 w 2068131"/>
                  <a:gd name="connsiteY13" fmla="*/ 2160000 h 220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68131" h="2206816">
                    <a:moveTo>
                      <a:pt x="235565" y="2206816"/>
                    </a:moveTo>
                    <a:lnTo>
                      <a:pt x="0" y="2206816"/>
                    </a:lnTo>
                    <a:lnTo>
                      <a:pt x="83521" y="1906991"/>
                    </a:lnTo>
                    <a:lnTo>
                      <a:pt x="83521" y="300006"/>
                    </a:lnTo>
                    <a:cubicBezTo>
                      <a:pt x="83521" y="134317"/>
                      <a:pt x="217838" y="0"/>
                      <a:pt x="383527" y="0"/>
                    </a:cubicBezTo>
                    <a:lnTo>
                      <a:pt x="1583515" y="0"/>
                    </a:lnTo>
                    <a:cubicBezTo>
                      <a:pt x="1749204" y="0"/>
                      <a:pt x="1883521" y="134317"/>
                      <a:pt x="1883521" y="300006"/>
                    </a:cubicBezTo>
                    <a:lnTo>
                      <a:pt x="1883521" y="1910257"/>
                    </a:lnTo>
                    <a:lnTo>
                      <a:pt x="1898283" y="1922426"/>
                    </a:lnTo>
                    <a:cubicBezTo>
                      <a:pt x="1940671" y="1949577"/>
                      <a:pt x="1997351" y="1965393"/>
                      <a:pt x="2068131" y="1972004"/>
                    </a:cubicBezTo>
                    <a:cubicBezTo>
                      <a:pt x="2026246" y="2007149"/>
                      <a:pt x="1982856" y="2038779"/>
                      <a:pt x="1940133" y="2065026"/>
                    </a:cubicBezTo>
                    <a:lnTo>
                      <a:pt x="1883521" y="2096412"/>
                    </a:lnTo>
                    <a:lnTo>
                      <a:pt x="1883521" y="2160000"/>
                    </a:lnTo>
                    <a:lnTo>
                      <a:pt x="222524" y="2160000"/>
                    </a:lnTo>
                    <a:close/>
                  </a:path>
                </a:pathLst>
              </a:custGeom>
              <a:gradFill>
                <a:gsLst>
                  <a:gs pos="0">
                    <a:srgbClr val="DDE9F5">
                      <a:alpha val="40000"/>
                      <a:lumMod val="20000"/>
                      <a:lumOff val="80000"/>
                    </a:srgbClr>
                  </a:gs>
                  <a:gs pos="40000">
                    <a:srgbClr val="FDFDFD">
                      <a:alpha val="80000"/>
                    </a:srgbClr>
                  </a:gs>
                  <a:gs pos="85000">
                    <a:srgbClr val="B5D4E8">
                      <a:alpha val="40000"/>
                      <a:lumMod val="45000"/>
                      <a:lumOff val="55000"/>
                    </a:srgbClr>
                  </a:gs>
                  <a:gs pos="100000">
                    <a:srgbClr val="A6C2EE">
                      <a:alpha val="40000"/>
                      <a:lumMod val="60000"/>
                      <a:lumOff val="40000"/>
                    </a:srgbClr>
                  </a:gs>
                </a:gsLst>
                <a:lin ang="10800000" scaled="0"/>
              </a:gradFill>
              <a:ln>
                <a:solidFill>
                  <a:schemeClr val="bg2"/>
                </a:solidFill>
              </a:ln>
              <a:scene3d>
                <a:camera prst="orthographicFront"/>
                <a:lightRig rig="contrasting" dir="t">
                  <a:rot lat="0" lon="0" rev="138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形标注 48"/>
              <p:cNvSpPr/>
              <p:nvPr/>
            </p:nvSpPr>
            <p:spPr>
              <a:xfrm rot="16200000" flipV="1">
                <a:off x="9142347" y="2829731"/>
                <a:ext cx="374015" cy="2073910"/>
              </a:xfrm>
              <a:custGeom>
                <a:avLst/>
                <a:gdLst>
                  <a:gd name="connsiteX0" fmla="*/ 138337 w 360000"/>
                  <a:gd name="connsiteY0" fmla="*/ 2434774 h 2160000"/>
                  <a:gd name="connsiteX1" fmla="*/ 114163 w 360000"/>
                  <a:gd name="connsiteY1" fmla="*/ 2085166 h 2160000"/>
                  <a:gd name="connsiteX2" fmla="*/ 6 w 360000"/>
                  <a:gd name="connsiteY2" fmla="*/ 1071235 h 2160000"/>
                  <a:gd name="connsiteX3" fmla="*/ 213858 w 360000"/>
                  <a:gd name="connsiteY3" fmla="*/ 19278 h 2160000"/>
                  <a:gd name="connsiteX4" fmla="*/ 359999 w 360000"/>
                  <a:gd name="connsiteY4" fmla="*/ 1082729 h 2160000"/>
                  <a:gd name="connsiteX5" fmla="*/ 181713 w 360000"/>
                  <a:gd name="connsiteY5" fmla="*/ 2159951 h 2160000"/>
                  <a:gd name="connsiteX6" fmla="*/ 138337 w 360000"/>
                  <a:gd name="connsiteY6" fmla="*/ 2434774 h 2160000"/>
                  <a:gd name="connsiteX0-1" fmla="*/ 273 w 402910"/>
                  <a:gd name="connsiteY0-2" fmla="*/ 2435107 h 2435107"/>
                  <a:gd name="connsiteX1-3" fmla="*/ 157074 w 402910"/>
                  <a:gd name="connsiteY1-4" fmla="*/ 2085499 h 2435107"/>
                  <a:gd name="connsiteX2-5" fmla="*/ 42917 w 402910"/>
                  <a:gd name="connsiteY2-6" fmla="*/ 1071568 h 2435107"/>
                  <a:gd name="connsiteX3-7" fmla="*/ 256769 w 402910"/>
                  <a:gd name="connsiteY3-8" fmla="*/ 19611 h 2435107"/>
                  <a:gd name="connsiteX4-9" fmla="*/ 402910 w 402910"/>
                  <a:gd name="connsiteY4-10" fmla="*/ 1083062 h 2435107"/>
                  <a:gd name="connsiteX5-11" fmla="*/ 224624 w 402910"/>
                  <a:gd name="connsiteY5-12" fmla="*/ 2160284 h 2435107"/>
                  <a:gd name="connsiteX6-13" fmla="*/ 273 w 402910"/>
                  <a:gd name="connsiteY6-14" fmla="*/ 2435107 h 2435107"/>
                  <a:gd name="connsiteX0-15" fmla="*/ 273 w 402910"/>
                  <a:gd name="connsiteY0-16" fmla="*/ 2435107 h 2435107"/>
                  <a:gd name="connsiteX1-17" fmla="*/ 157074 w 402910"/>
                  <a:gd name="connsiteY1-18" fmla="*/ 2085499 h 2435107"/>
                  <a:gd name="connsiteX2-19" fmla="*/ 42917 w 402910"/>
                  <a:gd name="connsiteY2-20" fmla="*/ 1071568 h 2435107"/>
                  <a:gd name="connsiteX3-21" fmla="*/ 256769 w 402910"/>
                  <a:gd name="connsiteY3-22" fmla="*/ 19611 h 2435107"/>
                  <a:gd name="connsiteX4-23" fmla="*/ 402910 w 402910"/>
                  <a:gd name="connsiteY4-24" fmla="*/ 1083062 h 2435107"/>
                  <a:gd name="connsiteX5-25" fmla="*/ 205574 w 402910"/>
                  <a:gd name="connsiteY5-26" fmla="*/ 2169809 h 2435107"/>
                  <a:gd name="connsiteX6-27" fmla="*/ 273 w 402910"/>
                  <a:gd name="connsiteY6-28" fmla="*/ 2435107 h 2435107"/>
                  <a:gd name="connsiteX0-29" fmla="*/ 336 w 402973"/>
                  <a:gd name="connsiteY0-30" fmla="*/ 2435107 h 2435107"/>
                  <a:gd name="connsiteX1-31" fmla="*/ 123800 w 402973"/>
                  <a:gd name="connsiteY1-32" fmla="*/ 2018824 h 2435107"/>
                  <a:gd name="connsiteX2-33" fmla="*/ 42980 w 402973"/>
                  <a:gd name="connsiteY2-34" fmla="*/ 1071568 h 2435107"/>
                  <a:gd name="connsiteX3-35" fmla="*/ 256832 w 402973"/>
                  <a:gd name="connsiteY3-36" fmla="*/ 19611 h 2435107"/>
                  <a:gd name="connsiteX4-37" fmla="*/ 402973 w 402973"/>
                  <a:gd name="connsiteY4-38" fmla="*/ 1083062 h 2435107"/>
                  <a:gd name="connsiteX5-39" fmla="*/ 205637 w 402973"/>
                  <a:gd name="connsiteY5-40" fmla="*/ 2169809 h 2435107"/>
                  <a:gd name="connsiteX6-41" fmla="*/ 336 w 402973"/>
                  <a:gd name="connsiteY6-42" fmla="*/ 2435107 h 2435107"/>
                  <a:gd name="connsiteX0-43" fmla="*/ 336 w 402973"/>
                  <a:gd name="connsiteY0-44" fmla="*/ 2435107 h 2435107"/>
                  <a:gd name="connsiteX1-45" fmla="*/ 123800 w 402973"/>
                  <a:gd name="connsiteY1-46" fmla="*/ 2018824 h 2435107"/>
                  <a:gd name="connsiteX2-47" fmla="*/ 42980 w 402973"/>
                  <a:gd name="connsiteY2-48" fmla="*/ 1071568 h 2435107"/>
                  <a:gd name="connsiteX3-49" fmla="*/ 256832 w 402973"/>
                  <a:gd name="connsiteY3-50" fmla="*/ 19611 h 2435107"/>
                  <a:gd name="connsiteX4-51" fmla="*/ 402973 w 402973"/>
                  <a:gd name="connsiteY4-52" fmla="*/ 1083062 h 2435107"/>
                  <a:gd name="connsiteX5-53" fmla="*/ 172300 w 402973"/>
                  <a:gd name="connsiteY5-54" fmla="*/ 2231721 h 2435107"/>
                  <a:gd name="connsiteX6-55" fmla="*/ 336 w 402973"/>
                  <a:gd name="connsiteY6-56" fmla="*/ 2435107 h 2435107"/>
                  <a:gd name="connsiteX0-57" fmla="*/ 348 w 398222"/>
                  <a:gd name="connsiteY0-58" fmla="*/ 2454157 h 2454157"/>
                  <a:gd name="connsiteX1-59" fmla="*/ 119049 w 398222"/>
                  <a:gd name="connsiteY1-60" fmla="*/ 2018824 h 2454157"/>
                  <a:gd name="connsiteX2-61" fmla="*/ 38229 w 398222"/>
                  <a:gd name="connsiteY2-62" fmla="*/ 1071568 h 2454157"/>
                  <a:gd name="connsiteX3-63" fmla="*/ 252081 w 398222"/>
                  <a:gd name="connsiteY3-64" fmla="*/ 19611 h 2454157"/>
                  <a:gd name="connsiteX4-65" fmla="*/ 398222 w 398222"/>
                  <a:gd name="connsiteY4-66" fmla="*/ 1083062 h 2454157"/>
                  <a:gd name="connsiteX5-67" fmla="*/ 167549 w 398222"/>
                  <a:gd name="connsiteY5-68" fmla="*/ 2231721 h 2454157"/>
                  <a:gd name="connsiteX6-69" fmla="*/ 348 w 398222"/>
                  <a:gd name="connsiteY6-70" fmla="*/ 2454157 h 2454157"/>
                  <a:gd name="connsiteX0-71" fmla="*/ 337 w 398211"/>
                  <a:gd name="connsiteY0-72" fmla="*/ 2454157 h 2454157"/>
                  <a:gd name="connsiteX1-73" fmla="*/ 123800 w 398211"/>
                  <a:gd name="connsiteY1-74" fmla="*/ 2037874 h 2454157"/>
                  <a:gd name="connsiteX2-75" fmla="*/ 38218 w 398211"/>
                  <a:gd name="connsiteY2-76" fmla="*/ 1071568 h 2454157"/>
                  <a:gd name="connsiteX3-77" fmla="*/ 252070 w 398211"/>
                  <a:gd name="connsiteY3-78" fmla="*/ 19611 h 2454157"/>
                  <a:gd name="connsiteX4-79" fmla="*/ 398211 w 398211"/>
                  <a:gd name="connsiteY4-80" fmla="*/ 1083062 h 2454157"/>
                  <a:gd name="connsiteX5-81" fmla="*/ 167538 w 398211"/>
                  <a:gd name="connsiteY5-82" fmla="*/ 2231721 h 2454157"/>
                  <a:gd name="connsiteX6-83" fmla="*/ 337 w 398211"/>
                  <a:gd name="connsiteY6-84" fmla="*/ 2454157 h 2454157"/>
                  <a:gd name="connsiteX0-85" fmla="*/ 240 w 456062"/>
                  <a:gd name="connsiteY0-86" fmla="*/ 2394635 h 2394635"/>
                  <a:gd name="connsiteX1-87" fmla="*/ 181651 w 456062"/>
                  <a:gd name="connsiteY1-88" fmla="*/ 2037874 h 2394635"/>
                  <a:gd name="connsiteX2-89" fmla="*/ 96069 w 456062"/>
                  <a:gd name="connsiteY2-90" fmla="*/ 1071568 h 2394635"/>
                  <a:gd name="connsiteX3-91" fmla="*/ 309921 w 456062"/>
                  <a:gd name="connsiteY3-92" fmla="*/ 19611 h 2394635"/>
                  <a:gd name="connsiteX4-93" fmla="*/ 456062 w 456062"/>
                  <a:gd name="connsiteY4-94" fmla="*/ 1083062 h 2394635"/>
                  <a:gd name="connsiteX5-95" fmla="*/ 225389 w 456062"/>
                  <a:gd name="connsiteY5-96" fmla="*/ 2231721 h 2394635"/>
                  <a:gd name="connsiteX6-97" fmla="*/ 240 w 456062"/>
                  <a:gd name="connsiteY6-98" fmla="*/ 2394635 h 2394635"/>
                  <a:gd name="connsiteX0-99" fmla="*/ 207 w 487637"/>
                  <a:gd name="connsiteY0-100" fmla="*/ 2362169 h 2362169"/>
                  <a:gd name="connsiteX1-101" fmla="*/ 213226 w 487637"/>
                  <a:gd name="connsiteY1-102" fmla="*/ 2037874 h 2362169"/>
                  <a:gd name="connsiteX2-103" fmla="*/ 127644 w 487637"/>
                  <a:gd name="connsiteY2-104" fmla="*/ 1071568 h 2362169"/>
                  <a:gd name="connsiteX3-105" fmla="*/ 341496 w 487637"/>
                  <a:gd name="connsiteY3-106" fmla="*/ 19611 h 2362169"/>
                  <a:gd name="connsiteX4-107" fmla="*/ 487637 w 487637"/>
                  <a:gd name="connsiteY4-108" fmla="*/ 1083062 h 2362169"/>
                  <a:gd name="connsiteX5-109" fmla="*/ 256964 w 487637"/>
                  <a:gd name="connsiteY5-110" fmla="*/ 2231721 h 2362169"/>
                  <a:gd name="connsiteX6-111" fmla="*/ 207 w 487637"/>
                  <a:gd name="connsiteY6-112" fmla="*/ 2362169 h 2362169"/>
                  <a:gd name="connsiteX0-113" fmla="*/ 213 w 487643"/>
                  <a:gd name="connsiteY0-114" fmla="*/ 2362169 h 2362169"/>
                  <a:gd name="connsiteX1-115" fmla="*/ 207965 w 487643"/>
                  <a:gd name="connsiteY1-116" fmla="*/ 2010819 h 2362169"/>
                  <a:gd name="connsiteX2-117" fmla="*/ 127650 w 487643"/>
                  <a:gd name="connsiteY2-118" fmla="*/ 1071568 h 2362169"/>
                  <a:gd name="connsiteX3-119" fmla="*/ 341502 w 487643"/>
                  <a:gd name="connsiteY3-120" fmla="*/ 19611 h 2362169"/>
                  <a:gd name="connsiteX4-121" fmla="*/ 487643 w 487643"/>
                  <a:gd name="connsiteY4-122" fmla="*/ 1083062 h 2362169"/>
                  <a:gd name="connsiteX5-123" fmla="*/ 256970 w 487643"/>
                  <a:gd name="connsiteY5-124" fmla="*/ 2231721 h 2362169"/>
                  <a:gd name="connsiteX6-125" fmla="*/ 213 w 487643"/>
                  <a:gd name="connsiteY6-126" fmla="*/ 2362169 h 2362169"/>
                  <a:gd name="connsiteX0-127" fmla="*/ 337 w 403479"/>
                  <a:gd name="connsiteY0-128" fmla="*/ 2362168 h 2362168"/>
                  <a:gd name="connsiteX1-129" fmla="*/ 123801 w 403479"/>
                  <a:gd name="connsiteY1-130" fmla="*/ 2010819 h 2362168"/>
                  <a:gd name="connsiteX2-131" fmla="*/ 43486 w 403479"/>
                  <a:gd name="connsiteY2-132" fmla="*/ 1071568 h 2362168"/>
                  <a:gd name="connsiteX3-133" fmla="*/ 257338 w 403479"/>
                  <a:gd name="connsiteY3-134" fmla="*/ 19611 h 2362168"/>
                  <a:gd name="connsiteX4-135" fmla="*/ 403479 w 403479"/>
                  <a:gd name="connsiteY4-136" fmla="*/ 1083062 h 2362168"/>
                  <a:gd name="connsiteX5-137" fmla="*/ 172806 w 403479"/>
                  <a:gd name="connsiteY5-138" fmla="*/ 2231721 h 2362168"/>
                  <a:gd name="connsiteX6-139" fmla="*/ 337 w 403479"/>
                  <a:gd name="connsiteY6-140" fmla="*/ 2362168 h 2362168"/>
                  <a:gd name="connsiteX0-141" fmla="*/ 337 w 403479"/>
                  <a:gd name="connsiteY0-142" fmla="*/ 2362168 h 2362168"/>
                  <a:gd name="connsiteX1-143" fmla="*/ 123801 w 403479"/>
                  <a:gd name="connsiteY1-144" fmla="*/ 2010819 h 2362168"/>
                  <a:gd name="connsiteX2-145" fmla="*/ 43486 w 403479"/>
                  <a:gd name="connsiteY2-146" fmla="*/ 1071568 h 2362168"/>
                  <a:gd name="connsiteX3-147" fmla="*/ 257338 w 403479"/>
                  <a:gd name="connsiteY3-148" fmla="*/ 19611 h 2362168"/>
                  <a:gd name="connsiteX4-149" fmla="*/ 403479 w 403479"/>
                  <a:gd name="connsiteY4-150" fmla="*/ 1083062 h 2362168"/>
                  <a:gd name="connsiteX5-151" fmla="*/ 240237 w 403479"/>
                  <a:gd name="connsiteY5-152" fmla="*/ 2075883 h 2362168"/>
                  <a:gd name="connsiteX6-153" fmla="*/ 337 w 403479"/>
                  <a:gd name="connsiteY6-154" fmla="*/ 2362168 h 2362168"/>
                  <a:gd name="connsiteX0-155" fmla="*/ 337 w 403479"/>
                  <a:gd name="connsiteY0-156" fmla="*/ 2362168 h 2362168"/>
                  <a:gd name="connsiteX1-157" fmla="*/ 123801 w 403479"/>
                  <a:gd name="connsiteY1-158" fmla="*/ 2010819 h 2362168"/>
                  <a:gd name="connsiteX2-159" fmla="*/ 43486 w 403479"/>
                  <a:gd name="connsiteY2-160" fmla="*/ 1071568 h 2362168"/>
                  <a:gd name="connsiteX3-161" fmla="*/ 257338 w 403479"/>
                  <a:gd name="connsiteY3-162" fmla="*/ 19611 h 2362168"/>
                  <a:gd name="connsiteX4-163" fmla="*/ 403479 w 403479"/>
                  <a:gd name="connsiteY4-164" fmla="*/ 1083062 h 2362168"/>
                  <a:gd name="connsiteX5-165" fmla="*/ 208629 w 403479"/>
                  <a:gd name="connsiteY5-166" fmla="*/ 2148030 h 2362168"/>
                  <a:gd name="connsiteX6-167" fmla="*/ 337 w 403479"/>
                  <a:gd name="connsiteY6-168" fmla="*/ 2362168 h 2362168"/>
                  <a:gd name="connsiteX0-169" fmla="*/ 337 w 403479"/>
                  <a:gd name="connsiteY0-170" fmla="*/ 2362168 h 2362168"/>
                  <a:gd name="connsiteX1-171" fmla="*/ 123801 w 403479"/>
                  <a:gd name="connsiteY1-172" fmla="*/ 2010819 h 2362168"/>
                  <a:gd name="connsiteX2-173" fmla="*/ 43486 w 403479"/>
                  <a:gd name="connsiteY2-174" fmla="*/ 1071568 h 2362168"/>
                  <a:gd name="connsiteX3-175" fmla="*/ 257338 w 403479"/>
                  <a:gd name="connsiteY3-176" fmla="*/ 19611 h 2362168"/>
                  <a:gd name="connsiteX4-177" fmla="*/ 403479 w 403479"/>
                  <a:gd name="connsiteY4-178" fmla="*/ 1083062 h 2362168"/>
                  <a:gd name="connsiteX5-179" fmla="*/ 198093 w 403479"/>
                  <a:gd name="connsiteY5-180" fmla="*/ 2148030 h 2362168"/>
                  <a:gd name="connsiteX6-181" fmla="*/ 337 w 403479"/>
                  <a:gd name="connsiteY6-182" fmla="*/ 2362168 h 2362168"/>
                  <a:gd name="connsiteX0-183" fmla="*/ 313 w 413991"/>
                  <a:gd name="connsiteY0-184" fmla="*/ 2367579 h 2367579"/>
                  <a:gd name="connsiteX1-185" fmla="*/ 134313 w 413991"/>
                  <a:gd name="connsiteY1-186" fmla="*/ 2010819 h 2367579"/>
                  <a:gd name="connsiteX2-187" fmla="*/ 53998 w 413991"/>
                  <a:gd name="connsiteY2-188" fmla="*/ 1071568 h 2367579"/>
                  <a:gd name="connsiteX3-189" fmla="*/ 267850 w 413991"/>
                  <a:gd name="connsiteY3-190" fmla="*/ 19611 h 2367579"/>
                  <a:gd name="connsiteX4-191" fmla="*/ 413991 w 413991"/>
                  <a:gd name="connsiteY4-192" fmla="*/ 1083062 h 2367579"/>
                  <a:gd name="connsiteX5-193" fmla="*/ 208605 w 413991"/>
                  <a:gd name="connsiteY5-194" fmla="*/ 2148030 h 2367579"/>
                  <a:gd name="connsiteX6-195" fmla="*/ 313 w 413991"/>
                  <a:gd name="connsiteY6-196" fmla="*/ 2367579 h 23675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413991" h="2367579">
                    <a:moveTo>
                      <a:pt x="313" y="2367579"/>
                    </a:moveTo>
                    <a:cubicBezTo>
                      <a:pt x="-7745" y="2251043"/>
                      <a:pt x="142371" y="2127355"/>
                      <a:pt x="134313" y="2010819"/>
                    </a:cubicBezTo>
                    <a:cubicBezTo>
                      <a:pt x="64943" y="1847249"/>
                      <a:pt x="53393" y="1518759"/>
                      <a:pt x="53998" y="1071568"/>
                    </a:cubicBezTo>
                    <a:cubicBezTo>
                      <a:pt x="54910" y="397221"/>
                      <a:pt x="157462" y="-107239"/>
                      <a:pt x="267850" y="19611"/>
                    </a:cubicBezTo>
                    <a:cubicBezTo>
                      <a:pt x="352832" y="117266"/>
                      <a:pt x="414210" y="563902"/>
                      <a:pt x="413991" y="1083062"/>
                    </a:cubicBezTo>
                    <a:cubicBezTo>
                      <a:pt x="413742" y="1674453"/>
                      <a:pt x="307166" y="2142400"/>
                      <a:pt x="208605" y="2148030"/>
                    </a:cubicBezTo>
                    <a:lnTo>
                      <a:pt x="313" y="23675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E1YTYwYjQ5ZjFkYzBjOWY3MmIyMzk4ZTRhMDk3O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hzt</dc:creator>
  <cp:lastModifiedBy>快乐小火车</cp:lastModifiedBy>
  <cp:revision>40</cp:revision>
  <dcterms:created xsi:type="dcterms:W3CDTF">2022-11-30T14:14:00Z</dcterms:created>
  <dcterms:modified xsi:type="dcterms:W3CDTF">2022-12-01T04:53:32Z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B39322792038405EA02AA609F8437B42</vt:lpwstr>
  </property>
  <property fmtid="{D5CDD505-2E9C-101B-9397-08002B2CF9AE}" pid="3" name="KSOProductBuildVer">
    <vt:lpwstr>2052-11.1.0.12763</vt:lpwstr>
  </property>
</Properties>
</file>