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4B97"/>
    <a:srgbClr val="9966FF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9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3913" y="1367790"/>
            <a:ext cx="13097351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00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椭圆 581"/>
          <p:cNvSpPr>
            <a:spLocks noChangeAspect="1"/>
          </p:cNvSpPr>
          <p:nvPr/>
        </p:nvSpPr>
        <p:spPr>
          <a:xfrm>
            <a:off x="8327804" y="4141108"/>
            <a:ext cx="72000" cy="72000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6731000 w 7645400"/>
              <a:gd name="connsiteY0" fmla="*/ 2514600 h 2971800"/>
              <a:gd name="connsiteX1" fmla="*/ 0 w 7645400"/>
              <a:gd name="connsiteY1" fmla="*/ 0 h 2971800"/>
              <a:gd name="connsiteX2" fmla="*/ 7188200 w 7645400"/>
              <a:gd name="connsiteY2" fmla="*/ 2057400 h 2971800"/>
              <a:gd name="connsiteX3" fmla="*/ 7645400 w 7645400"/>
              <a:gd name="connsiteY3" fmla="*/ 2514600 h 2971800"/>
              <a:gd name="connsiteX4" fmla="*/ 7188200 w 7645400"/>
              <a:gd name="connsiteY4" fmla="*/ 2971800 h 2971800"/>
              <a:gd name="connsiteX5" fmla="*/ 6731000 w 7645400"/>
              <a:gd name="connsiteY5" fmla="*/ 2514600 h 2971800"/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914400">
                <a:moveTo>
                  <a:pt x="0" y="457200"/>
                </a:moveTo>
                <a:cubicBezTo>
                  <a:pt x="0" y="204695"/>
                  <a:pt x="204695" y="0"/>
                  <a:pt x="457200" y="0"/>
                </a:cubicBezTo>
                <a:cubicBezTo>
                  <a:pt x="709705" y="0"/>
                  <a:pt x="914400" y="204695"/>
                  <a:pt x="914400" y="457200"/>
                </a:cubicBezTo>
                <a:cubicBezTo>
                  <a:pt x="914400" y="709705"/>
                  <a:pt x="709705" y="914400"/>
                  <a:pt x="457200" y="914400"/>
                </a:cubicBezTo>
                <a:cubicBezTo>
                  <a:pt x="204695" y="914400"/>
                  <a:pt x="0" y="709705"/>
                  <a:pt x="0" y="457200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  <a:scene3d>
            <a:camera prst="orthographicFront">
              <a:rot lat="16200000" lon="0" rev="0"/>
            </a:camera>
            <a:lightRig rig="threePt" dir="t">
              <a:rot lat="0" lon="0" rev="9000000"/>
            </a:lightRig>
          </a:scene3d>
          <a:sp3d z="36000">
            <a:bevelT w="36000" h="36000"/>
            <a:bevelB w="36000" h="36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6" name="椭圆 581"/>
          <p:cNvSpPr>
            <a:spLocks noChangeAspect="1"/>
          </p:cNvSpPr>
          <p:nvPr/>
        </p:nvSpPr>
        <p:spPr>
          <a:xfrm>
            <a:off x="8596177" y="4242089"/>
            <a:ext cx="72000" cy="72000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6731000 w 7645400"/>
              <a:gd name="connsiteY0" fmla="*/ 2514600 h 2971800"/>
              <a:gd name="connsiteX1" fmla="*/ 0 w 7645400"/>
              <a:gd name="connsiteY1" fmla="*/ 0 h 2971800"/>
              <a:gd name="connsiteX2" fmla="*/ 7188200 w 7645400"/>
              <a:gd name="connsiteY2" fmla="*/ 2057400 h 2971800"/>
              <a:gd name="connsiteX3" fmla="*/ 7645400 w 7645400"/>
              <a:gd name="connsiteY3" fmla="*/ 2514600 h 2971800"/>
              <a:gd name="connsiteX4" fmla="*/ 7188200 w 7645400"/>
              <a:gd name="connsiteY4" fmla="*/ 2971800 h 2971800"/>
              <a:gd name="connsiteX5" fmla="*/ 6731000 w 7645400"/>
              <a:gd name="connsiteY5" fmla="*/ 2514600 h 2971800"/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914400">
                <a:moveTo>
                  <a:pt x="0" y="457200"/>
                </a:moveTo>
                <a:cubicBezTo>
                  <a:pt x="0" y="204695"/>
                  <a:pt x="204695" y="0"/>
                  <a:pt x="457200" y="0"/>
                </a:cubicBezTo>
                <a:cubicBezTo>
                  <a:pt x="709705" y="0"/>
                  <a:pt x="914400" y="204695"/>
                  <a:pt x="914400" y="457200"/>
                </a:cubicBezTo>
                <a:cubicBezTo>
                  <a:pt x="914400" y="709705"/>
                  <a:pt x="709705" y="914400"/>
                  <a:pt x="457200" y="914400"/>
                </a:cubicBezTo>
                <a:cubicBezTo>
                  <a:pt x="204695" y="914400"/>
                  <a:pt x="0" y="709705"/>
                  <a:pt x="0" y="457200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  <a:scene3d>
            <a:camera prst="orthographicFront">
              <a:rot lat="16200000" lon="0" rev="0"/>
            </a:camera>
            <a:lightRig rig="threePt" dir="t">
              <a:rot lat="0" lon="0" rev="9000000"/>
            </a:lightRig>
          </a:scene3d>
          <a:sp3d z="36000">
            <a:bevelT w="36000" h="36000"/>
            <a:bevelB w="36000" h="36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7" name="椭圆 581"/>
          <p:cNvSpPr>
            <a:spLocks noChangeAspect="1"/>
          </p:cNvSpPr>
          <p:nvPr/>
        </p:nvSpPr>
        <p:spPr>
          <a:xfrm>
            <a:off x="8323127" y="4418127"/>
            <a:ext cx="72000" cy="72000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6731000 w 7645400"/>
              <a:gd name="connsiteY0" fmla="*/ 2514600 h 2971800"/>
              <a:gd name="connsiteX1" fmla="*/ 0 w 7645400"/>
              <a:gd name="connsiteY1" fmla="*/ 0 h 2971800"/>
              <a:gd name="connsiteX2" fmla="*/ 7188200 w 7645400"/>
              <a:gd name="connsiteY2" fmla="*/ 2057400 h 2971800"/>
              <a:gd name="connsiteX3" fmla="*/ 7645400 w 7645400"/>
              <a:gd name="connsiteY3" fmla="*/ 2514600 h 2971800"/>
              <a:gd name="connsiteX4" fmla="*/ 7188200 w 7645400"/>
              <a:gd name="connsiteY4" fmla="*/ 2971800 h 2971800"/>
              <a:gd name="connsiteX5" fmla="*/ 6731000 w 7645400"/>
              <a:gd name="connsiteY5" fmla="*/ 2514600 h 2971800"/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914400">
                <a:moveTo>
                  <a:pt x="0" y="457200"/>
                </a:moveTo>
                <a:cubicBezTo>
                  <a:pt x="0" y="204695"/>
                  <a:pt x="204695" y="0"/>
                  <a:pt x="457200" y="0"/>
                </a:cubicBezTo>
                <a:cubicBezTo>
                  <a:pt x="709705" y="0"/>
                  <a:pt x="914400" y="204695"/>
                  <a:pt x="914400" y="457200"/>
                </a:cubicBezTo>
                <a:cubicBezTo>
                  <a:pt x="914400" y="709705"/>
                  <a:pt x="709705" y="914400"/>
                  <a:pt x="457200" y="914400"/>
                </a:cubicBezTo>
                <a:cubicBezTo>
                  <a:pt x="204695" y="914400"/>
                  <a:pt x="0" y="709705"/>
                  <a:pt x="0" y="457200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  <a:scene3d>
            <a:camera prst="orthographicFront">
              <a:rot lat="16200000" lon="0" rev="0"/>
            </a:camera>
            <a:lightRig rig="threePt" dir="t">
              <a:rot lat="0" lon="0" rev="9000000"/>
            </a:lightRig>
          </a:scene3d>
          <a:sp3d z="36000">
            <a:bevelT w="36000" h="36000"/>
            <a:bevelB w="36000" h="36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8" name="椭圆 581"/>
          <p:cNvSpPr>
            <a:spLocks noChangeAspect="1"/>
          </p:cNvSpPr>
          <p:nvPr/>
        </p:nvSpPr>
        <p:spPr>
          <a:xfrm>
            <a:off x="8545854" y="4533976"/>
            <a:ext cx="72000" cy="72000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6731000 w 7645400"/>
              <a:gd name="connsiteY0" fmla="*/ 2514600 h 2971800"/>
              <a:gd name="connsiteX1" fmla="*/ 0 w 7645400"/>
              <a:gd name="connsiteY1" fmla="*/ 0 h 2971800"/>
              <a:gd name="connsiteX2" fmla="*/ 7188200 w 7645400"/>
              <a:gd name="connsiteY2" fmla="*/ 2057400 h 2971800"/>
              <a:gd name="connsiteX3" fmla="*/ 7645400 w 7645400"/>
              <a:gd name="connsiteY3" fmla="*/ 2514600 h 2971800"/>
              <a:gd name="connsiteX4" fmla="*/ 7188200 w 7645400"/>
              <a:gd name="connsiteY4" fmla="*/ 2971800 h 2971800"/>
              <a:gd name="connsiteX5" fmla="*/ 6731000 w 7645400"/>
              <a:gd name="connsiteY5" fmla="*/ 2514600 h 2971800"/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914400">
                <a:moveTo>
                  <a:pt x="0" y="457200"/>
                </a:moveTo>
                <a:cubicBezTo>
                  <a:pt x="0" y="204695"/>
                  <a:pt x="204695" y="0"/>
                  <a:pt x="457200" y="0"/>
                </a:cubicBezTo>
                <a:cubicBezTo>
                  <a:pt x="709705" y="0"/>
                  <a:pt x="914400" y="204695"/>
                  <a:pt x="914400" y="457200"/>
                </a:cubicBezTo>
                <a:cubicBezTo>
                  <a:pt x="914400" y="709705"/>
                  <a:pt x="709705" y="914400"/>
                  <a:pt x="457200" y="914400"/>
                </a:cubicBezTo>
                <a:cubicBezTo>
                  <a:pt x="204695" y="914400"/>
                  <a:pt x="0" y="709705"/>
                  <a:pt x="0" y="457200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  <a:scene3d>
            <a:camera prst="orthographicFront">
              <a:rot lat="16200000" lon="0" rev="0"/>
            </a:camera>
            <a:lightRig rig="threePt" dir="t">
              <a:rot lat="0" lon="0" rev="9000000"/>
            </a:lightRig>
          </a:scene3d>
          <a:sp3d z="36000">
            <a:bevelT w="36000" h="36000"/>
            <a:bevelB w="36000" h="36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47" name="组合 546"/>
          <p:cNvGrpSpPr/>
          <p:nvPr/>
        </p:nvGrpSpPr>
        <p:grpSpPr>
          <a:xfrm>
            <a:off x="0" y="509968"/>
            <a:ext cx="1800000" cy="1022038"/>
            <a:chOff x="4424637" y="4970374"/>
            <a:chExt cx="1800000" cy="1022038"/>
          </a:xfrm>
        </p:grpSpPr>
        <p:sp>
          <p:nvSpPr>
            <p:cNvPr id="546" name="任意多边形 545"/>
            <p:cNvSpPr/>
            <p:nvPr/>
          </p:nvSpPr>
          <p:spPr>
            <a:xfrm>
              <a:off x="4424637" y="5240374"/>
              <a:ext cx="1800000" cy="752038"/>
            </a:xfrm>
            <a:custGeom>
              <a:avLst/>
              <a:gdLst>
                <a:gd name="connsiteX0" fmla="*/ 0 w 1800000"/>
                <a:gd name="connsiteY0" fmla="*/ 0 h 752038"/>
                <a:gd name="connsiteX1" fmla="*/ 1800000 w 1800000"/>
                <a:gd name="connsiteY1" fmla="*/ 0 h 752038"/>
                <a:gd name="connsiteX2" fmla="*/ 1800000 w 1800000"/>
                <a:gd name="connsiteY2" fmla="*/ 37465 h 752038"/>
                <a:gd name="connsiteX3" fmla="*/ 1800000 w 1800000"/>
                <a:gd name="connsiteY3" fmla="*/ 482038 h 752038"/>
                <a:gd name="connsiteX4" fmla="*/ 900000 w 1800000"/>
                <a:gd name="connsiteY4" fmla="*/ 752038 h 752038"/>
                <a:gd name="connsiteX5" fmla="*/ 0 w 1800000"/>
                <a:gd name="connsiteY5" fmla="*/ 482038 h 752038"/>
                <a:gd name="connsiteX6" fmla="*/ 0 w 1800000"/>
                <a:gd name="connsiteY6" fmla="*/ 37465 h 752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0000" h="752038">
                  <a:moveTo>
                    <a:pt x="0" y="0"/>
                  </a:moveTo>
                  <a:lnTo>
                    <a:pt x="1800000" y="0"/>
                  </a:lnTo>
                  <a:lnTo>
                    <a:pt x="1800000" y="37465"/>
                  </a:lnTo>
                  <a:lnTo>
                    <a:pt x="1800000" y="482038"/>
                  </a:lnTo>
                  <a:cubicBezTo>
                    <a:pt x="1800000" y="631155"/>
                    <a:pt x="1397056" y="752038"/>
                    <a:pt x="900000" y="752038"/>
                  </a:cubicBezTo>
                  <a:cubicBezTo>
                    <a:pt x="402944" y="752038"/>
                    <a:pt x="0" y="631155"/>
                    <a:pt x="0" y="482038"/>
                  </a:cubicBezTo>
                  <a:lnTo>
                    <a:pt x="0" y="37465"/>
                  </a:lnTo>
                  <a:close/>
                </a:path>
              </a:pathLst>
            </a:custGeom>
            <a:solidFill>
              <a:srgbClr val="3EDD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36" name="椭圆 535"/>
            <p:cNvSpPr/>
            <p:nvPr/>
          </p:nvSpPr>
          <p:spPr>
            <a:xfrm>
              <a:off x="4424637" y="4970374"/>
              <a:ext cx="1800000" cy="540000"/>
            </a:xfrm>
            <a:custGeom>
              <a:avLst/>
              <a:gdLst>
                <a:gd name="connsiteX0" fmla="*/ 0 w 1800000"/>
                <a:gd name="connsiteY0" fmla="*/ 270000 h 540000"/>
                <a:gd name="connsiteX1" fmla="*/ 900000 w 1800000"/>
                <a:gd name="connsiteY1" fmla="*/ 0 h 540000"/>
                <a:gd name="connsiteX2" fmla="*/ 1800000 w 1800000"/>
                <a:gd name="connsiteY2" fmla="*/ 270000 h 540000"/>
                <a:gd name="connsiteX3" fmla="*/ 900000 w 1800000"/>
                <a:gd name="connsiteY3" fmla="*/ 540000 h 540000"/>
                <a:gd name="connsiteX4" fmla="*/ 0 w 1800000"/>
                <a:gd name="connsiteY4" fmla="*/ 270000 h 540000"/>
                <a:gd name="connsiteX0" fmla="*/ 2270479 w 4070479"/>
                <a:gd name="connsiteY0" fmla="*/ 3702928 h 3972928"/>
                <a:gd name="connsiteX1" fmla="*/ 0 w 4070479"/>
                <a:gd name="connsiteY1" fmla="*/ 0 h 3972928"/>
                <a:gd name="connsiteX2" fmla="*/ 3170479 w 4070479"/>
                <a:gd name="connsiteY2" fmla="*/ 3432928 h 3972928"/>
                <a:gd name="connsiteX3" fmla="*/ 4070479 w 4070479"/>
                <a:gd name="connsiteY3" fmla="*/ 3702928 h 3972928"/>
                <a:gd name="connsiteX4" fmla="*/ 3170479 w 4070479"/>
                <a:gd name="connsiteY4" fmla="*/ 3972928 h 3972928"/>
                <a:gd name="connsiteX5" fmla="*/ 2270479 w 4070479"/>
                <a:gd name="connsiteY5" fmla="*/ 3702928 h 3972928"/>
                <a:gd name="connsiteX0" fmla="*/ 0 w 1800000"/>
                <a:gd name="connsiteY0" fmla="*/ 270000 h 540000"/>
                <a:gd name="connsiteX1" fmla="*/ 900000 w 1800000"/>
                <a:gd name="connsiteY1" fmla="*/ 0 h 540000"/>
                <a:gd name="connsiteX2" fmla="*/ 1800000 w 1800000"/>
                <a:gd name="connsiteY2" fmla="*/ 270000 h 540000"/>
                <a:gd name="connsiteX3" fmla="*/ 900000 w 1800000"/>
                <a:gd name="connsiteY3" fmla="*/ 540000 h 540000"/>
                <a:gd name="connsiteX4" fmla="*/ 0 w 1800000"/>
                <a:gd name="connsiteY4" fmla="*/ 270000 h 5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0" h="540000">
                  <a:moveTo>
                    <a:pt x="0" y="270000"/>
                  </a:moveTo>
                  <a:cubicBezTo>
                    <a:pt x="0" y="120883"/>
                    <a:pt x="402944" y="0"/>
                    <a:pt x="900000" y="0"/>
                  </a:cubicBezTo>
                  <a:cubicBezTo>
                    <a:pt x="1397056" y="0"/>
                    <a:pt x="1800000" y="120883"/>
                    <a:pt x="1800000" y="270000"/>
                  </a:cubicBezTo>
                  <a:cubicBezTo>
                    <a:pt x="1800000" y="419117"/>
                    <a:pt x="1397056" y="540000"/>
                    <a:pt x="900000" y="540000"/>
                  </a:cubicBezTo>
                  <a:cubicBezTo>
                    <a:pt x="402944" y="540000"/>
                    <a:pt x="0" y="419117"/>
                    <a:pt x="0" y="270000"/>
                  </a:cubicBezTo>
                  <a:close/>
                </a:path>
              </a:pathLst>
            </a:custGeom>
            <a:solidFill>
              <a:srgbClr val="B9F1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1" name="组合 540"/>
          <p:cNvGrpSpPr/>
          <p:nvPr/>
        </p:nvGrpSpPr>
        <p:grpSpPr>
          <a:xfrm>
            <a:off x="205864" y="1371299"/>
            <a:ext cx="2083798" cy="2605776"/>
            <a:chOff x="4424638" y="1120561"/>
            <a:chExt cx="2083798" cy="2605776"/>
          </a:xfrm>
        </p:grpSpPr>
        <p:sp>
          <p:nvSpPr>
            <p:cNvPr id="540" name="任意多边形 539"/>
            <p:cNvSpPr/>
            <p:nvPr/>
          </p:nvSpPr>
          <p:spPr>
            <a:xfrm flipH="1">
              <a:off x="4429399" y="1264873"/>
              <a:ext cx="2068131" cy="2461464"/>
            </a:xfrm>
            <a:custGeom>
              <a:avLst/>
              <a:gdLst>
                <a:gd name="connsiteX0" fmla="*/ 235565 w 2068131"/>
                <a:gd name="connsiteY0" fmla="*/ 0 h 2461464"/>
                <a:gd name="connsiteX1" fmla="*/ 0 w 2068131"/>
                <a:gd name="connsiteY1" fmla="*/ 0 h 2461464"/>
                <a:gd name="connsiteX2" fmla="*/ 83521 w 2068131"/>
                <a:gd name="connsiteY2" fmla="*/ 299825 h 2461464"/>
                <a:gd name="connsiteX3" fmla="*/ 83521 w 2068131"/>
                <a:gd name="connsiteY3" fmla="*/ 1277064 h 2461464"/>
                <a:gd name="connsiteX4" fmla="*/ 81285 w 2068131"/>
                <a:gd name="connsiteY4" fmla="*/ 1277064 h 2461464"/>
                <a:gd name="connsiteX5" fmla="*/ 81285 w 2068131"/>
                <a:gd name="connsiteY5" fmla="*/ 2191464 h 2461464"/>
                <a:gd name="connsiteX6" fmla="*/ 981285 w 2068131"/>
                <a:gd name="connsiteY6" fmla="*/ 2461464 h 2461464"/>
                <a:gd name="connsiteX7" fmla="*/ 1881285 w 2068131"/>
                <a:gd name="connsiteY7" fmla="*/ 2191464 h 2461464"/>
                <a:gd name="connsiteX8" fmla="*/ 1881285 w 2068131"/>
                <a:gd name="connsiteY8" fmla="*/ 1928991 h 2461464"/>
                <a:gd name="connsiteX9" fmla="*/ 1883521 w 2068131"/>
                <a:gd name="connsiteY9" fmla="*/ 1906810 h 2461464"/>
                <a:gd name="connsiteX10" fmla="*/ 1883521 w 2068131"/>
                <a:gd name="connsiteY10" fmla="*/ 296559 h 2461464"/>
                <a:gd name="connsiteX11" fmla="*/ 1898283 w 2068131"/>
                <a:gd name="connsiteY11" fmla="*/ 284390 h 2461464"/>
                <a:gd name="connsiteX12" fmla="*/ 2068131 w 2068131"/>
                <a:gd name="connsiteY12" fmla="*/ 234812 h 2461464"/>
                <a:gd name="connsiteX13" fmla="*/ 1940133 w 2068131"/>
                <a:gd name="connsiteY13" fmla="*/ 141790 h 2461464"/>
                <a:gd name="connsiteX14" fmla="*/ 1883521 w 2068131"/>
                <a:gd name="connsiteY14" fmla="*/ 110404 h 2461464"/>
                <a:gd name="connsiteX15" fmla="*/ 1883521 w 2068131"/>
                <a:gd name="connsiteY15" fmla="*/ 46816 h 2461464"/>
                <a:gd name="connsiteX16" fmla="*/ 222524 w 2068131"/>
                <a:gd name="connsiteY16" fmla="*/ 46816 h 246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68131" h="2461464">
                  <a:moveTo>
                    <a:pt x="235565" y="0"/>
                  </a:moveTo>
                  <a:lnTo>
                    <a:pt x="0" y="0"/>
                  </a:lnTo>
                  <a:lnTo>
                    <a:pt x="83521" y="299825"/>
                  </a:lnTo>
                  <a:lnTo>
                    <a:pt x="83521" y="1277064"/>
                  </a:lnTo>
                  <a:lnTo>
                    <a:pt x="81285" y="1277064"/>
                  </a:lnTo>
                  <a:lnTo>
                    <a:pt x="81285" y="2191464"/>
                  </a:lnTo>
                  <a:cubicBezTo>
                    <a:pt x="81285" y="2340581"/>
                    <a:pt x="484229" y="2461464"/>
                    <a:pt x="981285" y="2461464"/>
                  </a:cubicBezTo>
                  <a:cubicBezTo>
                    <a:pt x="1478341" y="2461464"/>
                    <a:pt x="1881285" y="2340581"/>
                    <a:pt x="1881285" y="2191464"/>
                  </a:cubicBezTo>
                  <a:lnTo>
                    <a:pt x="1881285" y="1928991"/>
                  </a:lnTo>
                  <a:lnTo>
                    <a:pt x="1883521" y="1906810"/>
                  </a:lnTo>
                  <a:lnTo>
                    <a:pt x="1883521" y="296559"/>
                  </a:lnTo>
                  <a:lnTo>
                    <a:pt x="1898283" y="284390"/>
                  </a:lnTo>
                  <a:cubicBezTo>
                    <a:pt x="1940671" y="257239"/>
                    <a:pt x="1997351" y="241423"/>
                    <a:pt x="2068131" y="234812"/>
                  </a:cubicBezTo>
                  <a:cubicBezTo>
                    <a:pt x="2026246" y="199667"/>
                    <a:pt x="1982856" y="168037"/>
                    <a:pt x="1940133" y="141790"/>
                  </a:cubicBezTo>
                  <a:lnTo>
                    <a:pt x="1883521" y="110404"/>
                  </a:lnTo>
                  <a:lnTo>
                    <a:pt x="1883521" y="46816"/>
                  </a:lnTo>
                  <a:lnTo>
                    <a:pt x="222524" y="46816"/>
                  </a:lnTo>
                  <a:close/>
                </a:path>
              </a:pathLst>
            </a:custGeom>
            <a:gradFill>
              <a:gsLst>
                <a:gs pos="0">
                  <a:srgbClr val="DDE9F5">
                    <a:alpha val="40000"/>
                    <a:lumMod val="20000"/>
                    <a:lumOff val="80000"/>
                  </a:srgbClr>
                </a:gs>
                <a:gs pos="40000">
                  <a:srgbClr val="FDFDFD">
                    <a:alpha val="80000"/>
                  </a:srgbClr>
                </a:gs>
                <a:gs pos="85000">
                  <a:srgbClr val="B5D4E8">
                    <a:alpha val="40000"/>
                    <a:lumMod val="45000"/>
                    <a:lumOff val="55000"/>
                  </a:srgbClr>
                </a:gs>
                <a:gs pos="100000">
                  <a:srgbClr val="A6C2EE">
                    <a:alpha val="40000"/>
                    <a:lumMod val="60000"/>
                    <a:lumOff val="40000"/>
                  </a:srgbClr>
                </a:gs>
              </a:gsLst>
              <a:lin ang="10800000" scaled="0"/>
            </a:gradFill>
            <a:ln>
              <a:solidFill>
                <a:schemeClr val="bg2"/>
              </a:solidFill>
            </a:ln>
            <a:scene3d>
              <a:camera prst="orthographicFront"/>
              <a:lightRig rig="contrasting" dir="t">
                <a:rot lat="0" lon="0" rev="138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39" name="椭圆形标注 48"/>
            <p:cNvSpPr/>
            <p:nvPr/>
          </p:nvSpPr>
          <p:spPr>
            <a:xfrm rot="16200000" flipV="1">
              <a:off x="5279404" y="265795"/>
              <a:ext cx="374265" cy="2083798"/>
            </a:xfrm>
            <a:custGeom>
              <a:avLst/>
              <a:gdLst>
                <a:gd name="connsiteX0" fmla="*/ 138337 w 360000"/>
                <a:gd name="connsiteY0" fmla="*/ 2434774 h 2160000"/>
                <a:gd name="connsiteX1" fmla="*/ 114163 w 360000"/>
                <a:gd name="connsiteY1" fmla="*/ 2085166 h 2160000"/>
                <a:gd name="connsiteX2" fmla="*/ 6 w 360000"/>
                <a:gd name="connsiteY2" fmla="*/ 1071235 h 2160000"/>
                <a:gd name="connsiteX3" fmla="*/ 213858 w 360000"/>
                <a:gd name="connsiteY3" fmla="*/ 19278 h 2160000"/>
                <a:gd name="connsiteX4" fmla="*/ 359999 w 360000"/>
                <a:gd name="connsiteY4" fmla="*/ 1082729 h 2160000"/>
                <a:gd name="connsiteX5" fmla="*/ 181713 w 360000"/>
                <a:gd name="connsiteY5" fmla="*/ 2159951 h 2160000"/>
                <a:gd name="connsiteX6" fmla="*/ 138337 w 360000"/>
                <a:gd name="connsiteY6" fmla="*/ 2434774 h 2160000"/>
                <a:gd name="connsiteX0" fmla="*/ 273 w 402910"/>
                <a:gd name="connsiteY0" fmla="*/ 2435107 h 2435107"/>
                <a:gd name="connsiteX1" fmla="*/ 157074 w 402910"/>
                <a:gd name="connsiteY1" fmla="*/ 2085499 h 2435107"/>
                <a:gd name="connsiteX2" fmla="*/ 42917 w 402910"/>
                <a:gd name="connsiteY2" fmla="*/ 1071568 h 2435107"/>
                <a:gd name="connsiteX3" fmla="*/ 256769 w 402910"/>
                <a:gd name="connsiteY3" fmla="*/ 19611 h 2435107"/>
                <a:gd name="connsiteX4" fmla="*/ 402910 w 402910"/>
                <a:gd name="connsiteY4" fmla="*/ 1083062 h 2435107"/>
                <a:gd name="connsiteX5" fmla="*/ 224624 w 402910"/>
                <a:gd name="connsiteY5" fmla="*/ 2160284 h 2435107"/>
                <a:gd name="connsiteX6" fmla="*/ 273 w 402910"/>
                <a:gd name="connsiteY6" fmla="*/ 2435107 h 2435107"/>
                <a:gd name="connsiteX0" fmla="*/ 273 w 402910"/>
                <a:gd name="connsiteY0" fmla="*/ 2435107 h 2435107"/>
                <a:gd name="connsiteX1" fmla="*/ 157074 w 402910"/>
                <a:gd name="connsiteY1" fmla="*/ 2085499 h 2435107"/>
                <a:gd name="connsiteX2" fmla="*/ 42917 w 402910"/>
                <a:gd name="connsiteY2" fmla="*/ 1071568 h 2435107"/>
                <a:gd name="connsiteX3" fmla="*/ 256769 w 402910"/>
                <a:gd name="connsiteY3" fmla="*/ 19611 h 2435107"/>
                <a:gd name="connsiteX4" fmla="*/ 402910 w 402910"/>
                <a:gd name="connsiteY4" fmla="*/ 1083062 h 2435107"/>
                <a:gd name="connsiteX5" fmla="*/ 205574 w 402910"/>
                <a:gd name="connsiteY5" fmla="*/ 2169809 h 2435107"/>
                <a:gd name="connsiteX6" fmla="*/ 273 w 402910"/>
                <a:gd name="connsiteY6" fmla="*/ 2435107 h 2435107"/>
                <a:gd name="connsiteX0" fmla="*/ 336 w 402973"/>
                <a:gd name="connsiteY0" fmla="*/ 2435107 h 2435107"/>
                <a:gd name="connsiteX1" fmla="*/ 123800 w 402973"/>
                <a:gd name="connsiteY1" fmla="*/ 2018824 h 2435107"/>
                <a:gd name="connsiteX2" fmla="*/ 42980 w 402973"/>
                <a:gd name="connsiteY2" fmla="*/ 1071568 h 2435107"/>
                <a:gd name="connsiteX3" fmla="*/ 256832 w 402973"/>
                <a:gd name="connsiteY3" fmla="*/ 19611 h 2435107"/>
                <a:gd name="connsiteX4" fmla="*/ 402973 w 402973"/>
                <a:gd name="connsiteY4" fmla="*/ 1083062 h 2435107"/>
                <a:gd name="connsiteX5" fmla="*/ 205637 w 402973"/>
                <a:gd name="connsiteY5" fmla="*/ 2169809 h 2435107"/>
                <a:gd name="connsiteX6" fmla="*/ 336 w 402973"/>
                <a:gd name="connsiteY6" fmla="*/ 2435107 h 2435107"/>
                <a:gd name="connsiteX0" fmla="*/ 336 w 402973"/>
                <a:gd name="connsiteY0" fmla="*/ 2435107 h 2435107"/>
                <a:gd name="connsiteX1" fmla="*/ 123800 w 402973"/>
                <a:gd name="connsiteY1" fmla="*/ 2018824 h 2435107"/>
                <a:gd name="connsiteX2" fmla="*/ 42980 w 402973"/>
                <a:gd name="connsiteY2" fmla="*/ 1071568 h 2435107"/>
                <a:gd name="connsiteX3" fmla="*/ 256832 w 402973"/>
                <a:gd name="connsiteY3" fmla="*/ 19611 h 2435107"/>
                <a:gd name="connsiteX4" fmla="*/ 402973 w 402973"/>
                <a:gd name="connsiteY4" fmla="*/ 1083062 h 2435107"/>
                <a:gd name="connsiteX5" fmla="*/ 172300 w 402973"/>
                <a:gd name="connsiteY5" fmla="*/ 2231721 h 2435107"/>
                <a:gd name="connsiteX6" fmla="*/ 336 w 402973"/>
                <a:gd name="connsiteY6" fmla="*/ 2435107 h 2435107"/>
                <a:gd name="connsiteX0" fmla="*/ 348 w 398222"/>
                <a:gd name="connsiteY0" fmla="*/ 2454157 h 2454157"/>
                <a:gd name="connsiteX1" fmla="*/ 119049 w 398222"/>
                <a:gd name="connsiteY1" fmla="*/ 2018824 h 2454157"/>
                <a:gd name="connsiteX2" fmla="*/ 38229 w 398222"/>
                <a:gd name="connsiteY2" fmla="*/ 1071568 h 2454157"/>
                <a:gd name="connsiteX3" fmla="*/ 252081 w 398222"/>
                <a:gd name="connsiteY3" fmla="*/ 19611 h 2454157"/>
                <a:gd name="connsiteX4" fmla="*/ 398222 w 398222"/>
                <a:gd name="connsiteY4" fmla="*/ 1083062 h 2454157"/>
                <a:gd name="connsiteX5" fmla="*/ 167549 w 398222"/>
                <a:gd name="connsiteY5" fmla="*/ 2231721 h 2454157"/>
                <a:gd name="connsiteX6" fmla="*/ 348 w 398222"/>
                <a:gd name="connsiteY6" fmla="*/ 2454157 h 2454157"/>
                <a:gd name="connsiteX0" fmla="*/ 337 w 398211"/>
                <a:gd name="connsiteY0" fmla="*/ 2454157 h 2454157"/>
                <a:gd name="connsiteX1" fmla="*/ 123800 w 398211"/>
                <a:gd name="connsiteY1" fmla="*/ 2037874 h 2454157"/>
                <a:gd name="connsiteX2" fmla="*/ 38218 w 398211"/>
                <a:gd name="connsiteY2" fmla="*/ 1071568 h 2454157"/>
                <a:gd name="connsiteX3" fmla="*/ 252070 w 398211"/>
                <a:gd name="connsiteY3" fmla="*/ 19611 h 2454157"/>
                <a:gd name="connsiteX4" fmla="*/ 398211 w 398211"/>
                <a:gd name="connsiteY4" fmla="*/ 1083062 h 2454157"/>
                <a:gd name="connsiteX5" fmla="*/ 167538 w 398211"/>
                <a:gd name="connsiteY5" fmla="*/ 2231721 h 2454157"/>
                <a:gd name="connsiteX6" fmla="*/ 337 w 398211"/>
                <a:gd name="connsiteY6" fmla="*/ 2454157 h 2454157"/>
                <a:gd name="connsiteX0" fmla="*/ 240 w 456062"/>
                <a:gd name="connsiteY0" fmla="*/ 2394635 h 2394635"/>
                <a:gd name="connsiteX1" fmla="*/ 181651 w 456062"/>
                <a:gd name="connsiteY1" fmla="*/ 2037874 h 2394635"/>
                <a:gd name="connsiteX2" fmla="*/ 96069 w 456062"/>
                <a:gd name="connsiteY2" fmla="*/ 1071568 h 2394635"/>
                <a:gd name="connsiteX3" fmla="*/ 309921 w 456062"/>
                <a:gd name="connsiteY3" fmla="*/ 19611 h 2394635"/>
                <a:gd name="connsiteX4" fmla="*/ 456062 w 456062"/>
                <a:gd name="connsiteY4" fmla="*/ 1083062 h 2394635"/>
                <a:gd name="connsiteX5" fmla="*/ 225389 w 456062"/>
                <a:gd name="connsiteY5" fmla="*/ 2231721 h 2394635"/>
                <a:gd name="connsiteX6" fmla="*/ 240 w 456062"/>
                <a:gd name="connsiteY6" fmla="*/ 2394635 h 2394635"/>
                <a:gd name="connsiteX0" fmla="*/ 207 w 487637"/>
                <a:gd name="connsiteY0" fmla="*/ 2362169 h 2362169"/>
                <a:gd name="connsiteX1" fmla="*/ 213226 w 487637"/>
                <a:gd name="connsiteY1" fmla="*/ 2037874 h 2362169"/>
                <a:gd name="connsiteX2" fmla="*/ 127644 w 487637"/>
                <a:gd name="connsiteY2" fmla="*/ 1071568 h 2362169"/>
                <a:gd name="connsiteX3" fmla="*/ 341496 w 487637"/>
                <a:gd name="connsiteY3" fmla="*/ 19611 h 2362169"/>
                <a:gd name="connsiteX4" fmla="*/ 487637 w 487637"/>
                <a:gd name="connsiteY4" fmla="*/ 1083062 h 2362169"/>
                <a:gd name="connsiteX5" fmla="*/ 256964 w 487637"/>
                <a:gd name="connsiteY5" fmla="*/ 2231721 h 2362169"/>
                <a:gd name="connsiteX6" fmla="*/ 207 w 487637"/>
                <a:gd name="connsiteY6" fmla="*/ 2362169 h 2362169"/>
                <a:gd name="connsiteX0" fmla="*/ 213 w 487643"/>
                <a:gd name="connsiteY0" fmla="*/ 2362169 h 2362169"/>
                <a:gd name="connsiteX1" fmla="*/ 207965 w 487643"/>
                <a:gd name="connsiteY1" fmla="*/ 2010819 h 2362169"/>
                <a:gd name="connsiteX2" fmla="*/ 127650 w 487643"/>
                <a:gd name="connsiteY2" fmla="*/ 1071568 h 2362169"/>
                <a:gd name="connsiteX3" fmla="*/ 341502 w 487643"/>
                <a:gd name="connsiteY3" fmla="*/ 19611 h 2362169"/>
                <a:gd name="connsiteX4" fmla="*/ 487643 w 487643"/>
                <a:gd name="connsiteY4" fmla="*/ 1083062 h 2362169"/>
                <a:gd name="connsiteX5" fmla="*/ 256970 w 487643"/>
                <a:gd name="connsiteY5" fmla="*/ 2231721 h 2362169"/>
                <a:gd name="connsiteX6" fmla="*/ 213 w 487643"/>
                <a:gd name="connsiteY6" fmla="*/ 2362169 h 2362169"/>
                <a:gd name="connsiteX0" fmla="*/ 337 w 403479"/>
                <a:gd name="connsiteY0" fmla="*/ 2362168 h 2362168"/>
                <a:gd name="connsiteX1" fmla="*/ 123801 w 403479"/>
                <a:gd name="connsiteY1" fmla="*/ 2010819 h 2362168"/>
                <a:gd name="connsiteX2" fmla="*/ 43486 w 403479"/>
                <a:gd name="connsiteY2" fmla="*/ 1071568 h 2362168"/>
                <a:gd name="connsiteX3" fmla="*/ 257338 w 403479"/>
                <a:gd name="connsiteY3" fmla="*/ 19611 h 2362168"/>
                <a:gd name="connsiteX4" fmla="*/ 403479 w 403479"/>
                <a:gd name="connsiteY4" fmla="*/ 1083062 h 2362168"/>
                <a:gd name="connsiteX5" fmla="*/ 172806 w 403479"/>
                <a:gd name="connsiteY5" fmla="*/ 2231721 h 2362168"/>
                <a:gd name="connsiteX6" fmla="*/ 337 w 403479"/>
                <a:gd name="connsiteY6" fmla="*/ 2362168 h 2362168"/>
                <a:gd name="connsiteX0" fmla="*/ 337 w 403479"/>
                <a:gd name="connsiteY0" fmla="*/ 2362168 h 2362168"/>
                <a:gd name="connsiteX1" fmla="*/ 123801 w 403479"/>
                <a:gd name="connsiteY1" fmla="*/ 2010819 h 2362168"/>
                <a:gd name="connsiteX2" fmla="*/ 43486 w 403479"/>
                <a:gd name="connsiteY2" fmla="*/ 1071568 h 2362168"/>
                <a:gd name="connsiteX3" fmla="*/ 257338 w 403479"/>
                <a:gd name="connsiteY3" fmla="*/ 19611 h 2362168"/>
                <a:gd name="connsiteX4" fmla="*/ 403479 w 403479"/>
                <a:gd name="connsiteY4" fmla="*/ 1083062 h 2362168"/>
                <a:gd name="connsiteX5" fmla="*/ 240237 w 403479"/>
                <a:gd name="connsiteY5" fmla="*/ 2075883 h 2362168"/>
                <a:gd name="connsiteX6" fmla="*/ 337 w 403479"/>
                <a:gd name="connsiteY6" fmla="*/ 2362168 h 2362168"/>
                <a:gd name="connsiteX0" fmla="*/ 337 w 403479"/>
                <a:gd name="connsiteY0" fmla="*/ 2362168 h 2362168"/>
                <a:gd name="connsiteX1" fmla="*/ 123801 w 403479"/>
                <a:gd name="connsiteY1" fmla="*/ 2010819 h 2362168"/>
                <a:gd name="connsiteX2" fmla="*/ 43486 w 403479"/>
                <a:gd name="connsiteY2" fmla="*/ 1071568 h 2362168"/>
                <a:gd name="connsiteX3" fmla="*/ 257338 w 403479"/>
                <a:gd name="connsiteY3" fmla="*/ 19611 h 2362168"/>
                <a:gd name="connsiteX4" fmla="*/ 403479 w 403479"/>
                <a:gd name="connsiteY4" fmla="*/ 1083062 h 2362168"/>
                <a:gd name="connsiteX5" fmla="*/ 208629 w 403479"/>
                <a:gd name="connsiteY5" fmla="*/ 2148030 h 2362168"/>
                <a:gd name="connsiteX6" fmla="*/ 337 w 403479"/>
                <a:gd name="connsiteY6" fmla="*/ 2362168 h 2362168"/>
                <a:gd name="connsiteX0" fmla="*/ 337 w 403479"/>
                <a:gd name="connsiteY0" fmla="*/ 2362168 h 2362168"/>
                <a:gd name="connsiteX1" fmla="*/ 123801 w 403479"/>
                <a:gd name="connsiteY1" fmla="*/ 2010819 h 2362168"/>
                <a:gd name="connsiteX2" fmla="*/ 43486 w 403479"/>
                <a:gd name="connsiteY2" fmla="*/ 1071568 h 2362168"/>
                <a:gd name="connsiteX3" fmla="*/ 257338 w 403479"/>
                <a:gd name="connsiteY3" fmla="*/ 19611 h 2362168"/>
                <a:gd name="connsiteX4" fmla="*/ 403479 w 403479"/>
                <a:gd name="connsiteY4" fmla="*/ 1083062 h 2362168"/>
                <a:gd name="connsiteX5" fmla="*/ 198093 w 403479"/>
                <a:gd name="connsiteY5" fmla="*/ 2148030 h 2362168"/>
                <a:gd name="connsiteX6" fmla="*/ 337 w 403479"/>
                <a:gd name="connsiteY6" fmla="*/ 2362168 h 2362168"/>
                <a:gd name="connsiteX0" fmla="*/ 313 w 413991"/>
                <a:gd name="connsiteY0" fmla="*/ 2367579 h 2367579"/>
                <a:gd name="connsiteX1" fmla="*/ 134313 w 413991"/>
                <a:gd name="connsiteY1" fmla="*/ 2010819 h 2367579"/>
                <a:gd name="connsiteX2" fmla="*/ 53998 w 413991"/>
                <a:gd name="connsiteY2" fmla="*/ 1071568 h 2367579"/>
                <a:gd name="connsiteX3" fmla="*/ 267850 w 413991"/>
                <a:gd name="connsiteY3" fmla="*/ 19611 h 2367579"/>
                <a:gd name="connsiteX4" fmla="*/ 413991 w 413991"/>
                <a:gd name="connsiteY4" fmla="*/ 1083062 h 2367579"/>
                <a:gd name="connsiteX5" fmla="*/ 208605 w 413991"/>
                <a:gd name="connsiteY5" fmla="*/ 2148030 h 2367579"/>
                <a:gd name="connsiteX6" fmla="*/ 313 w 413991"/>
                <a:gd name="connsiteY6" fmla="*/ 2367579 h 236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3991" h="2367579">
                  <a:moveTo>
                    <a:pt x="313" y="2367579"/>
                  </a:moveTo>
                  <a:cubicBezTo>
                    <a:pt x="-7745" y="2251043"/>
                    <a:pt x="142371" y="2127355"/>
                    <a:pt x="134313" y="2010819"/>
                  </a:cubicBezTo>
                  <a:cubicBezTo>
                    <a:pt x="64943" y="1847249"/>
                    <a:pt x="53393" y="1518759"/>
                    <a:pt x="53998" y="1071568"/>
                  </a:cubicBezTo>
                  <a:cubicBezTo>
                    <a:pt x="54910" y="397221"/>
                    <a:pt x="157462" y="-107239"/>
                    <a:pt x="267850" y="19611"/>
                  </a:cubicBezTo>
                  <a:cubicBezTo>
                    <a:pt x="352832" y="117266"/>
                    <a:pt x="414210" y="563902"/>
                    <a:pt x="413991" y="1083062"/>
                  </a:cubicBezTo>
                  <a:cubicBezTo>
                    <a:pt x="413742" y="1674453"/>
                    <a:pt x="307166" y="2142400"/>
                    <a:pt x="208605" y="2148030"/>
                  </a:cubicBezTo>
                  <a:lnTo>
                    <a:pt x="313" y="2367579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62" name="组合 561"/>
          <p:cNvGrpSpPr/>
          <p:nvPr/>
        </p:nvGrpSpPr>
        <p:grpSpPr>
          <a:xfrm>
            <a:off x="1800000" y="676367"/>
            <a:ext cx="1441450" cy="540000"/>
            <a:chOff x="1461213" y="3484787"/>
            <a:chExt cx="1441450" cy="540000"/>
          </a:xfrm>
        </p:grpSpPr>
        <p:cxnSp>
          <p:nvCxnSpPr>
            <p:cNvPr id="550" name="直接连接符 549"/>
            <p:cNvCxnSpPr/>
            <p:nvPr/>
          </p:nvCxnSpPr>
          <p:spPr>
            <a:xfrm>
              <a:off x="1461213" y="3542749"/>
              <a:ext cx="0" cy="360000"/>
            </a:xfrm>
            <a:prstGeom prst="line">
              <a:avLst/>
            </a:prstGeom>
            <a:ln cap="rnd"/>
            <a:scene3d>
              <a:camera prst="isometricOffAxis1Left">
                <a:rot lat="4198399" lon="6536696" rev="2538823"/>
              </a:camera>
              <a:lightRig rig="threePt" dir="t"/>
            </a:scene3d>
            <a:sp3d>
              <a:bevelT w="25400" h="25400"/>
              <a:bevelB w="25400" h="25400"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3" name="直接连接符 552"/>
            <p:cNvCxnSpPr/>
            <p:nvPr/>
          </p:nvCxnSpPr>
          <p:spPr>
            <a:xfrm>
              <a:off x="1950876" y="3542749"/>
              <a:ext cx="0" cy="360000"/>
            </a:xfrm>
            <a:prstGeom prst="line">
              <a:avLst/>
            </a:prstGeom>
            <a:ln cap="rnd"/>
            <a:scene3d>
              <a:camera prst="isometricRightUp">
                <a:rot lat="1627360" lon="18467732" rev="18376223"/>
              </a:camera>
              <a:lightRig rig="threePt" dir="t"/>
            </a:scene3d>
            <a:sp3d>
              <a:bevelT w="25400" h="25400"/>
              <a:bevelB w="25400" h="25400"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6" name="直接连接符 555"/>
            <p:cNvCxnSpPr/>
            <p:nvPr/>
          </p:nvCxnSpPr>
          <p:spPr>
            <a:xfrm>
              <a:off x="2649376" y="3484787"/>
              <a:ext cx="0" cy="360000"/>
            </a:xfrm>
            <a:prstGeom prst="line">
              <a:avLst/>
            </a:prstGeom>
            <a:ln cap="rnd"/>
            <a:scene3d>
              <a:camera prst="orthographicFront">
                <a:rot lat="676877" lon="21215763" rev="16379386"/>
              </a:camera>
              <a:lightRig rig="threePt" dir="t"/>
            </a:scene3d>
            <a:sp3d>
              <a:bevelT w="25400" h="25400"/>
              <a:bevelB w="25400" h="25400"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7" name="直接连接符 556"/>
            <p:cNvCxnSpPr/>
            <p:nvPr/>
          </p:nvCxnSpPr>
          <p:spPr>
            <a:xfrm>
              <a:off x="2902663" y="3574498"/>
              <a:ext cx="0" cy="360000"/>
            </a:xfrm>
            <a:prstGeom prst="line">
              <a:avLst/>
            </a:prstGeom>
            <a:ln cap="rnd"/>
            <a:scene3d>
              <a:camera prst="orthographicFront">
                <a:rot lat="2100000" lon="2580000" rev="7260000"/>
              </a:camera>
              <a:lightRig rig="threePt" dir="t"/>
            </a:scene3d>
            <a:sp3d>
              <a:bevelT w="25400" h="25400"/>
              <a:bevelB w="25400" h="25400"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8" name="直接连接符 557"/>
            <p:cNvCxnSpPr/>
            <p:nvPr/>
          </p:nvCxnSpPr>
          <p:spPr>
            <a:xfrm>
              <a:off x="2629613" y="3579746"/>
              <a:ext cx="0" cy="360000"/>
            </a:xfrm>
            <a:prstGeom prst="line">
              <a:avLst/>
            </a:prstGeom>
            <a:ln cap="rnd"/>
            <a:scene3d>
              <a:camera prst="orthographicFront">
                <a:rot lat="2876196" lon="13266796" rev="17646628"/>
              </a:camera>
              <a:lightRig rig="threePt" dir="t"/>
            </a:scene3d>
            <a:sp3d>
              <a:bevelT w="25400" h="25400"/>
              <a:bevelB w="25400" h="25400"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9" name="直接连接符 558"/>
            <p:cNvCxnSpPr/>
            <p:nvPr/>
          </p:nvCxnSpPr>
          <p:spPr>
            <a:xfrm>
              <a:off x="2179476" y="3664787"/>
              <a:ext cx="0" cy="360000"/>
            </a:xfrm>
            <a:prstGeom prst="line">
              <a:avLst/>
            </a:prstGeom>
            <a:ln cap="rnd"/>
            <a:scene3d>
              <a:camera prst="isometricRightUp">
                <a:rot lat="1627360" lon="18467732" rev="18376223"/>
              </a:camera>
              <a:lightRig rig="threePt" dir="t"/>
            </a:scene3d>
            <a:sp3d>
              <a:bevelT w="25400" h="25400"/>
              <a:bevelB w="25400" h="25400"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0" name="直接连接符 559"/>
            <p:cNvCxnSpPr/>
            <p:nvPr/>
          </p:nvCxnSpPr>
          <p:spPr>
            <a:xfrm rot="16200000">
              <a:off x="2230276" y="3574499"/>
              <a:ext cx="0" cy="360000"/>
            </a:xfrm>
            <a:prstGeom prst="line">
              <a:avLst/>
            </a:prstGeom>
            <a:ln cap="rnd"/>
            <a:scene3d>
              <a:camera prst="isometricRightUp">
                <a:rot lat="1627360" lon="18467732" rev="18376223"/>
              </a:camera>
              <a:lightRig rig="threePt" dir="t"/>
            </a:scene3d>
            <a:sp3d>
              <a:bevelT w="25400" h="25400"/>
              <a:bevelB w="25400" h="25400"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1" name="组合 580"/>
          <p:cNvGrpSpPr/>
          <p:nvPr/>
        </p:nvGrpSpPr>
        <p:grpSpPr>
          <a:xfrm>
            <a:off x="6953891" y="3597823"/>
            <a:ext cx="2083798" cy="2605776"/>
            <a:chOff x="6953891" y="3597823"/>
            <a:chExt cx="2083798" cy="2605776"/>
          </a:xfrm>
        </p:grpSpPr>
        <p:grpSp>
          <p:nvGrpSpPr>
            <p:cNvPr id="579" name="组合 578"/>
            <p:cNvGrpSpPr/>
            <p:nvPr/>
          </p:nvGrpSpPr>
          <p:grpSpPr>
            <a:xfrm>
              <a:off x="7047452" y="5181561"/>
              <a:ext cx="1800000" cy="1022038"/>
              <a:chOff x="1985312" y="5426343"/>
              <a:chExt cx="1800000" cy="1022038"/>
            </a:xfrm>
          </p:grpSpPr>
          <p:grpSp>
            <p:nvGrpSpPr>
              <p:cNvPr id="565" name="组合 564"/>
              <p:cNvGrpSpPr/>
              <p:nvPr/>
            </p:nvGrpSpPr>
            <p:grpSpPr>
              <a:xfrm>
                <a:off x="1985312" y="5426343"/>
                <a:ext cx="1800000" cy="1022038"/>
                <a:chOff x="4424637" y="4970374"/>
                <a:chExt cx="1800000" cy="1022038"/>
              </a:xfrm>
            </p:grpSpPr>
            <p:sp>
              <p:nvSpPr>
                <p:cNvPr id="566" name="任意多边形 565"/>
                <p:cNvSpPr/>
                <p:nvPr/>
              </p:nvSpPr>
              <p:spPr>
                <a:xfrm>
                  <a:off x="4424637" y="5240374"/>
                  <a:ext cx="1800000" cy="752038"/>
                </a:xfrm>
                <a:custGeom>
                  <a:avLst/>
                  <a:gdLst>
                    <a:gd name="connsiteX0" fmla="*/ 0 w 1800000"/>
                    <a:gd name="connsiteY0" fmla="*/ 0 h 752038"/>
                    <a:gd name="connsiteX1" fmla="*/ 1800000 w 1800000"/>
                    <a:gd name="connsiteY1" fmla="*/ 0 h 752038"/>
                    <a:gd name="connsiteX2" fmla="*/ 1800000 w 1800000"/>
                    <a:gd name="connsiteY2" fmla="*/ 37465 h 752038"/>
                    <a:gd name="connsiteX3" fmla="*/ 1800000 w 1800000"/>
                    <a:gd name="connsiteY3" fmla="*/ 482038 h 752038"/>
                    <a:gd name="connsiteX4" fmla="*/ 900000 w 1800000"/>
                    <a:gd name="connsiteY4" fmla="*/ 752038 h 752038"/>
                    <a:gd name="connsiteX5" fmla="*/ 0 w 1800000"/>
                    <a:gd name="connsiteY5" fmla="*/ 482038 h 752038"/>
                    <a:gd name="connsiteX6" fmla="*/ 0 w 1800000"/>
                    <a:gd name="connsiteY6" fmla="*/ 37465 h 752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00000" h="752038">
                      <a:moveTo>
                        <a:pt x="0" y="0"/>
                      </a:moveTo>
                      <a:lnTo>
                        <a:pt x="1800000" y="0"/>
                      </a:lnTo>
                      <a:lnTo>
                        <a:pt x="1800000" y="37465"/>
                      </a:lnTo>
                      <a:lnTo>
                        <a:pt x="1800000" y="482038"/>
                      </a:lnTo>
                      <a:cubicBezTo>
                        <a:pt x="1800000" y="631155"/>
                        <a:pt x="1397056" y="752038"/>
                        <a:pt x="900000" y="752038"/>
                      </a:cubicBezTo>
                      <a:cubicBezTo>
                        <a:pt x="402944" y="752038"/>
                        <a:pt x="0" y="631155"/>
                        <a:pt x="0" y="482038"/>
                      </a:cubicBezTo>
                      <a:lnTo>
                        <a:pt x="0" y="37465"/>
                      </a:lnTo>
                      <a:close/>
                    </a:path>
                  </a:pathLst>
                </a:custGeom>
                <a:solidFill>
                  <a:srgbClr val="3EDD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7" name="椭圆 535"/>
                <p:cNvSpPr/>
                <p:nvPr/>
              </p:nvSpPr>
              <p:spPr>
                <a:xfrm>
                  <a:off x="4424637" y="4970374"/>
                  <a:ext cx="1800000" cy="540000"/>
                </a:xfrm>
                <a:custGeom>
                  <a:avLst/>
                  <a:gdLst>
                    <a:gd name="connsiteX0" fmla="*/ 0 w 1800000"/>
                    <a:gd name="connsiteY0" fmla="*/ 270000 h 540000"/>
                    <a:gd name="connsiteX1" fmla="*/ 900000 w 1800000"/>
                    <a:gd name="connsiteY1" fmla="*/ 0 h 540000"/>
                    <a:gd name="connsiteX2" fmla="*/ 1800000 w 1800000"/>
                    <a:gd name="connsiteY2" fmla="*/ 270000 h 540000"/>
                    <a:gd name="connsiteX3" fmla="*/ 900000 w 1800000"/>
                    <a:gd name="connsiteY3" fmla="*/ 540000 h 540000"/>
                    <a:gd name="connsiteX4" fmla="*/ 0 w 1800000"/>
                    <a:gd name="connsiteY4" fmla="*/ 270000 h 540000"/>
                    <a:gd name="connsiteX0" fmla="*/ 2270479 w 4070479"/>
                    <a:gd name="connsiteY0" fmla="*/ 3702928 h 3972928"/>
                    <a:gd name="connsiteX1" fmla="*/ 0 w 4070479"/>
                    <a:gd name="connsiteY1" fmla="*/ 0 h 3972928"/>
                    <a:gd name="connsiteX2" fmla="*/ 3170479 w 4070479"/>
                    <a:gd name="connsiteY2" fmla="*/ 3432928 h 3972928"/>
                    <a:gd name="connsiteX3" fmla="*/ 4070479 w 4070479"/>
                    <a:gd name="connsiteY3" fmla="*/ 3702928 h 3972928"/>
                    <a:gd name="connsiteX4" fmla="*/ 3170479 w 4070479"/>
                    <a:gd name="connsiteY4" fmla="*/ 3972928 h 3972928"/>
                    <a:gd name="connsiteX5" fmla="*/ 2270479 w 4070479"/>
                    <a:gd name="connsiteY5" fmla="*/ 3702928 h 3972928"/>
                    <a:gd name="connsiteX0" fmla="*/ 0 w 1800000"/>
                    <a:gd name="connsiteY0" fmla="*/ 270000 h 540000"/>
                    <a:gd name="connsiteX1" fmla="*/ 900000 w 1800000"/>
                    <a:gd name="connsiteY1" fmla="*/ 0 h 540000"/>
                    <a:gd name="connsiteX2" fmla="*/ 1800000 w 1800000"/>
                    <a:gd name="connsiteY2" fmla="*/ 270000 h 540000"/>
                    <a:gd name="connsiteX3" fmla="*/ 900000 w 1800000"/>
                    <a:gd name="connsiteY3" fmla="*/ 540000 h 540000"/>
                    <a:gd name="connsiteX4" fmla="*/ 0 w 1800000"/>
                    <a:gd name="connsiteY4" fmla="*/ 270000 h 54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00000" h="540000">
                      <a:moveTo>
                        <a:pt x="0" y="270000"/>
                      </a:moveTo>
                      <a:cubicBezTo>
                        <a:pt x="0" y="120883"/>
                        <a:pt x="402944" y="0"/>
                        <a:pt x="900000" y="0"/>
                      </a:cubicBezTo>
                      <a:cubicBezTo>
                        <a:pt x="1397056" y="0"/>
                        <a:pt x="1800000" y="120883"/>
                        <a:pt x="1800000" y="270000"/>
                      </a:cubicBezTo>
                      <a:cubicBezTo>
                        <a:pt x="1800000" y="419117"/>
                        <a:pt x="1397056" y="540000"/>
                        <a:pt x="900000" y="540000"/>
                      </a:cubicBezTo>
                      <a:cubicBezTo>
                        <a:pt x="402944" y="540000"/>
                        <a:pt x="0" y="419117"/>
                        <a:pt x="0" y="270000"/>
                      </a:cubicBezTo>
                      <a:close/>
                    </a:path>
                  </a:pathLst>
                </a:custGeom>
                <a:solidFill>
                  <a:srgbClr val="B9F1F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71" name="组合 570"/>
              <p:cNvGrpSpPr/>
              <p:nvPr/>
            </p:nvGrpSpPr>
            <p:grpSpPr>
              <a:xfrm>
                <a:off x="2164587" y="5908381"/>
                <a:ext cx="1441450" cy="540000"/>
                <a:chOff x="1461213" y="3484787"/>
                <a:chExt cx="1441450" cy="540000"/>
              </a:xfrm>
            </p:grpSpPr>
            <p:cxnSp>
              <p:nvCxnSpPr>
                <p:cNvPr id="572" name="直接连接符 571"/>
                <p:cNvCxnSpPr/>
                <p:nvPr/>
              </p:nvCxnSpPr>
              <p:spPr>
                <a:xfrm>
                  <a:off x="1461213" y="3542749"/>
                  <a:ext cx="0" cy="360000"/>
                </a:xfrm>
                <a:prstGeom prst="line">
                  <a:avLst/>
                </a:prstGeom>
                <a:ln cap="rnd"/>
                <a:scene3d>
                  <a:camera prst="isometricOffAxis1Left">
                    <a:rot lat="4198399" lon="6536696" rev="2538823"/>
                  </a:camera>
                  <a:lightRig rig="threePt" dir="t"/>
                </a:scene3d>
                <a:sp3d>
                  <a:bevelT w="25400" h="25400"/>
                  <a:bevelB w="25400" h="25400"/>
                </a:sp3d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3" name="直接连接符 572"/>
                <p:cNvCxnSpPr/>
                <p:nvPr/>
              </p:nvCxnSpPr>
              <p:spPr>
                <a:xfrm>
                  <a:off x="1950876" y="3542749"/>
                  <a:ext cx="0" cy="360000"/>
                </a:xfrm>
                <a:prstGeom prst="line">
                  <a:avLst/>
                </a:prstGeom>
                <a:ln cap="rnd"/>
                <a:scene3d>
                  <a:camera prst="isometricRightUp">
                    <a:rot lat="1627360" lon="18467732" rev="18376223"/>
                  </a:camera>
                  <a:lightRig rig="threePt" dir="t"/>
                </a:scene3d>
                <a:sp3d>
                  <a:bevelT w="25400" h="25400"/>
                  <a:bevelB w="25400" h="25400"/>
                </a:sp3d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4" name="直接连接符 573"/>
                <p:cNvCxnSpPr/>
                <p:nvPr/>
              </p:nvCxnSpPr>
              <p:spPr>
                <a:xfrm>
                  <a:off x="2649376" y="3484787"/>
                  <a:ext cx="0" cy="360000"/>
                </a:xfrm>
                <a:prstGeom prst="line">
                  <a:avLst/>
                </a:prstGeom>
                <a:ln cap="rnd"/>
                <a:scene3d>
                  <a:camera prst="orthographicFront">
                    <a:rot lat="676877" lon="21215763" rev="16379386"/>
                  </a:camera>
                  <a:lightRig rig="threePt" dir="t"/>
                </a:scene3d>
                <a:sp3d>
                  <a:bevelT w="25400" h="25400"/>
                  <a:bevelB w="25400" h="25400"/>
                </a:sp3d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5" name="直接连接符 574"/>
                <p:cNvCxnSpPr/>
                <p:nvPr/>
              </p:nvCxnSpPr>
              <p:spPr>
                <a:xfrm>
                  <a:off x="2902663" y="3574498"/>
                  <a:ext cx="0" cy="360000"/>
                </a:xfrm>
                <a:prstGeom prst="line">
                  <a:avLst/>
                </a:prstGeom>
                <a:ln cap="rnd"/>
                <a:scene3d>
                  <a:camera prst="orthographicFront">
                    <a:rot lat="2100000" lon="2580000" rev="7260000"/>
                  </a:camera>
                  <a:lightRig rig="threePt" dir="t"/>
                </a:scene3d>
                <a:sp3d>
                  <a:bevelT w="25400" h="25400"/>
                  <a:bevelB w="25400" h="25400"/>
                </a:sp3d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6" name="直接连接符 575"/>
                <p:cNvCxnSpPr/>
                <p:nvPr/>
              </p:nvCxnSpPr>
              <p:spPr>
                <a:xfrm>
                  <a:off x="2629613" y="3579746"/>
                  <a:ext cx="0" cy="360000"/>
                </a:xfrm>
                <a:prstGeom prst="line">
                  <a:avLst/>
                </a:prstGeom>
                <a:ln cap="rnd"/>
                <a:scene3d>
                  <a:camera prst="orthographicFront">
                    <a:rot lat="2876196" lon="13266796" rev="17646628"/>
                  </a:camera>
                  <a:lightRig rig="threePt" dir="t"/>
                </a:scene3d>
                <a:sp3d>
                  <a:bevelT w="25400" h="25400"/>
                  <a:bevelB w="25400" h="25400"/>
                </a:sp3d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7" name="直接连接符 576"/>
                <p:cNvCxnSpPr/>
                <p:nvPr/>
              </p:nvCxnSpPr>
              <p:spPr>
                <a:xfrm>
                  <a:off x="2179476" y="3664787"/>
                  <a:ext cx="0" cy="360000"/>
                </a:xfrm>
                <a:prstGeom prst="line">
                  <a:avLst/>
                </a:prstGeom>
                <a:ln cap="rnd"/>
                <a:scene3d>
                  <a:camera prst="isometricRightUp">
                    <a:rot lat="1627360" lon="18467732" rev="18376223"/>
                  </a:camera>
                  <a:lightRig rig="threePt" dir="t"/>
                </a:scene3d>
                <a:sp3d>
                  <a:bevelT w="25400" h="25400"/>
                  <a:bevelB w="25400" h="25400"/>
                </a:sp3d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8" name="直接连接符 577"/>
                <p:cNvCxnSpPr/>
                <p:nvPr/>
              </p:nvCxnSpPr>
              <p:spPr>
                <a:xfrm rot="16200000">
                  <a:off x="2230276" y="3574499"/>
                  <a:ext cx="0" cy="360000"/>
                </a:xfrm>
                <a:prstGeom prst="line">
                  <a:avLst/>
                </a:prstGeom>
                <a:ln cap="rnd"/>
                <a:scene3d>
                  <a:camera prst="isometricRightUp">
                    <a:rot lat="1627360" lon="18467732" rev="18376223"/>
                  </a:camera>
                  <a:lightRig rig="threePt" dir="t"/>
                </a:scene3d>
                <a:sp3d>
                  <a:bevelT w="25400" h="25400"/>
                  <a:bevelB w="25400" h="25400"/>
                </a:sp3d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68" name="组合 567"/>
            <p:cNvGrpSpPr/>
            <p:nvPr/>
          </p:nvGrpSpPr>
          <p:grpSpPr>
            <a:xfrm flipH="1">
              <a:off x="6953891" y="3597823"/>
              <a:ext cx="2083798" cy="2605776"/>
              <a:chOff x="4424638" y="1120561"/>
              <a:chExt cx="2083798" cy="2605776"/>
            </a:xfrm>
          </p:grpSpPr>
          <p:sp>
            <p:nvSpPr>
              <p:cNvPr id="569" name="任意多边形 568"/>
              <p:cNvSpPr/>
              <p:nvPr/>
            </p:nvSpPr>
            <p:spPr>
              <a:xfrm flipH="1">
                <a:off x="4429399" y="1264873"/>
                <a:ext cx="2068131" cy="2461464"/>
              </a:xfrm>
              <a:custGeom>
                <a:avLst/>
                <a:gdLst>
                  <a:gd name="connsiteX0" fmla="*/ 235565 w 2068131"/>
                  <a:gd name="connsiteY0" fmla="*/ 0 h 2461464"/>
                  <a:gd name="connsiteX1" fmla="*/ 0 w 2068131"/>
                  <a:gd name="connsiteY1" fmla="*/ 0 h 2461464"/>
                  <a:gd name="connsiteX2" fmla="*/ 83521 w 2068131"/>
                  <a:gd name="connsiteY2" fmla="*/ 299825 h 2461464"/>
                  <a:gd name="connsiteX3" fmla="*/ 83521 w 2068131"/>
                  <a:gd name="connsiteY3" fmla="*/ 1277064 h 2461464"/>
                  <a:gd name="connsiteX4" fmla="*/ 81285 w 2068131"/>
                  <a:gd name="connsiteY4" fmla="*/ 1277064 h 2461464"/>
                  <a:gd name="connsiteX5" fmla="*/ 81285 w 2068131"/>
                  <a:gd name="connsiteY5" fmla="*/ 2191464 h 2461464"/>
                  <a:gd name="connsiteX6" fmla="*/ 981285 w 2068131"/>
                  <a:gd name="connsiteY6" fmla="*/ 2461464 h 2461464"/>
                  <a:gd name="connsiteX7" fmla="*/ 1881285 w 2068131"/>
                  <a:gd name="connsiteY7" fmla="*/ 2191464 h 2461464"/>
                  <a:gd name="connsiteX8" fmla="*/ 1881285 w 2068131"/>
                  <a:gd name="connsiteY8" fmla="*/ 1928991 h 2461464"/>
                  <a:gd name="connsiteX9" fmla="*/ 1883521 w 2068131"/>
                  <a:gd name="connsiteY9" fmla="*/ 1906810 h 2461464"/>
                  <a:gd name="connsiteX10" fmla="*/ 1883521 w 2068131"/>
                  <a:gd name="connsiteY10" fmla="*/ 296559 h 2461464"/>
                  <a:gd name="connsiteX11" fmla="*/ 1898283 w 2068131"/>
                  <a:gd name="connsiteY11" fmla="*/ 284390 h 2461464"/>
                  <a:gd name="connsiteX12" fmla="*/ 2068131 w 2068131"/>
                  <a:gd name="connsiteY12" fmla="*/ 234812 h 2461464"/>
                  <a:gd name="connsiteX13" fmla="*/ 1940133 w 2068131"/>
                  <a:gd name="connsiteY13" fmla="*/ 141790 h 2461464"/>
                  <a:gd name="connsiteX14" fmla="*/ 1883521 w 2068131"/>
                  <a:gd name="connsiteY14" fmla="*/ 110404 h 2461464"/>
                  <a:gd name="connsiteX15" fmla="*/ 1883521 w 2068131"/>
                  <a:gd name="connsiteY15" fmla="*/ 46816 h 2461464"/>
                  <a:gd name="connsiteX16" fmla="*/ 222524 w 2068131"/>
                  <a:gd name="connsiteY16" fmla="*/ 46816 h 2461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68131" h="2461464">
                    <a:moveTo>
                      <a:pt x="235565" y="0"/>
                    </a:moveTo>
                    <a:lnTo>
                      <a:pt x="0" y="0"/>
                    </a:lnTo>
                    <a:lnTo>
                      <a:pt x="83521" y="299825"/>
                    </a:lnTo>
                    <a:lnTo>
                      <a:pt x="83521" y="1277064"/>
                    </a:lnTo>
                    <a:lnTo>
                      <a:pt x="81285" y="1277064"/>
                    </a:lnTo>
                    <a:lnTo>
                      <a:pt x="81285" y="2191464"/>
                    </a:lnTo>
                    <a:cubicBezTo>
                      <a:pt x="81285" y="2340581"/>
                      <a:pt x="484229" y="2461464"/>
                      <a:pt x="981285" y="2461464"/>
                    </a:cubicBezTo>
                    <a:cubicBezTo>
                      <a:pt x="1478341" y="2461464"/>
                      <a:pt x="1881285" y="2340581"/>
                      <a:pt x="1881285" y="2191464"/>
                    </a:cubicBezTo>
                    <a:lnTo>
                      <a:pt x="1881285" y="1928991"/>
                    </a:lnTo>
                    <a:lnTo>
                      <a:pt x="1883521" y="1906810"/>
                    </a:lnTo>
                    <a:lnTo>
                      <a:pt x="1883521" y="296559"/>
                    </a:lnTo>
                    <a:lnTo>
                      <a:pt x="1898283" y="284390"/>
                    </a:lnTo>
                    <a:cubicBezTo>
                      <a:pt x="1940671" y="257239"/>
                      <a:pt x="1997351" y="241423"/>
                      <a:pt x="2068131" y="234812"/>
                    </a:cubicBezTo>
                    <a:cubicBezTo>
                      <a:pt x="2026246" y="199667"/>
                      <a:pt x="1982856" y="168037"/>
                      <a:pt x="1940133" y="141790"/>
                    </a:cubicBezTo>
                    <a:lnTo>
                      <a:pt x="1883521" y="110404"/>
                    </a:lnTo>
                    <a:lnTo>
                      <a:pt x="1883521" y="46816"/>
                    </a:lnTo>
                    <a:lnTo>
                      <a:pt x="222524" y="46816"/>
                    </a:lnTo>
                    <a:close/>
                  </a:path>
                </a:pathLst>
              </a:custGeom>
              <a:gradFill>
                <a:gsLst>
                  <a:gs pos="0">
                    <a:srgbClr val="DDE9F5">
                      <a:alpha val="40000"/>
                      <a:lumMod val="20000"/>
                      <a:lumOff val="80000"/>
                    </a:srgbClr>
                  </a:gs>
                  <a:gs pos="40000">
                    <a:srgbClr val="FDFDFD">
                      <a:alpha val="80000"/>
                    </a:srgbClr>
                  </a:gs>
                  <a:gs pos="85000">
                    <a:srgbClr val="B5D4E8">
                      <a:alpha val="40000"/>
                      <a:lumMod val="45000"/>
                      <a:lumOff val="55000"/>
                    </a:srgbClr>
                  </a:gs>
                  <a:gs pos="100000">
                    <a:srgbClr val="A6C2EE">
                      <a:alpha val="40000"/>
                      <a:lumMod val="60000"/>
                      <a:lumOff val="40000"/>
                    </a:srgbClr>
                  </a:gs>
                </a:gsLst>
                <a:lin ang="10800000" scaled="0"/>
              </a:gradFill>
              <a:ln>
                <a:solidFill>
                  <a:schemeClr val="bg2"/>
                </a:solidFill>
              </a:ln>
              <a:scene3d>
                <a:camera prst="orthographicFront"/>
                <a:lightRig rig="contrasting" dir="t">
                  <a:rot lat="0" lon="0" rev="138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70" name="椭圆形标注 48"/>
              <p:cNvSpPr/>
              <p:nvPr/>
            </p:nvSpPr>
            <p:spPr>
              <a:xfrm rot="16200000" flipV="1">
                <a:off x="5279404" y="265795"/>
                <a:ext cx="374265" cy="2083798"/>
              </a:xfrm>
              <a:custGeom>
                <a:avLst/>
                <a:gdLst>
                  <a:gd name="connsiteX0" fmla="*/ 138337 w 360000"/>
                  <a:gd name="connsiteY0" fmla="*/ 2434774 h 2160000"/>
                  <a:gd name="connsiteX1" fmla="*/ 114163 w 360000"/>
                  <a:gd name="connsiteY1" fmla="*/ 2085166 h 2160000"/>
                  <a:gd name="connsiteX2" fmla="*/ 6 w 360000"/>
                  <a:gd name="connsiteY2" fmla="*/ 1071235 h 2160000"/>
                  <a:gd name="connsiteX3" fmla="*/ 213858 w 360000"/>
                  <a:gd name="connsiteY3" fmla="*/ 19278 h 2160000"/>
                  <a:gd name="connsiteX4" fmla="*/ 359999 w 360000"/>
                  <a:gd name="connsiteY4" fmla="*/ 1082729 h 2160000"/>
                  <a:gd name="connsiteX5" fmla="*/ 181713 w 360000"/>
                  <a:gd name="connsiteY5" fmla="*/ 2159951 h 2160000"/>
                  <a:gd name="connsiteX6" fmla="*/ 138337 w 360000"/>
                  <a:gd name="connsiteY6" fmla="*/ 2434774 h 2160000"/>
                  <a:gd name="connsiteX0" fmla="*/ 273 w 402910"/>
                  <a:gd name="connsiteY0" fmla="*/ 2435107 h 2435107"/>
                  <a:gd name="connsiteX1" fmla="*/ 157074 w 402910"/>
                  <a:gd name="connsiteY1" fmla="*/ 2085499 h 2435107"/>
                  <a:gd name="connsiteX2" fmla="*/ 42917 w 402910"/>
                  <a:gd name="connsiteY2" fmla="*/ 1071568 h 2435107"/>
                  <a:gd name="connsiteX3" fmla="*/ 256769 w 402910"/>
                  <a:gd name="connsiteY3" fmla="*/ 19611 h 2435107"/>
                  <a:gd name="connsiteX4" fmla="*/ 402910 w 402910"/>
                  <a:gd name="connsiteY4" fmla="*/ 1083062 h 2435107"/>
                  <a:gd name="connsiteX5" fmla="*/ 224624 w 402910"/>
                  <a:gd name="connsiteY5" fmla="*/ 2160284 h 2435107"/>
                  <a:gd name="connsiteX6" fmla="*/ 273 w 402910"/>
                  <a:gd name="connsiteY6" fmla="*/ 2435107 h 2435107"/>
                  <a:gd name="connsiteX0" fmla="*/ 273 w 402910"/>
                  <a:gd name="connsiteY0" fmla="*/ 2435107 h 2435107"/>
                  <a:gd name="connsiteX1" fmla="*/ 157074 w 402910"/>
                  <a:gd name="connsiteY1" fmla="*/ 2085499 h 2435107"/>
                  <a:gd name="connsiteX2" fmla="*/ 42917 w 402910"/>
                  <a:gd name="connsiteY2" fmla="*/ 1071568 h 2435107"/>
                  <a:gd name="connsiteX3" fmla="*/ 256769 w 402910"/>
                  <a:gd name="connsiteY3" fmla="*/ 19611 h 2435107"/>
                  <a:gd name="connsiteX4" fmla="*/ 402910 w 402910"/>
                  <a:gd name="connsiteY4" fmla="*/ 1083062 h 2435107"/>
                  <a:gd name="connsiteX5" fmla="*/ 205574 w 402910"/>
                  <a:gd name="connsiteY5" fmla="*/ 2169809 h 2435107"/>
                  <a:gd name="connsiteX6" fmla="*/ 273 w 402910"/>
                  <a:gd name="connsiteY6" fmla="*/ 2435107 h 2435107"/>
                  <a:gd name="connsiteX0" fmla="*/ 336 w 402973"/>
                  <a:gd name="connsiteY0" fmla="*/ 2435107 h 2435107"/>
                  <a:gd name="connsiteX1" fmla="*/ 123800 w 402973"/>
                  <a:gd name="connsiteY1" fmla="*/ 2018824 h 2435107"/>
                  <a:gd name="connsiteX2" fmla="*/ 42980 w 402973"/>
                  <a:gd name="connsiteY2" fmla="*/ 1071568 h 2435107"/>
                  <a:gd name="connsiteX3" fmla="*/ 256832 w 402973"/>
                  <a:gd name="connsiteY3" fmla="*/ 19611 h 2435107"/>
                  <a:gd name="connsiteX4" fmla="*/ 402973 w 402973"/>
                  <a:gd name="connsiteY4" fmla="*/ 1083062 h 2435107"/>
                  <a:gd name="connsiteX5" fmla="*/ 205637 w 402973"/>
                  <a:gd name="connsiteY5" fmla="*/ 2169809 h 2435107"/>
                  <a:gd name="connsiteX6" fmla="*/ 336 w 402973"/>
                  <a:gd name="connsiteY6" fmla="*/ 2435107 h 2435107"/>
                  <a:gd name="connsiteX0" fmla="*/ 336 w 402973"/>
                  <a:gd name="connsiteY0" fmla="*/ 2435107 h 2435107"/>
                  <a:gd name="connsiteX1" fmla="*/ 123800 w 402973"/>
                  <a:gd name="connsiteY1" fmla="*/ 2018824 h 2435107"/>
                  <a:gd name="connsiteX2" fmla="*/ 42980 w 402973"/>
                  <a:gd name="connsiteY2" fmla="*/ 1071568 h 2435107"/>
                  <a:gd name="connsiteX3" fmla="*/ 256832 w 402973"/>
                  <a:gd name="connsiteY3" fmla="*/ 19611 h 2435107"/>
                  <a:gd name="connsiteX4" fmla="*/ 402973 w 402973"/>
                  <a:gd name="connsiteY4" fmla="*/ 1083062 h 2435107"/>
                  <a:gd name="connsiteX5" fmla="*/ 172300 w 402973"/>
                  <a:gd name="connsiteY5" fmla="*/ 2231721 h 2435107"/>
                  <a:gd name="connsiteX6" fmla="*/ 336 w 402973"/>
                  <a:gd name="connsiteY6" fmla="*/ 2435107 h 2435107"/>
                  <a:gd name="connsiteX0" fmla="*/ 348 w 398222"/>
                  <a:gd name="connsiteY0" fmla="*/ 2454157 h 2454157"/>
                  <a:gd name="connsiteX1" fmla="*/ 119049 w 398222"/>
                  <a:gd name="connsiteY1" fmla="*/ 2018824 h 2454157"/>
                  <a:gd name="connsiteX2" fmla="*/ 38229 w 398222"/>
                  <a:gd name="connsiteY2" fmla="*/ 1071568 h 2454157"/>
                  <a:gd name="connsiteX3" fmla="*/ 252081 w 398222"/>
                  <a:gd name="connsiteY3" fmla="*/ 19611 h 2454157"/>
                  <a:gd name="connsiteX4" fmla="*/ 398222 w 398222"/>
                  <a:gd name="connsiteY4" fmla="*/ 1083062 h 2454157"/>
                  <a:gd name="connsiteX5" fmla="*/ 167549 w 398222"/>
                  <a:gd name="connsiteY5" fmla="*/ 2231721 h 2454157"/>
                  <a:gd name="connsiteX6" fmla="*/ 348 w 398222"/>
                  <a:gd name="connsiteY6" fmla="*/ 2454157 h 2454157"/>
                  <a:gd name="connsiteX0" fmla="*/ 337 w 398211"/>
                  <a:gd name="connsiteY0" fmla="*/ 2454157 h 2454157"/>
                  <a:gd name="connsiteX1" fmla="*/ 123800 w 398211"/>
                  <a:gd name="connsiteY1" fmla="*/ 2037874 h 2454157"/>
                  <a:gd name="connsiteX2" fmla="*/ 38218 w 398211"/>
                  <a:gd name="connsiteY2" fmla="*/ 1071568 h 2454157"/>
                  <a:gd name="connsiteX3" fmla="*/ 252070 w 398211"/>
                  <a:gd name="connsiteY3" fmla="*/ 19611 h 2454157"/>
                  <a:gd name="connsiteX4" fmla="*/ 398211 w 398211"/>
                  <a:gd name="connsiteY4" fmla="*/ 1083062 h 2454157"/>
                  <a:gd name="connsiteX5" fmla="*/ 167538 w 398211"/>
                  <a:gd name="connsiteY5" fmla="*/ 2231721 h 2454157"/>
                  <a:gd name="connsiteX6" fmla="*/ 337 w 398211"/>
                  <a:gd name="connsiteY6" fmla="*/ 2454157 h 2454157"/>
                  <a:gd name="connsiteX0" fmla="*/ 240 w 456062"/>
                  <a:gd name="connsiteY0" fmla="*/ 2394635 h 2394635"/>
                  <a:gd name="connsiteX1" fmla="*/ 181651 w 456062"/>
                  <a:gd name="connsiteY1" fmla="*/ 2037874 h 2394635"/>
                  <a:gd name="connsiteX2" fmla="*/ 96069 w 456062"/>
                  <a:gd name="connsiteY2" fmla="*/ 1071568 h 2394635"/>
                  <a:gd name="connsiteX3" fmla="*/ 309921 w 456062"/>
                  <a:gd name="connsiteY3" fmla="*/ 19611 h 2394635"/>
                  <a:gd name="connsiteX4" fmla="*/ 456062 w 456062"/>
                  <a:gd name="connsiteY4" fmla="*/ 1083062 h 2394635"/>
                  <a:gd name="connsiteX5" fmla="*/ 225389 w 456062"/>
                  <a:gd name="connsiteY5" fmla="*/ 2231721 h 2394635"/>
                  <a:gd name="connsiteX6" fmla="*/ 240 w 456062"/>
                  <a:gd name="connsiteY6" fmla="*/ 2394635 h 2394635"/>
                  <a:gd name="connsiteX0" fmla="*/ 207 w 487637"/>
                  <a:gd name="connsiteY0" fmla="*/ 2362169 h 2362169"/>
                  <a:gd name="connsiteX1" fmla="*/ 213226 w 487637"/>
                  <a:gd name="connsiteY1" fmla="*/ 2037874 h 2362169"/>
                  <a:gd name="connsiteX2" fmla="*/ 127644 w 487637"/>
                  <a:gd name="connsiteY2" fmla="*/ 1071568 h 2362169"/>
                  <a:gd name="connsiteX3" fmla="*/ 341496 w 487637"/>
                  <a:gd name="connsiteY3" fmla="*/ 19611 h 2362169"/>
                  <a:gd name="connsiteX4" fmla="*/ 487637 w 487637"/>
                  <a:gd name="connsiteY4" fmla="*/ 1083062 h 2362169"/>
                  <a:gd name="connsiteX5" fmla="*/ 256964 w 487637"/>
                  <a:gd name="connsiteY5" fmla="*/ 2231721 h 2362169"/>
                  <a:gd name="connsiteX6" fmla="*/ 207 w 487637"/>
                  <a:gd name="connsiteY6" fmla="*/ 2362169 h 2362169"/>
                  <a:gd name="connsiteX0" fmla="*/ 213 w 487643"/>
                  <a:gd name="connsiteY0" fmla="*/ 2362169 h 2362169"/>
                  <a:gd name="connsiteX1" fmla="*/ 207965 w 487643"/>
                  <a:gd name="connsiteY1" fmla="*/ 2010819 h 2362169"/>
                  <a:gd name="connsiteX2" fmla="*/ 127650 w 487643"/>
                  <a:gd name="connsiteY2" fmla="*/ 1071568 h 2362169"/>
                  <a:gd name="connsiteX3" fmla="*/ 341502 w 487643"/>
                  <a:gd name="connsiteY3" fmla="*/ 19611 h 2362169"/>
                  <a:gd name="connsiteX4" fmla="*/ 487643 w 487643"/>
                  <a:gd name="connsiteY4" fmla="*/ 1083062 h 2362169"/>
                  <a:gd name="connsiteX5" fmla="*/ 256970 w 487643"/>
                  <a:gd name="connsiteY5" fmla="*/ 2231721 h 2362169"/>
                  <a:gd name="connsiteX6" fmla="*/ 213 w 487643"/>
                  <a:gd name="connsiteY6" fmla="*/ 2362169 h 2362169"/>
                  <a:gd name="connsiteX0" fmla="*/ 337 w 403479"/>
                  <a:gd name="connsiteY0" fmla="*/ 2362168 h 2362168"/>
                  <a:gd name="connsiteX1" fmla="*/ 123801 w 403479"/>
                  <a:gd name="connsiteY1" fmla="*/ 2010819 h 2362168"/>
                  <a:gd name="connsiteX2" fmla="*/ 43486 w 403479"/>
                  <a:gd name="connsiteY2" fmla="*/ 1071568 h 2362168"/>
                  <a:gd name="connsiteX3" fmla="*/ 257338 w 403479"/>
                  <a:gd name="connsiteY3" fmla="*/ 19611 h 2362168"/>
                  <a:gd name="connsiteX4" fmla="*/ 403479 w 403479"/>
                  <a:gd name="connsiteY4" fmla="*/ 1083062 h 2362168"/>
                  <a:gd name="connsiteX5" fmla="*/ 172806 w 403479"/>
                  <a:gd name="connsiteY5" fmla="*/ 2231721 h 2362168"/>
                  <a:gd name="connsiteX6" fmla="*/ 337 w 403479"/>
                  <a:gd name="connsiteY6" fmla="*/ 2362168 h 2362168"/>
                  <a:gd name="connsiteX0" fmla="*/ 337 w 403479"/>
                  <a:gd name="connsiteY0" fmla="*/ 2362168 h 2362168"/>
                  <a:gd name="connsiteX1" fmla="*/ 123801 w 403479"/>
                  <a:gd name="connsiteY1" fmla="*/ 2010819 h 2362168"/>
                  <a:gd name="connsiteX2" fmla="*/ 43486 w 403479"/>
                  <a:gd name="connsiteY2" fmla="*/ 1071568 h 2362168"/>
                  <a:gd name="connsiteX3" fmla="*/ 257338 w 403479"/>
                  <a:gd name="connsiteY3" fmla="*/ 19611 h 2362168"/>
                  <a:gd name="connsiteX4" fmla="*/ 403479 w 403479"/>
                  <a:gd name="connsiteY4" fmla="*/ 1083062 h 2362168"/>
                  <a:gd name="connsiteX5" fmla="*/ 240237 w 403479"/>
                  <a:gd name="connsiteY5" fmla="*/ 2075883 h 2362168"/>
                  <a:gd name="connsiteX6" fmla="*/ 337 w 403479"/>
                  <a:gd name="connsiteY6" fmla="*/ 2362168 h 2362168"/>
                  <a:gd name="connsiteX0" fmla="*/ 337 w 403479"/>
                  <a:gd name="connsiteY0" fmla="*/ 2362168 h 2362168"/>
                  <a:gd name="connsiteX1" fmla="*/ 123801 w 403479"/>
                  <a:gd name="connsiteY1" fmla="*/ 2010819 h 2362168"/>
                  <a:gd name="connsiteX2" fmla="*/ 43486 w 403479"/>
                  <a:gd name="connsiteY2" fmla="*/ 1071568 h 2362168"/>
                  <a:gd name="connsiteX3" fmla="*/ 257338 w 403479"/>
                  <a:gd name="connsiteY3" fmla="*/ 19611 h 2362168"/>
                  <a:gd name="connsiteX4" fmla="*/ 403479 w 403479"/>
                  <a:gd name="connsiteY4" fmla="*/ 1083062 h 2362168"/>
                  <a:gd name="connsiteX5" fmla="*/ 208629 w 403479"/>
                  <a:gd name="connsiteY5" fmla="*/ 2148030 h 2362168"/>
                  <a:gd name="connsiteX6" fmla="*/ 337 w 403479"/>
                  <a:gd name="connsiteY6" fmla="*/ 2362168 h 2362168"/>
                  <a:gd name="connsiteX0" fmla="*/ 337 w 403479"/>
                  <a:gd name="connsiteY0" fmla="*/ 2362168 h 2362168"/>
                  <a:gd name="connsiteX1" fmla="*/ 123801 w 403479"/>
                  <a:gd name="connsiteY1" fmla="*/ 2010819 h 2362168"/>
                  <a:gd name="connsiteX2" fmla="*/ 43486 w 403479"/>
                  <a:gd name="connsiteY2" fmla="*/ 1071568 h 2362168"/>
                  <a:gd name="connsiteX3" fmla="*/ 257338 w 403479"/>
                  <a:gd name="connsiteY3" fmla="*/ 19611 h 2362168"/>
                  <a:gd name="connsiteX4" fmla="*/ 403479 w 403479"/>
                  <a:gd name="connsiteY4" fmla="*/ 1083062 h 2362168"/>
                  <a:gd name="connsiteX5" fmla="*/ 198093 w 403479"/>
                  <a:gd name="connsiteY5" fmla="*/ 2148030 h 2362168"/>
                  <a:gd name="connsiteX6" fmla="*/ 337 w 403479"/>
                  <a:gd name="connsiteY6" fmla="*/ 2362168 h 2362168"/>
                  <a:gd name="connsiteX0" fmla="*/ 313 w 413991"/>
                  <a:gd name="connsiteY0" fmla="*/ 2367579 h 2367579"/>
                  <a:gd name="connsiteX1" fmla="*/ 134313 w 413991"/>
                  <a:gd name="connsiteY1" fmla="*/ 2010819 h 2367579"/>
                  <a:gd name="connsiteX2" fmla="*/ 53998 w 413991"/>
                  <a:gd name="connsiteY2" fmla="*/ 1071568 h 2367579"/>
                  <a:gd name="connsiteX3" fmla="*/ 267850 w 413991"/>
                  <a:gd name="connsiteY3" fmla="*/ 19611 h 2367579"/>
                  <a:gd name="connsiteX4" fmla="*/ 413991 w 413991"/>
                  <a:gd name="connsiteY4" fmla="*/ 1083062 h 2367579"/>
                  <a:gd name="connsiteX5" fmla="*/ 208605 w 413991"/>
                  <a:gd name="connsiteY5" fmla="*/ 2148030 h 2367579"/>
                  <a:gd name="connsiteX6" fmla="*/ 313 w 413991"/>
                  <a:gd name="connsiteY6" fmla="*/ 2367579 h 2367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3991" h="2367579">
                    <a:moveTo>
                      <a:pt x="313" y="2367579"/>
                    </a:moveTo>
                    <a:cubicBezTo>
                      <a:pt x="-7745" y="2251043"/>
                      <a:pt x="142371" y="2127355"/>
                      <a:pt x="134313" y="2010819"/>
                    </a:cubicBezTo>
                    <a:cubicBezTo>
                      <a:pt x="64943" y="1847249"/>
                      <a:pt x="53393" y="1518759"/>
                      <a:pt x="53998" y="1071568"/>
                    </a:cubicBezTo>
                    <a:cubicBezTo>
                      <a:pt x="54910" y="397221"/>
                      <a:pt x="157462" y="-107239"/>
                      <a:pt x="267850" y="19611"/>
                    </a:cubicBezTo>
                    <a:cubicBezTo>
                      <a:pt x="352832" y="117266"/>
                      <a:pt x="414210" y="563902"/>
                      <a:pt x="413991" y="1083062"/>
                    </a:cubicBezTo>
                    <a:cubicBezTo>
                      <a:pt x="413742" y="1674453"/>
                      <a:pt x="307166" y="2142400"/>
                      <a:pt x="208605" y="2148030"/>
                    </a:cubicBezTo>
                    <a:lnTo>
                      <a:pt x="313" y="236757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582" name="椭圆 581"/>
          <p:cNvSpPr>
            <a:spLocks noChangeAspect="1"/>
          </p:cNvSpPr>
          <p:nvPr/>
        </p:nvSpPr>
        <p:spPr>
          <a:xfrm>
            <a:off x="8431114" y="3475785"/>
            <a:ext cx="72000" cy="72000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6731000 w 7645400"/>
              <a:gd name="connsiteY0" fmla="*/ 2514600 h 2971800"/>
              <a:gd name="connsiteX1" fmla="*/ 0 w 7645400"/>
              <a:gd name="connsiteY1" fmla="*/ 0 h 2971800"/>
              <a:gd name="connsiteX2" fmla="*/ 7188200 w 7645400"/>
              <a:gd name="connsiteY2" fmla="*/ 2057400 h 2971800"/>
              <a:gd name="connsiteX3" fmla="*/ 7645400 w 7645400"/>
              <a:gd name="connsiteY3" fmla="*/ 2514600 h 2971800"/>
              <a:gd name="connsiteX4" fmla="*/ 7188200 w 7645400"/>
              <a:gd name="connsiteY4" fmla="*/ 2971800 h 2971800"/>
              <a:gd name="connsiteX5" fmla="*/ 6731000 w 7645400"/>
              <a:gd name="connsiteY5" fmla="*/ 2514600 h 2971800"/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914400">
                <a:moveTo>
                  <a:pt x="0" y="457200"/>
                </a:moveTo>
                <a:cubicBezTo>
                  <a:pt x="0" y="204695"/>
                  <a:pt x="204695" y="0"/>
                  <a:pt x="457200" y="0"/>
                </a:cubicBezTo>
                <a:cubicBezTo>
                  <a:pt x="709705" y="0"/>
                  <a:pt x="914400" y="204695"/>
                  <a:pt x="914400" y="457200"/>
                </a:cubicBezTo>
                <a:cubicBezTo>
                  <a:pt x="914400" y="709705"/>
                  <a:pt x="709705" y="914400"/>
                  <a:pt x="457200" y="914400"/>
                </a:cubicBezTo>
                <a:cubicBezTo>
                  <a:pt x="204695" y="914400"/>
                  <a:pt x="0" y="709705"/>
                  <a:pt x="0" y="457200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  <a:scene3d>
            <a:camera prst="orthographicFront">
              <a:rot lat="16200000" lon="0" rev="0"/>
            </a:camera>
            <a:lightRig rig="threePt" dir="t">
              <a:rot lat="0" lon="0" rev="9000000"/>
            </a:lightRig>
          </a:scene3d>
          <a:sp3d z="36000">
            <a:bevelT w="36000" h="36000"/>
            <a:bevelB w="36000" h="36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4" name="椭圆 581"/>
          <p:cNvSpPr>
            <a:spLocks noChangeAspect="1"/>
          </p:cNvSpPr>
          <p:nvPr/>
        </p:nvSpPr>
        <p:spPr>
          <a:xfrm>
            <a:off x="8411104" y="3775304"/>
            <a:ext cx="72000" cy="72000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6731000 w 7645400"/>
              <a:gd name="connsiteY0" fmla="*/ 2514600 h 2971800"/>
              <a:gd name="connsiteX1" fmla="*/ 0 w 7645400"/>
              <a:gd name="connsiteY1" fmla="*/ 0 h 2971800"/>
              <a:gd name="connsiteX2" fmla="*/ 7188200 w 7645400"/>
              <a:gd name="connsiteY2" fmla="*/ 2057400 h 2971800"/>
              <a:gd name="connsiteX3" fmla="*/ 7645400 w 7645400"/>
              <a:gd name="connsiteY3" fmla="*/ 2514600 h 2971800"/>
              <a:gd name="connsiteX4" fmla="*/ 7188200 w 7645400"/>
              <a:gd name="connsiteY4" fmla="*/ 2971800 h 2971800"/>
              <a:gd name="connsiteX5" fmla="*/ 6731000 w 7645400"/>
              <a:gd name="connsiteY5" fmla="*/ 2514600 h 2971800"/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914400">
                <a:moveTo>
                  <a:pt x="0" y="457200"/>
                </a:moveTo>
                <a:cubicBezTo>
                  <a:pt x="0" y="204695"/>
                  <a:pt x="204695" y="0"/>
                  <a:pt x="457200" y="0"/>
                </a:cubicBezTo>
                <a:cubicBezTo>
                  <a:pt x="709705" y="0"/>
                  <a:pt x="914400" y="204695"/>
                  <a:pt x="914400" y="457200"/>
                </a:cubicBezTo>
                <a:cubicBezTo>
                  <a:pt x="914400" y="709705"/>
                  <a:pt x="709705" y="914400"/>
                  <a:pt x="457200" y="914400"/>
                </a:cubicBezTo>
                <a:cubicBezTo>
                  <a:pt x="204695" y="914400"/>
                  <a:pt x="0" y="709705"/>
                  <a:pt x="0" y="457200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  <a:scene3d>
            <a:camera prst="orthographicFront">
              <a:rot lat="16200000" lon="0" rev="0"/>
            </a:camera>
            <a:lightRig rig="threePt" dir="t">
              <a:rot lat="0" lon="0" rev="9000000"/>
            </a:lightRig>
          </a:scene3d>
          <a:sp3d z="36000">
            <a:bevelT w="36000" h="36000"/>
            <a:bevelB w="36000" h="36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762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653181" y="3225935"/>
            <a:ext cx="5400000" cy="1800000"/>
            <a:chOff x="4653181" y="3225935"/>
            <a:chExt cx="5400000" cy="1800000"/>
          </a:xfrm>
          <a:scene3d>
            <a:camera prst="orthographicFront">
              <a:rot lat="19370468" lon="3875166" rev="17160777"/>
            </a:camera>
            <a:lightRig rig="threePt" dir="t"/>
          </a:scene3d>
        </p:grpSpPr>
        <p:sp>
          <p:nvSpPr>
            <p:cNvPr id="6" name="1"/>
            <p:cNvSpPr>
              <a:spLocks noChangeAspect="1"/>
            </p:cNvSpPr>
            <p:nvPr/>
          </p:nvSpPr>
          <p:spPr>
            <a:xfrm>
              <a:off x="6633181" y="3405935"/>
              <a:ext cx="1440000" cy="1440000"/>
            </a:xfrm>
            <a:custGeom>
              <a:avLst/>
              <a:gdLst>
                <a:gd name="connsiteX0" fmla="*/ 0 w 2700000"/>
                <a:gd name="connsiteY0" fmla="*/ 1350000 h 2700000"/>
                <a:gd name="connsiteX1" fmla="*/ 1350000 w 2700000"/>
                <a:gd name="connsiteY1" fmla="*/ 0 h 2700000"/>
                <a:gd name="connsiteX2" fmla="*/ 2700000 w 2700000"/>
                <a:gd name="connsiteY2" fmla="*/ 1350000 h 2700000"/>
                <a:gd name="connsiteX3" fmla="*/ 1350000 w 2700000"/>
                <a:gd name="connsiteY3" fmla="*/ 2700000 h 2700000"/>
                <a:gd name="connsiteX4" fmla="*/ 0 w 2700000"/>
                <a:gd name="connsiteY4" fmla="*/ 1350000 h 2700000"/>
                <a:gd name="connsiteX0" fmla="*/ 4699812 w 7399812"/>
                <a:gd name="connsiteY0" fmla="*/ 6314300 h 7664300"/>
                <a:gd name="connsiteX1" fmla="*/ 0 w 7399812"/>
                <a:gd name="connsiteY1" fmla="*/ 0 h 7664300"/>
                <a:gd name="connsiteX2" fmla="*/ 6049812 w 7399812"/>
                <a:gd name="connsiteY2" fmla="*/ 4964300 h 7664300"/>
                <a:gd name="connsiteX3" fmla="*/ 7399812 w 7399812"/>
                <a:gd name="connsiteY3" fmla="*/ 6314300 h 7664300"/>
                <a:gd name="connsiteX4" fmla="*/ 6049812 w 7399812"/>
                <a:gd name="connsiteY4" fmla="*/ 7664300 h 7664300"/>
                <a:gd name="connsiteX5" fmla="*/ 4699812 w 7399812"/>
                <a:gd name="connsiteY5" fmla="*/ 6314300 h 7664300"/>
                <a:gd name="connsiteX0" fmla="*/ 0 w 2700000"/>
                <a:gd name="connsiteY0" fmla="*/ 1350000 h 2700000"/>
                <a:gd name="connsiteX1" fmla="*/ 1350000 w 2700000"/>
                <a:gd name="connsiteY1" fmla="*/ 0 h 2700000"/>
                <a:gd name="connsiteX2" fmla="*/ 2700000 w 2700000"/>
                <a:gd name="connsiteY2" fmla="*/ 1350000 h 2700000"/>
                <a:gd name="connsiteX3" fmla="*/ 1350000 w 2700000"/>
                <a:gd name="connsiteY3" fmla="*/ 2700000 h 2700000"/>
                <a:gd name="connsiteX4" fmla="*/ 0 w 2700000"/>
                <a:gd name="connsiteY4" fmla="*/ 1350000 h 27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0000" h="2700000">
                  <a:moveTo>
                    <a:pt x="0" y="1350000"/>
                  </a:moveTo>
                  <a:cubicBezTo>
                    <a:pt x="0" y="604416"/>
                    <a:pt x="604416" y="0"/>
                    <a:pt x="1350000" y="0"/>
                  </a:cubicBezTo>
                  <a:cubicBezTo>
                    <a:pt x="2095584" y="0"/>
                    <a:pt x="2700000" y="604416"/>
                    <a:pt x="2700000" y="1350000"/>
                  </a:cubicBezTo>
                  <a:cubicBezTo>
                    <a:pt x="2700000" y="2095584"/>
                    <a:pt x="2095584" y="2700000"/>
                    <a:pt x="1350000" y="2700000"/>
                  </a:cubicBezTo>
                  <a:cubicBezTo>
                    <a:pt x="604416" y="2700000"/>
                    <a:pt x="0" y="2095584"/>
                    <a:pt x="0" y="13500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p3d extrusionH="4445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sp>
          <p:nvSpPr>
            <p:cNvPr id="9" name="2"/>
            <p:cNvSpPr>
              <a:spLocks noChangeAspect="1"/>
            </p:cNvSpPr>
            <p:nvPr/>
          </p:nvSpPr>
          <p:spPr>
            <a:xfrm>
              <a:off x="6633181" y="3405935"/>
              <a:ext cx="1440000" cy="1440000"/>
            </a:xfrm>
            <a:custGeom>
              <a:avLst/>
              <a:gdLst>
                <a:gd name="connsiteX0" fmla="*/ 0 w 2700000"/>
                <a:gd name="connsiteY0" fmla="*/ 1350000 h 2700000"/>
                <a:gd name="connsiteX1" fmla="*/ 1350000 w 2700000"/>
                <a:gd name="connsiteY1" fmla="*/ 0 h 2700000"/>
                <a:gd name="connsiteX2" fmla="*/ 2700000 w 2700000"/>
                <a:gd name="connsiteY2" fmla="*/ 1350000 h 2700000"/>
                <a:gd name="connsiteX3" fmla="*/ 1350000 w 2700000"/>
                <a:gd name="connsiteY3" fmla="*/ 2700000 h 2700000"/>
                <a:gd name="connsiteX4" fmla="*/ 0 w 2700000"/>
                <a:gd name="connsiteY4" fmla="*/ 1350000 h 2700000"/>
                <a:gd name="connsiteX0" fmla="*/ 4699812 w 7399812"/>
                <a:gd name="connsiteY0" fmla="*/ 6314300 h 7664300"/>
                <a:gd name="connsiteX1" fmla="*/ 0 w 7399812"/>
                <a:gd name="connsiteY1" fmla="*/ 0 h 7664300"/>
                <a:gd name="connsiteX2" fmla="*/ 6049812 w 7399812"/>
                <a:gd name="connsiteY2" fmla="*/ 4964300 h 7664300"/>
                <a:gd name="connsiteX3" fmla="*/ 7399812 w 7399812"/>
                <a:gd name="connsiteY3" fmla="*/ 6314300 h 7664300"/>
                <a:gd name="connsiteX4" fmla="*/ 6049812 w 7399812"/>
                <a:gd name="connsiteY4" fmla="*/ 7664300 h 7664300"/>
                <a:gd name="connsiteX5" fmla="*/ 4699812 w 7399812"/>
                <a:gd name="connsiteY5" fmla="*/ 6314300 h 7664300"/>
                <a:gd name="connsiteX0" fmla="*/ 0 w 2700000"/>
                <a:gd name="connsiteY0" fmla="*/ 1350000 h 2700000"/>
                <a:gd name="connsiteX1" fmla="*/ 1350000 w 2700000"/>
                <a:gd name="connsiteY1" fmla="*/ 0 h 2700000"/>
                <a:gd name="connsiteX2" fmla="*/ 2700000 w 2700000"/>
                <a:gd name="connsiteY2" fmla="*/ 1350000 h 2700000"/>
                <a:gd name="connsiteX3" fmla="*/ 1350000 w 2700000"/>
                <a:gd name="connsiteY3" fmla="*/ 2700000 h 2700000"/>
                <a:gd name="connsiteX4" fmla="*/ 0 w 2700000"/>
                <a:gd name="connsiteY4" fmla="*/ 1350000 h 27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0000" h="2700000">
                  <a:moveTo>
                    <a:pt x="0" y="1350000"/>
                  </a:moveTo>
                  <a:cubicBezTo>
                    <a:pt x="0" y="604416"/>
                    <a:pt x="604416" y="0"/>
                    <a:pt x="1350000" y="0"/>
                  </a:cubicBezTo>
                  <a:cubicBezTo>
                    <a:pt x="2095584" y="0"/>
                    <a:pt x="2700000" y="604416"/>
                    <a:pt x="2700000" y="1350000"/>
                  </a:cubicBezTo>
                  <a:cubicBezTo>
                    <a:pt x="2700000" y="2095584"/>
                    <a:pt x="2095584" y="2700000"/>
                    <a:pt x="1350000" y="2700000"/>
                  </a:cubicBezTo>
                  <a:cubicBezTo>
                    <a:pt x="604416" y="2700000"/>
                    <a:pt x="0" y="2095584"/>
                    <a:pt x="0" y="13500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p3d z="596900" extrusionH="4445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sp>
          <p:nvSpPr>
            <p:cNvPr id="10" name="3"/>
            <p:cNvSpPr>
              <a:spLocks noChangeAspect="1"/>
            </p:cNvSpPr>
            <p:nvPr/>
          </p:nvSpPr>
          <p:spPr>
            <a:xfrm>
              <a:off x="6633181" y="3405935"/>
              <a:ext cx="1440000" cy="1440000"/>
            </a:xfrm>
            <a:custGeom>
              <a:avLst/>
              <a:gdLst>
                <a:gd name="connsiteX0" fmla="*/ 0 w 2700000"/>
                <a:gd name="connsiteY0" fmla="*/ 1350000 h 2700000"/>
                <a:gd name="connsiteX1" fmla="*/ 1350000 w 2700000"/>
                <a:gd name="connsiteY1" fmla="*/ 0 h 2700000"/>
                <a:gd name="connsiteX2" fmla="*/ 2700000 w 2700000"/>
                <a:gd name="connsiteY2" fmla="*/ 1350000 h 2700000"/>
                <a:gd name="connsiteX3" fmla="*/ 1350000 w 2700000"/>
                <a:gd name="connsiteY3" fmla="*/ 2700000 h 2700000"/>
                <a:gd name="connsiteX4" fmla="*/ 0 w 2700000"/>
                <a:gd name="connsiteY4" fmla="*/ 1350000 h 2700000"/>
                <a:gd name="connsiteX0" fmla="*/ 4699812 w 7399812"/>
                <a:gd name="connsiteY0" fmla="*/ 6314300 h 7664300"/>
                <a:gd name="connsiteX1" fmla="*/ 0 w 7399812"/>
                <a:gd name="connsiteY1" fmla="*/ 0 h 7664300"/>
                <a:gd name="connsiteX2" fmla="*/ 6049812 w 7399812"/>
                <a:gd name="connsiteY2" fmla="*/ 4964300 h 7664300"/>
                <a:gd name="connsiteX3" fmla="*/ 7399812 w 7399812"/>
                <a:gd name="connsiteY3" fmla="*/ 6314300 h 7664300"/>
                <a:gd name="connsiteX4" fmla="*/ 6049812 w 7399812"/>
                <a:gd name="connsiteY4" fmla="*/ 7664300 h 7664300"/>
                <a:gd name="connsiteX5" fmla="*/ 4699812 w 7399812"/>
                <a:gd name="connsiteY5" fmla="*/ 6314300 h 7664300"/>
                <a:gd name="connsiteX0" fmla="*/ 0 w 2700000"/>
                <a:gd name="connsiteY0" fmla="*/ 1350000 h 2700000"/>
                <a:gd name="connsiteX1" fmla="*/ 1350000 w 2700000"/>
                <a:gd name="connsiteY1" fmla="*/ 0 h 2700000"/>
                <a:gd name="connsiteX2" fmla="*/ 2700000 w 2700000"/>
                <a:gd name="connsiteY2" fmla="*/ 1350000 h 2700000"/>
                <a:gd name="connsiteX3" fmla="*/ 1350000 w 2700000"/>
                <a:gd name="connsiteY3" fmla="*/ 2700000 h 2700000"/>
                <a:gd name="connsiteX4" fmla="*/ 0 w 2700000"/>
                <a:gd name="connsiteY4" fmla="*/ 1350000 h 27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0000" h="2700000">
                  <a:moveTo>
                    <a:pt x="0" y="1350000"/>
                  </a:moveTo>
                  <a:cubicBezTo>
                    <a:pt x="0" y="604416"/>
                    <a:pt x="604416" y="0"/>
                    <a:pt x="1350000" y="0"/>
                  </a:cubicBezTo>
                  <a:cubicBezTo>
                    <a:pt x="2095584" y="0"/>
                    <a:pt x="2700000" y="604416"/>
                    <a:pt x="2700000" y="1350000"/>
                  </a:cubicBezTo>
                  <a:cubicBezTo>
                    <a:pt x="2700000" y="2095584"/>
                    <a:pt x="2095584" y="2700000"/>
                    <a:pt x="1350000" y="2700000"/>
                  </a:cubicBezTo>
                  <a:cubicBezTo>
                    <a:pt x="604416" y="2700000"/>
                    <a:pt x="0" y="2095584"/>
                    <a:pt x="0" y="13500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p3d z="1193800" extrusionH="4445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sp>
          <p:nvSpPr>
            <p:cNvPr id="11" name="4"/>
            <p:cNvSpPr>
              <a:spLocks noChangeAspect="1"/>
            </p:cNvSpPr>
            <p:nvPr/>
          </p:nvSpPr>
          <p:spPr>
            <a:xfrm>
              <a:off x="6633181" y="3405935"/>
              <a:ext cx="1440000" cy="1440000"/>
            </a:xfrm>
            <a:custGeom>
              <a:avLst/>
              <a:gdLst>
                <a:gd name="connsiteX0" fmla="*/ 0 w 2700000"/>
                <a:gd name="connsiteY0" fmla="*/ 1350000 h 2700000"/>
                <a:gd name="connsiteX1" fmla="*/ 1350000 w 2700000"/>
                <a:gd name="connsiteY1" fmla="*/ 0 h 2700000"/>
                <a:gd name="connsiteX2" fmla="*/ 2700000 w 2700000"/>
                <a:gd name="connsiteY2" fmla="*/ 1350000 h 2700000"/>
                <a:gd name="connsiteX3" fmla="*/ 1350000 w 2700000"/>
                <a:gd name="connsiteY3" fmla="*/ 2700000 h 2700000"/>
                <a:gd name="connsiteX4" fmla="*/ 0 w 2700000"/>
                <a:gd name="connsiteY4" fmla="*/ 1350000 h 2700000"/>
                <a:gd name="connsiteX0" fmla="*/ 4699812 w 7399812"/>
                <a:gd name="connsiteY0" fmla="*/ 6314300 h 7664300"/>
                <a:gd name="connsiteX1" fmla="*/ 0 w 7399812"/>
                <a:gd name="connsiteY1" fmla="*/ 0 h 7664300"/>
                <a:gd name="connsiteX2" fmla="*/ 6049812 w 7399812"/>
                <a:gd name="connsiteY2" fmla="*/ 4964300 h 7664300"/>
                <a:gd name="connsiteX3" fmla="*/ 7399812 w 7399812"/>
                <a:gd name="connsiteY3" fmla="*/ 6314300 h 7664300"/>
                <a:gd name="connsiteX4" fmla="*/ 6049812 w 7399812"/>
                <a:gd name="connsiteY4" fmla="*/ 7664300 h 7664300"/>
                <a:gd name="connsiteX5" fmla="*/ 4699812 w 7399812"/>
                <a:gd name="connsiteY5" fmla="*/ 6314300 h 7664300"/>
                <a:gd name="connsiteX0" fmla="*/ 0 w 2700000"/>
                <a:gd name="connsiteY0" fmla="*/ 1350000 h 2700000"/>
                <a:gd name="connsiteX1" fmla="*/ 1350000 w 2700000"/>
                <a:gd name="connsiteY1" fmla="*/ 0 h 2700000"/>
                <a:gd name="connsiteX2" fmla="*/ 2700000 w 2700000"/>
                <a:gd name="connsiteY2" fmla="*/ 1350000 h 2700000"/>
                <a:gd name="connsiteX3" fmla="*/ 1350000 w 2700000"/>
                <a:gd name="connsiteY3" fmla="*/ 2700000 h 2700000"/>
                <a:gd name="connsiteX4" fmla="*/ 0 w 2700000"/>
                <a:gd name="connsiteY4" fmla="*/ 1350000 h 27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0000" h="2700000">
                  <a:moveTo>
                    <a:pt x="0" y="1350000"/>
                  </a:moveTo>
                  <a:cubicBezTo>
                    <a:pt x="0" y="604416"/>
                    <a:pt x="604416" y="0"/>
                    <a:pt x="1350000" y="0"/>
                  </a:cubicBezTo>
                  <a:cubicBezTo>
                    <a:pt x="2095584" y="0"/>
                    <a:pt x="2700000" y="604416"/>
                    <a:pt x="2700000" y="1350000"/>
                  </a:cubicBezTo>
                  <a:cubicBezTo>
                    <a:pt x="2700000" y="2095584"/>
                    <a:pt x="2095584" y="2700000"/>
                    <a:pt x="1350000" y="2700000"/>
                  </a:cubicBezTo>
                  <a:cubicBezTo>
                    <a:pt x="604416" y="2700000"/>
                    <a:pt x="0" y="2095584"/>
                    <a:pt x="0" y="13500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p3d z="1790700" extrusionH="4445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sp>
          <p:nvSpPr>
            <p:cNvPr id="12" name="5"/>
            <p:cNvSpPr>
              <a:spLocks noChangeAspect="1"/>
            </p:cNvSpPr>
            <p:nvPr/>
          </p:nvSpPr>
          <p:spPr>
            <a:xfrm>
              <a:off x="6723181" y="3495935"/>
              <a:ext cx="1260000" cy="1260000"/>
            </a:xfrm>
            <a:custGeom>
              <a:avLst/>
              <a:gdLst>
                <a:gd name="connsiteX0" fmla="*/ 0 w 2700000"/>
                <a:gd name="connsiteY0" fmla="*/ 1350000 h 2700000"/>
                <a:gd name="connsiteX1" fmla="*/ 1350000 w 2700000"/>
                <a:gd name="connsiteY1" fmla="*/ 0 h 2700000"/>
                <a:gd name="connsiteX2" fmla="*/ 2700000 w 2700000"/>
                <a:gd name="connsiteY2" fmla="*/ 1350000 h 2700000"/>
                <a:gd name="connsiteX3" fmla="*/ 1350000 w 2700000"/>
                <a:gd name="connsiteY3" fmla="*/ 2700000 h 2700000"/>
                <a:gd name="connsiteX4" fmla="*/ 0 w 2700000"/>
                <a:gd name="connsiteY4" fmla="*/ 1350000 h 2700000"/>
                <a:gd name="connsiteX0" fmla="*/ 4699812 w 7399812"/>
                <a:gd name="connsiteY0" fmla="*/ 6314300 h 7664300"/>
                <a:gd name="connsiteX1" fmla="*/ 0 w 7399812"/>
                <a:gd name="connsiteY1" fmla="*/ 0 h 7664300"/>
                <a:gd name="connsiteX2" fmla="*/ 6049812 w 7399812"/>
                <a:gd name="connsiteY2" fmla="*/ 4964300 h 7664300"/>
                <a:gd name="connsiteX3" fmla="*/ 7399812 w 7399812"/>
                <a:gd name="connsiteY3" fmla="*/ 6314300 h 7664300"/>
                <a:gd name="connsiteX4" fmla="*/ 6049812 w 7399812"/>
                <a:gd name="connsiteY4" fmla="*/ 7664300 h 7664300"/>
                <a:gd name="connsiteX5" fmla="*/ 4699812 w 7399812"/>
                <a:gd name="connsiteY5" fmla="*/ 6314300 h 7664300"/>
                <a:gd name="connsiteX0" fmla="*/ 0 w 2700000"/>
                <a:gd name="connsiteY0" fmla="*/ 1350000 h 2700000"/>
                <a:gd name="connsiteX1" fmla="*/ 1350000 w 2700000"/>
                <a:gd name="connsiteY1" fmla="*/ 0 h 2700000"/>
                <a:gd name="connsiteX2" fmla="*/ 2700000 w 2700000"/>
                <a:gd name="connsiteY2" fmla="*/ 1350000 h 2700000"/>
                <a:gd name="connsiteX3" fmla="*/ 1350000 w 2700000"/>
                <a:gd name="connsiteY3" fmla="*/ 2700000 h 2700000"/>
                <a:gd name="connsiteX4" fmla="*/ 0 w 2700000"/>
                <a:gd name="connsiteY4" fmla="*/ 1350000 h 27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0000" h="2700000">
                  <a:moveTo>
                    <a:pt x="0" y="1350000"/>
                  </a:moveTo>
                  <a:cubicBezTo>
                    <a:pt x="0" y="604416"/>
                    <a:pt x="604416" y="0"/>
                    <a:pt x="1350000" y="0"/>
                  </a:cubicBezTo>
                  <a:cubicBezTo>
                    <a:pt x="2095584" y="0"/>
                    <a:pt x="2700000" y="604416"/>
                    <a:pt x="2700000" y="1350000"/>
                  </a:cubicBezTo>
                  <a:cubicBezTo>
                    <a:pt x="2700000" y="2095584"/>
                    <a:pt x="2095584" y="2700000"/>
                    <a:pt x="1350000" y="2700000"/>
                  </a:cubicBezTo>
                  <a:cubicBezTo>
                    <a:pt x="604416" y="2700000"/>
                    <a:pt x="0" y="2095584"/>
                    <a:pt x="0" y="13500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p3d z="1879600" extrusionH="38100">
              <a:bevelT w="25400" h="25400"/>
              <a:bevelB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sp>
          <p:nvSpPr>
            <p:cNvPr id="13" name="6"/>
            <p:cNvSpPr>
              <a:spLocks noChangeAspect="1"/>
            </p:cNvSpPr>
            <p:nvPr/>
          </p:nvSpPr>
          <p:spPr>
            <a:xfrm>
              <a:off x="6453181" y="3225935"/>
              <a:ext cx="1800000" cy="1800000"/>
            </a:xfrm>
            <a:custGeom>
              <a:avLst/>
              <a:gdLst>
                <a:gd name="connsiteX0" fmla="*/ 0 w 2700000"/>
                <a:gd name="connsiteY0" fmla="*/ 1350000 h 2700000"/>
                <a:gd name="connsiteX1" fmla="*/ 1350000 w 2700000"/>
                <a:gd name="connsiteY1" fmla="*/ 0 h 2700000"/>
                <a:gd name="connsiteX2" fmla="*/ 2700000 w 2700000"/>
                <a:gd name="connsiteY2" fmla="*/ 1350000 h 2700000"/>
                <a:gd name="connsiteX3" fmla="*/ 1350000 w 2700000"/>
                <a:gd name="connsiteY3" fmla="*/ 2700000 h 2700000"/>
                <a:gd name="connsiteX4" fmla="*/ 0 w 2700000"/>
                <a:gd name="connsiteY4" fmla="*/ 1350000 h 2700000"/>
                <a:gd name="connsiteX0" fmla="*/ 4699812 w 7399812"/>
                <a:gd name="connsiteY0" fmla="*/ 6314300 h 7664300"/>
                <a:gd name="connsiteX1" fmla="*/ 0 w 7399812"/>
                <a:gd name="connsiteY1" fmla="*/ 0 h 7664300"/>
                <a:gd name="connsiteX2" fmla="*/ 6049812 w 7399812"/>
                <a:gd name="connsiteY2" fmla="*/ 4964300 h 7664300"/>
                <a:gd name="connsiteX3" fmla="*/ 7399812 w 7399812"/>
                <a:gd name="connsiteY3" fmla="*/ 6314300 h 7664300"/>
                <a:gd name="connsiteX4" fmla="*/ 6049812 w 7399812"/>
                <a:gd name="connsiteY4" fmla="*/ 7664300 h 7664300"/>
                <a:gd name="connsiteX5" fmla="*/ 4699812 w 7399812"/>
                <a:gd name="connsiteY5" fmla="*/ 6314300 h 7664300"/>
                <a:gd name="connsiteX0" fmla="*/ 0 w 2700000"/>
                <a:gd name="connsiteY0" fmla="*/ 1350000 h 2700000"/>
                <a:gd name="connsiteX1" fmla="*/ 1350000 w 2700000"/>
                <a:gd name="connsiteY1" fmla="*/ 0 h 2700000"/>
                <a:gd name="connsiteX2" fmla="*/ 2700000 w 2700000"/>
                <a:gd name="connsiteY2" fmla="*/ 1350000 h 2700000"/>
                <a:gd name="connsiteX3" fmla="*/ 1350000 w 2700000"/>
                <a:gd name="connsiteY3" fmla="*/ 2700000 h 2700000"/>
                <a:gd name="connsiteX4" fmla="*/ 0 w 2700000"/>
                <a:gd name="connsiteY4" fmla="*/ 1350000 h 27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0000" h="2700000">
                  <a:moveTo>
                    <a:pt x="0" y="1350000"/>
                  </a:moveTo>
                  <a:cubicBezTo>
                    <a:pt x="0" y="604416"/>
                    <a:pt x="604416" y="0"/>
                    <a:pt x="1350000" y="0"/>
                  </a:cubicBezTo>
                  <a:cubicBezTo>
                    <a:pt x="2095584" y="0"/>
                    <a:pt x="2700000" y="604416"/>
                    <a:pt x="2700000" y="1350000"/>
                  </a:cubicBezTo>
                  <a:cubicBezTo>
                    <a:pt x="2700000" y="2095584"/>
                    <a:pt x="2095584" y="2700000"/>
                    <a:pt x="1350000" y="2700000"/>
                  </a:cubicBezTo>
                  <a:cubicBezTo>
                    <a:pt x="604416" y="2700000"/>
                    <a:pt x="0" y="2095584"/>
                    <a:pt x="0" y="13500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p3d z="2730500" extrusionH="6985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sp>
          <p:nvSpPr>
            <p:cNvPr id="14" name="7"/>
            <p:cNvSpPr>
              <a:spLocks noChangeAspect="1"/>
            </p:cNvSpPr>
            <p:nvPr/>
          </p:nvSpPr>
          <p:spPr>
            <a:xfrm>
              <a:off x="6453181" y="3350073"/>
              <a:ext cx="1800000" cy="1551724"/>
            </a:xfrm>
            <a:custGeom>
              <a:avLst/>
              <a:gdLst>
                <a:gd name="connsiteX0" fmla="*/ 0 w 1060704"/>
                <a:gd name="connsiteY0" fmla="*/ 457200 h 914400"/>
                <a:gd name="connsiteX1" fmla="*/ 228600 w 1060704"/>
                <a:gd name="connsiteY1" fmla="*/ 0 h 914400"/>
                <a:gd name="connsiteX2" fmla="*/ 832104 w 1060704"/>
                <a:gd name="connsiteY2" fmla="*/ 0 h 914400"/>
                <a:gd name="connsiteX3" fmla="*/ 1060704 w 1060704"/>
                <a:gd name="connsiteY3" fmla="*/ 457200 h 914400"/>
                <a:gd name="connsiteX4" fmla="*/ 832104 w 1060704"/>
                <a:gd name="connsiteY4" fmla="*/ 914400 h 914400"/>
                <a:gd name="connsiteX5" fmla="*/ 228600 w 1060704"/>
                <a:gd name="connsiteY5" fmla="*/ 914400 h 914400"/>
                <a:gd name="connsiteX6" fmla="*/ 0 w 1060704"/>
                <a:gd name="connsiteY6" fmla="*/ 457200 h 914400"/>
                <a:gd name="connsiteX0" fmla="*/ 9498330 w 10559034"/>
                <a:gd name="connsiteY0" fmla="*/ 3977640 h 4434840"/>
                <a:gd name="connsiteX1" fmla="*/ 0 w 10559034"/>
                <a:gd name="connsiteY1" fmla="*/ 0 h 4434840"/>
                <a:gd name="connsiteX2" fmla="*/ 9726930 w 10559034"/>
                <a:gd name="connsiteY2" fmla="*/ 3520440 h 4434840"/>
                <a:gd name="connsiteX3" fmla="*/ 10330434 w 10559034"/>
                <a:gd name="connsiteY3" fmla="*/ 3520440 h 4434840"/>
                <a:gd name="connsiteX4" fmla="*/ 10559034 w 10559034"/>
                <a:gd name="connsiteY4" fmla="*/ 3977640 h 4434840"/>
                <a:gd name="connsiteX5" fmla="*/ 10330434 w 10559034"/>
                <a:gd name="connsiteY5" fmla="*/ 4434840 h 4434840"/>
                <a:gd name="connsiteX6" fmla="*/ 9726930 w 10559034"/>
                <a:gd name="connsiteY6" fmla="*/ 4434840 h 4434840"/>
                <a:gd name="connsiteX7" fmla="*/ 9498330 w 10559034"/>
                <a:gd name="connsiteY7" fmla="*/ 3977640 h 4434840"/>
                <a:gd name="connsiteX0" fmla="*/ 0 w 1060704"/>
                <a:gd name="connsiteY0" fmla="*/ 457200 h 914400"/>
                <a:gd name="connsiteX1" fmla="*/ 228600 w 1060704"/>
                <a:gd name="connsiteY1" fmla="*/ 0 h 914400"/>
                <a:gd name="connsiteX2" fmla="*/ 832104 w 1060704"/>
                <a:gd name="connsiteY2" fmla="*/ 0 h 914400"/>
                <a:gd name="connsiteX3" fmla="*/ 1060704 w 1060704"/>
                <a:gd name="connsiteY3" fmla="*/ 457200 h 914400"/>
                <a:gd name="connsiteX4" fmla="*/ 832104 w 1060704"/>
                <a:gd name="connsiteY4" fmla="*/ 914400 h 914400"/>
                <a:gd name="connsiteX5" fmla="*/ 228600 w 1060704"/>
                <a:gd name="connsiteY5" fmla="*/ 914400 h 914400"/>
                <a:gd name="connsiteX6" fmla="*/ 0 w 1060704"/>
                <a:gd name="connsiteY6" fmla="*/ 4572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0704" h="914400">
                  <a:moveTo>
                    <a:pt x="0" y="457200"/>
                  </a:moveTo>
                  <a:lnTo>
                    <a:pt x="228600" y="0"/>
                  </a:lnTo>
                  <a:lnTo>
                    <a:pt x="832104" y="0"/>
                  </a:lnTo>
                  <a:lnTo>
                    <a:pt x="1060704" y="457200"/>
                  </a:lnTo>
                  <a:lnTo>
                    <a:pt x="832104" y="914400"/>
                  </a:lnTo>
                  <a:lnTo>
                    <a:pt x="228600" y="91440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p3d z="28702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sp>
          <p:nvSpPr>
            <p:cNvPr id="17" name="8"/>
            <p:cNvSpPr>
              <a:spLocks noChangeAspect="1"/>
            </p:cNvSpPr>
            <p:nvPr/>
          </p:nvSpPr>
          <p:spPr>
            <a:xfrm>
              <a:off x="6903181" y="3675935"/>
              <a:ext cx="900000" cy="900000"/>
            </a:xfrm>
            <a:custGeom>
              <a:avLst/>
              <a:gdLst>
                <a:gd name="connsiteX0" fmla="*/ 0 w 2700000"/>
                <a:gd name="connsiteY0" fmla="*/ 1350000 h 2700000"/>
                <a:gd name="connsiteX1" fmla="*/ 1350000 w 2700000"/>
                <a:gd name="connsiteY1" fmla="*/ 0 h 2700000"/>
                <a:gd name="connsiteX2" fmla="*/ 2700000 w 2700000"/>
                <a:gd name="connsiteY2" fmla="*/ 1350000 h 2700000"/>
                <a:gd name="connsiteX3" fmla="*/ 1350000 w 2700000"/>
                <a:gd name="connsiteY3" fmla="*/ 2700000 h 2700000"/>
                <a:gd name="connsiteX4" fmla="*/ 0 w 2700000"/>
                <a:gd name="connsiteY4" fmla="*/ 1350000 h 2700000"/>
                <a:gd name="connsiteX0" fmla="*/ 4699812 w 7399812"/>
                <a:gd name="connsiteY0" fmla="*/ 6314300 h 7664300"/>
                <a:gd name="connsiteX1" fmla="*/ 0 w 7399812"/>
                <a:gd name="connsiteY1" fmla="*/ 0 h 7664300"/>
                <a:gd name="connsiteX2" fmla="*/ 6049812 w 7399812"/>
                <a:gd name="connsiteY2" fmla="*/ 4964300 h 7664300"/>
                <a:gd name="connsiteX3" fmla="*/ 7399812 w 7399812"/>
                <a:gd name="connsiteY3" fmla="*/ 6314300 h 7664300"/>
                <a:gd name="connsiteX4" fmla="*/ 6049812 w 7399812"/>
                <a:gd name="connsiteY4" fmla="*/ 7664300 h 7664300"/>
                <a:gd name="connsiteX5" fmla="*/ 4699812 w 7399812"/>
                <a:gd name="connsiteY5" fmla="*/ 6314300 h 7664300"/>
                <a:gd name="connsiteX0" fmla="*/ 0 w 2700000"/>
                <a:gd name="connsiteY0" fmla="*/ 1350000 h 2700000"/>
                <a:gd name="connsiteX1" fmla="*/ 1350000 w 2700000"/>
                <a:gd name="connsiteY1" fmla="*/ 0 h 2700000"/>
                <a:gd name="connsiteX2" fmla="*/ 2700000 w 2700000"/>
                <a:gd name="connsiteY2" fmla="*/ 1350000 h 2700000"/>
                <a:gd name="connsiteX3" fmla="*/ 1350000 w 2700000"/>
                <a:gd name="connsiteY3" fmla="*/ 2700000 h 2700000"/>
                <a:gd name="connsiteX4" fmla="*/ 0 w 2700000"/>
                <a:gd name="connsiteY4" fmla="*/ 1350000 h 27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0000" h="2700000">
                  <a:moveTo>
                    <a:pt x="0" y="1350000"/>
                  </a:moveTo>
                  <a:cubicBezTo>
                    <a:pt x="0" y="604416"/>
                    <a:pt x="604416" y="0"/>
                    <a:pt x="1350000" y="0"/>
                  </a:cubicBezTo>
                  <a:cubicBezTo>
                    <a:pt x="2095584" y="0"/>
                    <a:pt x="2700000" y="604416"/>
                    <a:pt x="2700000" y="1350000"/>
                  </a:cubicBezTo>
                  <a:cubicBezTo>
                    <a:pt x="2700000" y="2095584"/>
                    <a:pt x="2095584" y="2700000"/>
                    <a:pt x="1350000" y="2700000"/>
                  </a:cubicBezTo>
                  <a:cubicBezTo>
                    <a:pt x="604416" y="2700000"/>
                    <a:pt x="0" y="2095584"/>
                    <a:pt x="0" y="13500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p3d z="2908300" extrusionH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sp>
          <p:nvSpPr>
            <p:cNvPr id="18" name="9"/>
            <p:cNvSpPr>
              <a:spLocks noChangeAspect="1"/>
            </p:cNvSpPr>
            <p:nvPr/>
          </p:nvSpPr>
          <p:spPr>
            <a:xfrm>
              <a:off x="6993181" y="3765935"/>
              <a:ext cx="720000" cy="720000"/>
            </a:xfrm>
            <a:custGeom>
              <a:avLst/>
              <a:gdLst>
                <a:gd name="connsiteX0" fmla="*/ 0 w 2700000"/>
                <a:gd name="connsiteY0" fmla="*/ 1350000 h 2700000"/>
                <a:gd name="connsiteX1" fmla="*/ 1350000 w 2700000"/>
                <a:gd name="connsiteY1" fmla="*/ 0 h 2700000"/>
                <a:gd name="connsiteX2" fmla="*/ 2700000 w 2700000"/>
                <a:gd name="connsiteY2" fmla="*/ 1350000 h 2700000"/>
                <a:gd name="connsiteX3" fmla="*/ 1350000 w 2700000"/>
                <a:gd name="connsiteY3" fmla="*/ 2700000 h 2700000"/>
                <a:gd name="connsiteX4" fmla="*/ 0 w 2700000"/>
                <a:gd name="connsiteY4" fmla="*/ 1350000 h 2700000"/>
                <a:gd name="connsiteX0" fmla="*/ 4699812 w 7399812"/>
                <a:gd name="connsiteY0" fmla="*/ 6314300 h 7664300"/>
                <a:gd name="connsiteX1" fmla="*/ 0 w 7399812"/>
                <a:gd name="connsiteY1" fmla="*/ 0 h 7664300"/>
                <a:gd name="connsiteX2" fmla="*/ 6049812 w 7399812"/>
                <a:gd name="connsiteY2" fmla="*/ 4964300 h 7664300"/>
                <a:gd name="connsiteX3" fmla="*/ 7399812 w 7399812"/>
                <a:gd name="connsiteY3" fmla="*/ 6314300 h 7664300"/>
                <a:gd name="connsiteX4" fmla="*/ 6049812 w 7399812"/>
                <a:gd name="connsiteY4" fmla="*/ 7664300 h 7664300"/>
                <a:gd name="connsiteX5" fmla="*/ 4699812 w 7399812"/>
                <a:gd name="connsiteY5" fmla="*/ 6314300 h 7664300"/>
                <a:gd name="connsiteX0" fmla="*/ 0 w 2700000"/>
                <a:gd name="connsiteY0" fmla="*/ 1350000 h 2700000"/>
                <a:gd name="connsiteX1" fmla="*/ 1350000 w 2700000"/>
                <a:gd name="connsiteY1" fmla="*/ 0 h 2700000"/>
                <a:gd name="connsiteX2" fmla="*/ 2700000 w 2700000"/>
                <a:gd name="connsiteY2" fmla="*/ 1350000 h 2700000"/>
                <a:gd name="connsiteX3" fmla="*/ 1350000 w 2700000"/>
                <a:gd name="connsiteY3" fmla="*/ 2700000 h 2700000"/>
                <a:gd name="connsiteX4" fmla="*/ 0 w 2700000"/>
                <a:gd name="connsiteY4" fmla="*/ 1350000 h 27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0000" h="2700000">
                  <a:moveTo>
                    <a:pt x="0" y="1350000"/>
                  </a:moveTo>
                  <a:cubicBezTo>
                    <a:pt x="0" y="604416"/>
                    <a:pt x="604416" y="0"/>
                    <a:pt x="1350000" y="0"/>
                  </a:cubicBezTo>
                  <a:cubicBezTo>
                    <a:pt x="2095584" y="0"/>
                    <a:pt x="2700000" y="604416"/>
                    <a:pt x="2700000" y="1350000"/>
                  </a:cubicBezTo>
                  <a:cubicBezTo>
                    <a:pt x="2700000" y="2095584"/>
                    <a:pt x="2095584" y="2700000"/>
                    <a:pt x="1350000" y="2700000"/>
                  </a:cubicBezTo>
                  <a:cubicBezTo>
                    <a:pt x="604416" y="2700000"/>
                    <a:pt x="0" y="2095584"/>
                    <a:pt x="0" y="13500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p3d z="2946400" extrusionH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sp>
          <p:nvSpPr>
            <p:cNvPr id="23" name="12"/>
            <p:cNvSpPr/>
            <p:nvPr/>
          </p:nvSpPr>
          <p:spPr>
            <a:xfrm>
              <a:off x="4653181" y="4035935"/>
              <a:ext cx="5400000" cy="180000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9246870 w 10161270"/>
                <a:gd name="connsiteY0" fmla="*/ 3495935 h 4410335"/>
                <a:gd name="connsiteX1" fmla="*/ 0 w 10161270"/>
                <a:gd name="connsiteY1" fmla="*/ 0 h 4410335"/>
                <a:gd name="connsiteX2" fmla="*/ 10161270 w 10161270"/>
                <a:gd name="connsiteY2" fmla="*/ 3495935 h 4410335"/>
                <a:gd name="connsiteX3" fmla="*/ 10161270 w 10161270"/>
                <a:gd name="connsiteY3" fmla="*/ 4410335 h 4410335"/>
                <a:gd name="connsiteX4" fmla="*/ 9246870 w 10161270"/>
                <a:gd name="connsiteY4" fmla="*/ 4410335 h 4410335"/>
                <a:gd name="connsiteX5" fmla="*/ 9246870 w 10161270"/>
                <a:gd name="connsiteY5" fmla="*/ 3495935 h 4410335"/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914400">
                  <a:moveTo>
                    <a:pt x="0" y="0"/>
                  </a:moveTo>
                  <a:lnTo>
                    <a:pt x="914400" y="0"/>
                  </a:lnTo>
                  <a:lnTo>
                    <a:pt x="914400" y="914400"/>
                  </a:lnTo>
                  <a:lnTo>
                    <a:pt x="0" y="914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p3d z="3238500">
              <a:bevelT w="90000" h="90000"/>
              <a:bevelB w="90000" h="9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sp>
          <p:nvSpPr>
            <p:cNvPr id="19" name="10"/>
            <p:cNvSpPr>
              <a:spLocks noChangeAspect="1"/>
            </p:cNvSpPr>
            <p:nvPr/>
          </p:nvSpPr>
          <p:spPr>
            <a:xfrm>
              <a:off x="7137181" y="3909935"/>
              <a:ext cx="432000" cy="432000"/>
            </a:xfrm>
            <a:custGeom>
              <a:avLst/>
              <a:gdLst>
                <a:gd name="connsiteX0" fmla="*/ 0 w 2700000"/>
                <a:gd name="connsiteY0" fmla="*/ 1350000 h 2700000"/>
                <a:gd name="connsiteX1" fmla="*/ 1350000 w 2700000"/>
                <a:gd name="connsiteY1" fmla="*/ 0 h 2700000"/>
                <a:gd name="connsiteX2" fmla="*/ 2700000 w 2700000"/>
                <a:gd name="connsiteY2" fmla="*/ 1350000 h 2700000"/>
                <a:gd name="connsiteX3" fmla="*/ 1350000 w 2700000"/>
                <a:gd name="connsiteY3" fmla="*/ 2700000 h 2700000"/>
                <a:gd name="connsiteX4" fmla="*/ 0 w 2700000"/>
                <a:gd name="connsiteY4" fmla="*/ 1350000 h 2700000"/>
                <a:gd name="connsiteX0" fmla="*/ 4699812 w 7399812"/>
                <a:gd name="connsiteY0" fmla="*/ 6314300 h 7664300"/>
                <a:gd name="connsiteX1" fmla="*/ 0 w 7399812"/>
                <a:gd name="connsiteY1" fmla="*/ 0 h 7664300"/>
                <a:gd name="connsiteX2" fmla="*/ 6049812 w 7399812"/>
                <a:gd name="connsiteY2" fmla="*/ 4964300 h 7664300"/>
                <a:gd name="connsiteX3" fmla="*/ 7399812 w 7399812"/>
                <a:gd name="connsiteY3" fmla="*/ 6314300 h 7664300"/>
                <a:gd name="connsiteX4" fmla="*/ 6049812 w 7399812"/>
                <a:gd name="connsiteY4" fmla="*/ 7664300 h 7664300"/>
                <a:gd name="connsiteX5" fmla="*/ 4699812 w 7399812"/>
                <a:gd name="connsiteY5" fmla="*/ 6314300 h 7664300"/>
                <a:gd name="connsiteX0" fmla="*/ 0 w 2700000"/>
                <a:gd name="connsiteY0" fmla="*/ 1350000 h 2700000"/>
                <a:gd name="connsiteX1" fmla="*/ 1350000 w 2700000"/>
                <a:gd name="connsiteY1" fmla="*/ 0 h 2700000"/>
                <a:gd name="connsiteX2" fmla="*/ 2700000 w 2700000"/>
                <a:gd name="connsiteY2" fmla="*/ 1350000 h 2700000"/>
                <a:gd name="connsiteX3" fmla="*/ 1350000 w 2700000"/>
                <a:gd name="connsiteY3" fmla="*/ 2700000 h 2700000"/>
                <a:gd name="connsiteX4" fmla="*/ 0 w 2700000"/>
                <a:gd name="connsiteY4" fmla="*/ 1350000 h 27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0000" h="2700000">
                  <a:moveTo>
                    <a:pt x="0" y="1350000"/>
                  </a:moveTo>
                  <a:cubicBezTo>
                    <a:pt x="0" y="604416"/>
                    <a:pt x="604416" y="0"/>
                    <a:pt x="1350000" y="0"/>
                  </a:cubicBezTo>
                  <a:cubicBezTo>
                    <a:pt x="2095584" y="0"/>
                    <a:pt x="2700000" y="604416"/>
                    <a:pt x="2700000" y="1350000"/>
                  </a:cubicBezTo>
                  <a:cubicBezTo>
                    <a:pt x="2700000" y="2095584"/>
                    <a:pt x="2095584" y="2700000"/>
                    <a:pt x="1350000" y="2700000"/>
                  </a:cubicBezTo>
                  <a:cubicBezTo>
                    <a:pt x="604416" y="2700000"/>
                    <a:pt x="0" y="2095584"/>
                    <a:pt x="0" y="13500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p3d z="3327400" extrusionH="381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sp>
          <p:nvSpPr>
            <p:cNvPr id="20" name="11"/>
            <p:cNvSpPr>
              <a:spLocks noChangeAspect="1"/>
            </p:cNvSpPr>
            <p:nvPr/>
          </p:nvSpPr>
          <p:spPr>
            <a:xfrm>
              <a:off x="7047181" y="3819935"/>
              <a:ext cx="612000" cy="612000"/>
            </a:xfrm>
            <a:custGeom>
              <a:avLst/>
              <a:gdLst>
                <a:gd name="connsiteX0" fmla="*/ 0 w 2700000"/>
                <a:gd name="connsiteY0" fmla="*/ 1350000 h 2700000"/>
                <a:gd name="connsiteX1" fmla="*/ 1350000 w 2700000"/>
                <a:gd name="connsiteY1" fmla="*/ 0 h 2700000"/>
                <a:gd name="connsiteX2" fmla="*/ 2700000 w 2700000"/>
                <a:gd name="connsiteY2" fmla="*/ 1350000 h 2700000"/>
                <a:gd name="connsiteX3" fmla="*/ 1350000 w 2700000"/>
                <a:gd name="connsiteY3" fmla="*/ 2700000 h 2700000"/>
                <a:gd name="connsiteX4" fmla="*/ 0 w 2700000"/>
                <a:gd name="connsiteY4" fmla="*/ 1350000 h 2700000"/>
                <a:gd name="connsiteX0" fmla="*/ 4699812 w 7399812"/>
                <a:gd name="connsiteY0" fmla="*/ 6314300 h 7664300"/>
                <a:gd name="connsiteX1" fmla="*/ 0 w 7399812"/>
                <a:gd name="connsiteY1" fmla="*/ 0 h 7664300"/>
                <a:gd name="connsiteX2" fmla="*/ 6049812 w 7399812"/>
                <a:gd name="connsiteY2" fmla="*/ 4964300 h 7664300"/>
                <a:gd name="connsiteX3" fmla="*/ 7399812 w 7399812"/>
                <a:gd name="connsiteY3" fmla="*/ 6314300 h 7664300"/>
                <a:gd name="connsiteX4" fmla="*/ 6049812 w 7399812"/>
                <a:gd name="connsiteY4" fmla="*/ 7664300 h 7664300"/>
                <a:gd name="connsiteX5" fmla="*/ 4699812 w 7399812"/>
                <a:gd name="connsiteY5" fmla="*/ 6314300 h 7664300"/>
                <a:gd name="connsiteX0" fmla="*/ 0 w 2700000"/>
                <a:gd name="connsiteY0" fmla="*/ 1350000 h 2700000"/>
                <a:gd name="connsiteX1" fmla="*/ 1350000 w 2700000"/>
                <a:gd name="connsiteY1" fmla="*/ 0 h 2700000"/>
                <a:gd name="connsiteX2" fmla="*/ 2700000 w 2700000"/>
                <a:gd name="connsiteY2" fmla="*/ 1350000 h 2700000"/>
                <a:gd name="connsiteX3" fmla="*/ 1350000 w 2700000"/>
                <a:gd name="connsiteY3" fmla="*/ 2700000 h 2700000"/>
                <a:gd name="connsiteX4" fmla="*/ 0 w 2700000"/>
                <a:gd name="connsiteY4" fmla="*/ 1350000 h 27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0000" h="2700000">
                  <a:moveTo>
                    <a:pt x="0" y="1350000"/>
                  </a:moveTo>
                  <a:cubicBezTo>
                    <a:pt x="0" y="604416"/>
                    <a:pt x="604416" y="0"/>
                    <a:pt x="1350000" y="0"/>
                  </a:cubicBezTo>
                  <a:cubicBezTo>
                    <a:pt x="2095584" y="0"/>
                    <a:pt x="2700000" y="604416"/>
                    <a:pt x="2700000" y="1350000"/>
                  </a:cubicBezTo>
                  <a:cubicBezTo>
                    <a:pt x="2700000" y="2095584"/>
                    <a:pt x="2095584" y="2700000"/>
                    <a:pt x="1350000" y="2700000"/>
                  </a:cubicBezTo>
                  <a:cubicBezTo>
                    <a:pt x="604416" y="2700000"/>
                    <a:pt x="0" y="2095584"/>
                    <a:pt x="0" y="13500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p3d z="3467100" extrusionH="63500">
              <a:bevelT w="38100" h="38100"/>
              <a:bevelB w="381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</p:grpSp>
    </p:spTree>
    <p:extLst>
      <p:ext uri="{BB962C8B-B14F-4D97-AF65-F5344CB8AC3E}">
        <p14:creationId xmlns:p14="http://schemas.microsoft.com/office/powerpoint/2010/main" val="986184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8" name="组合 2207"/>
          <p:cNvGrpSpPr/>
          <p:nvPr/>
        </p:nvGrpSpPr>
        <p:grpSpPr>
          <a:xfrm>
            <a:off x="7291072" y="3413570"/>
            <a:ext cx="885600" cy="885600"/>
            <a:chOff x="8421372" y="3032570"/>
            <a:chExt cx="885600" cy="885600"/>
          </a:xfrm>
          <a:scene3d>
            <a:camera prst="isometricBottomDown">
              <a:rot lat="17720420" lon="4738036" rev="16096767"/>
            </a:camera>
            <a:lightRig rig="threePt" dir="t"/>
          </a:scene3d>
        </p:grpSpPr>
        <p:sp>
          <p:nvSpPr>
            <p:cNvPr id="4" name="椭圆 3"/>
            <p:cNvSpPr>
              <a:spLocks noChangeAspect="1"/>
            </p:cNvSpPr>
            <p:nvPr/>
          </p:nvSpPr>
          <p:spPr>
            <a:xfrm>
              <a:off x="8504172" y="3115370"/>
              <a:ext cx="720000" cy="72000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4000500 w 4914900"/>
                <a:gd name="connsiteY0" fmla="*/ 2731770 h 3188970"/>
                <a:gd name="connsiteX1" fmla="*/ 0 w 4914900"/>
                <a:gd name="connsiteY1" fmla="*/ 0 h 3188970"/>
                <a:gd name="connsiteX2" fmla="*/ 4457700 w 4914900"/>
                <a:gd name="connsiteY2" fmla="*/ 2274570 h 3188970"/>
                <a:gd name="connsiteX3" fmla="*/ 4914900 w 4914900"/>
                <a:gd name="connsiteY3" fmla="*/ 2731770 h 3188970"/>
                <a:gd name="connsiteX4" fmla="*/ 4457700 w 4914900"/>
                <a:gd name="connsiteY4" fmla="*/ 3188970 h 3188970"/>
                <a:gd name="connsiteX5" fmla="*/ 4000500 w 4914900"/>
                <a:gd name="connsiteY5" fmla="*/ 2731770 h 3188970"/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914400">
                  <a:moveTo>
                    <a:pt x="0" y="457200"/>
                  </a:moveTo>
                  <a:cubicBezTo>
                    <a:pt x="0" y="204695"/>
                    <a:pt x="204695" y="0"/>
                    <a:pt x="457200" y="0"/>
                  </a:cubicBezTo>
                  <a:cubicBezTo>
                    <a:pt x="709705" y="0"/>
                    <a:pt x="914400" y="204695"/>
                    <a:pt x="914400" y="457200"/>
                  </a:cubicBezTo>
                  <a:cubicBezTo>
                    <a:pt x="914400" y="709705"/>
                    <a:pt x="709705" y="914400"/>
                    <a:pt x="457200" y="914400"/>
                  </a:cubicBezTo>
                  <a:cubicBezTo>
                    <a:pt x="204695" y="914400"/>
                    <a:pt x="0" y="709705"/>
                    <a:pt x="0" y="4572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p3d z="3048000" extrusionH="3556000"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grpSp>
          <p:nvGrpSpPr>
            <p:cNvPr id="1953" name="组合 1952"/>
            <p:cNvGrpSpPr/>
            <p:nvPr/>
          </p:nvGrpSpPr>
          <p:grpSpPr>
            <a:xfrm>
              <a:off x="8463092" y="3032570"/>
              <a:ext cx="802160" cy="885600"/>
              <a:chOff x="8386980" y="2571930"/>
              <a:chExt cx="802160" cy="885600"/>
            </a:xfrm>
            <a:solidFill>
              <a:srgbClr val="744B97"/>
            </a:solidFill>
          </p:grpSpPr>
          <p:sp>
            <p:nvSpPr>
              <p:cNvPr id="614" name="椭圆 4"/>
              <p:cNvSpPr>
                <a:spLocks noChangeAspect="1"/>
              </p:cNvSpPr>
              <p:nvPr/>
            </p:nvSpPr>
            <p:spPr>
              <a:xfrm>
                <a:off x="8656660" y="25719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3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4" name="椭圆 4"/>
              <p:cNvSpPr>
                <a:spLocks noChangeAspect="1"/>
              </p:cNvSpPr>
              <p:nvPr/>
            </p:nvSpPr>
            <p:spPr>
              <a:xfrm>
                <a:off x="8656660" y="3194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3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9" name="椭圆 4"/>
              <p:cNvSpPr>
                <a:spLocks noChangeAspect="1"/>
              </p:cNvSpPr>
              <p:nvPr/>
            </p:nvSpPr>
            <p:spPr>
              <a:xfrm rot="3600000">
                <a:off x="8926340" y="27276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3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0" name="椭圆 4"/>
              <p:cNvSpPr>
                <a:spLocks noChangeAspect="1"/>
              </p:cNvSpPr>
              <p:nvPr/>
            </p:nvSpPr>
            <p:spPr>
              <a:xfrm rot="3600000">
                <a:off x="8386980" y="30390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3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2" name="椭圆 4"/>
              <p:cNvSpPr>
                <a:spLocks noChangeAspect="1"/>
              </p:cNvSpPr>
              <p:nvPr/>
            </p:nvSpPr>
            <p:spPr>
              <a:xfrm rot="7200000">
                <a:off x="8926340" y="30390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3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3" name="椭圆 4"/>
              <p:cNvSpPr>
                <a:spLocks noChangeAspect="1"/>
              </p:cNvSpPr>
              <p:nvPr/>
            </p:nvSpPr>
            <p:spPr>
              <a:xfrm rot="7200000">
                <a:off x="8386980" y="27276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3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61" name="组合 1960"/>
            <p:cNvGrpSpPr/>
            <p:nvPr/>
          </p:nvGrpSpPr>
          <p:grpSpPr>
            <a:xfrm>
              <a:off x="8421372" y="3074290"/>
              <a:ext cx="885600" cy="802160"/>
              <a:chOff x="8497660" y="2766050"/>
              <a:chExt cx="885600" cy="802160"/>
            </a:xfrm>
            <a:solidFill>
              <a:srgbClr val="744B97"/>
            </a:solidFill>
          </p:grpSpPr>
          <p:sp>
            <p:nvSpPr>
              <p:cNvPr id="1955" name="椭圆 4"/>
              <p:cNvSpPr>
                <a:spLocks noChangeAspect="1"/>
              </p:cNvSpPr>
              <p:nvPr/>
            </p:nvSpPr>
            <p:spPr>
              <a:xfrm rot="1800000">
                <a:off x="8964760" y="276605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38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56" name="椭圆 4"/>
              <p:cNvSpPr>
                <a:spLocks noChangeAspect="1"/>
              </p:cNvSpPr>
              <p:nvPr/>
            </p:nvSpPr>
            <p:spPr>
              <a:xfrm rot="1800000">
                <a:off x="8653360" y="330541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38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57" name="椭圆 4"/>
              <p:cNvSpPr>
                <a:spLocks noChangeAspect="1"/>
              </p:cNvSpPr>
              <p:nvPr/>
            </p:nvSpPr>
            <p:spPr>
              <a:xfrm rot="5400000">
                <a:off x="9120460" y="3035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38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58" name="椭圆 4"/>
              <p:cNvSpPr>
                <a:spLocks noChangeAspect="1"/>
              </p:cNvSpPr>
              <p:nvPr/>
            </p:nvSpPr>
            <p:spPr>
              <a:xfrm rot="5400000">
                <a:off x="8497660" y="3035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38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59" name="椭圆 4"/>
              <p:cNvSpPr>
                <a:spLocks noChangeAspect="1"/>
              </p:cNvSpPr>
              <p:nvPr/>
            </p:nvSpPr>
            <p:spPr>
              <a:xfrm rot="9000000">
                <a:off x="8964760" y="330541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38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0" name="椭圆 4"/>
              <p:cNvSpPr>
                <a:spLocks noChangeAspect="1"/>
              </p:cNvSpPr>
              <p:nvPr/>
            </p:nvSpPr>
            <p:spPr>
              <a:xfrm rot="9000000">
                <a:off x="8653360" y="276605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38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62" name="组合 1961"/>
            <p:cNvGrpSpPr/>
            <p:nvPr/>
          </p:nvGrpSpPr>
          <p:grpSpPr>
            <a:xfrm>
              <a:off x="8463092" y="3032570"/>
              <a:ext cx="802160" cy="885600"/>
              <a:chOff x="8386980" y="2571930"/>
              <a:chExt cx="802160" cy="885600"/>
            </a:xfrm>
            <a:solidFill>
              <a:srgbClr val="744B97"/>
            </a:solidFill>
          </p:grpSpPr>
          <p:sp>
            <p:nvSpPr>
              <p:cNvPr id="1963" name="椭圆 4"/>
              <p:cNvSpPr>
                <a:spLocks noChangeAspect="1"/>
              </p:cNvSpPr>
              <p:nvPr/>
            </p:nvSpPr>
            <p:spPr>
              <a:xfrm>
                <a:off x="8656660" y="25719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639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4" name="椭圆 4"/>
              <p:cNvSpPr>
                <a:spLocks noChangeAspect="1"/>
              </p:cNvSpPr>
              <p:nvPr/>
            </p:nvSpPr>
            <p:spPr>
              <a:xfrm>
                <a:off x="8656660" y="3194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639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5" name="椭圆 4"/>
              <p:cNvSpPr>
                <a:spLocks noChangeAspect="1"/>
              </p:cNvSpPr>
              <p:nvPr/>
            </p:nvSpPr>
            <p:spPr>
              <a:xfrm rot="3600000">
                <a:off x="8926340" y="27276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639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6" name="椭圆 4"/>
              <p:cNvSpPr>
                <a:spLocks noChangeAspect="1"/>
              </p:cNvSpPr>
              <p:nvPr/>
            </p:nvSpPr>
            <p:spPr>
              <a:xfrm rot="3600000">
                <a:off x="8386980" y="30390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639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7" name="椭圆 4"/>
              <p:cNvSpPr>
                <a:spLocks noChangeAspect="1"/>
              </p:cNvSpPr>
              <p:nvPr/>
            </p:nvSpPr>
            <p:spPr>
              <a:xfrm rot="7200000">
                <a:off x="8926340" y="30390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639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8" name="椭圆 4"/>
              <p:cNvSpPr>
                <a:spLocks noChangeAspect="1"/>
              </p:cNvSpPr>
              <p:nvPr/>
            </p:nvSpPr>
            <p:spPr>
              <a:xfrm rot="7200000">
                <a:off x="8386980" y="27276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639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69" name="组合 1968"/>
            <p:cNvGrpSpPr/>
            <p:nvPr/>
          </p:nvGrpSpPr>
          <p:grpSpPr>
            <a:xfrm>
              <a:off x="8421372" y="3074290"/>
              <a:ext cx="885600" cy="802160"/>
              <a:chOff x="8497660" y="2766050"/>
              <a:chExt cx="885600" cy="802160"/>
            </a:xfrm>
            <a:solidFill>
              <a:srgbClr val="744B97"/>
            </a:solidFill>
          </p:grpSpPr>
          <p:sp>
            <p:nvSpPr>
              <p:cNvPr id="1970" name="椭圆 4"/>
              <p:cNvSpPr>
                <a:spLocks noChangeAspect="1"/>
              </p:cNvSpPr>
              <p:nvPr/>
            </p:nvSpPr>
            <p:spPr>
              <a:xfrm rot="1800000">
                <a:off x="8964760" y="276605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893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1" name="椭圆 4"/>
              <p:cNvSpPr>
                <a:spLocks noChangeAspect="1"/>
              </p:cNvSpPr>
              <p:nvPr/>
            </p:nvSpPr>
            <p:spPr>
              <a:xfrm rot="1800000">
                <a:off x="8653360" y="330541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893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2" name="椭圆 4"/>
              <p:cNvSpPr>
                <a:spLocks noChangeAspect="1"/>
              </p:cNvSpPr>
              <p:nvPr/>
            </p:nvSpPr>
            <p:spPr>
              <a:xfrm rot="5400000">
                <a:off x="9120460" y="3035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893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3" name="椭圆 4"/>
              <p:cNvSpPr>
                <a:spLocks noChangeAspect="1"/>
              </p:cNvSpPr>
              <p:nvPr/>
            </p:nvSpPr>
            <p:spPr>
              <a:xfrm rot="5400000">
                <a:off x="8497660" y="3035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893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4" name="椭圆 4"/>
              <p:cNvSpPr>
                <a:spLocks noChangeAspect="1"/>
              </p:cNvSpPr>
              <p:nvPr/>
            </p:nvSpPr>
            <p:spPr>
              <a:xfrm rot="9000000">
                <a:off x="8964760" y="330541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893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5" name="椭圆 4"/>
              <p:cNvSpPr>
                <a:spLocks noChangeAspect="1"/>
              </p:cNvSpPr>
              <p:nvPr/>
            </p:nvSpPr>
            <p:spPr>
              <a:xfrm rot="9000000">
                <a:off x="8653360" y="276605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893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76" name="组合 1975"/>
            <p:cNvGrpSpPr/>
            <p:nvPr/>
          </p:nvGrpSpPr>
          <p:grpSpPr>
            <a:xfrm>
              <a:off x="8463092" y="3032570"/>
              <a:ext cx="802160" cy="885600"/>
              <a:chOff x="8386980" y="2571930"/>
              <a:chExt cx="802160" cy="885600"/>
            </a:xfrm>
            <a:solidFill>
              <a:srgbClr val="744B97"/>
            </a:solidFill>
          </p:grpSpPr>
          <p:sp>
            <p:nvSpPr>
              <p:cNvPr id="1977" name="椭圆 4"/>
              <p:cNvSpPr>
                <a:spLocks noChangeAspect="1"/>
              </p:cNvSpPr>
              <p:nvPr/>
            </p:nvSpPr>
            <p:spPr>
              <a:xfrm>
                <a:off x="8656660" y="25719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147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8" name="椭圆 4"/>
              <p:cNvSpPr>
                <a:spLocks noChangeAspect="1"/>
              </p:cNvSpPr>
              <p:nvPr/>
            </p:nvSpPr>
            <p:spPr>
              <a:xfrm>
                <a:off x="8656660" y="3194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147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9" name="椭圆 4"/>
              <p:cNvSpPr>
                <a:spLocks noChangeAspect="1"/>
              </p:cNvSpPr>
              <p:nvPr/>
            </p:nvSpPr>
            <p:spPr>
              <a:xfrm rot="3600000">
                <a:off x="8926340" y="27276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147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0" name="椭圆 4"/>
              <p:cNvSpPr>
                <a:spLocks noChangeAspect="1"/>
              </p:cNvSpPr>
              <p:nvPr/>
            </p:nvSpPr>
            <p:spPr>
              <a:xfrm rot="3600000">
                <a:off x="8386980" y="30390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147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1" name="椭圆 4"/>
              <p:cNvSpPr>
                <a:spLocks noChangeAspect="1"/>
              </p:cNvSpPr>
              <p:nvPr/>
            </p:nvSpPr>
            <p:spPr>
              <a:xfrm rot="7200000">
                <a:off x="8926340" y="30390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147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2" name="椭圆 4"/>
              <p:cNvSpPr>
                <a:spLocks noChangeAspect="1"/>
              </p:cNvSpPr>
              <p:nvPr/>
            </p:nvSpPr>
            <p:spPr>
              <a:xfrm rot="7200000">
                <a:off x="8386980" y="27276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147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83" name="组合 1982"/>
            <p:cNvGrpSpPr/>
            <p:nvPr/>
          </p:nvGrpSpPr>
          <p:grpSpPr>
            <a:xfrm>
              <a:off x="8421372" y="3074290"/>
              <a:ext cx="885600" cy="802160"/>
              <a:chOff x="8497660" y="2766050"/>
              <a:chExt cx="885600" cy="802160"/>
            </a:xfrm>
            <a:solidFill>
              <a:srgbClr val="744B97"/>
            </a:solidFill>
          </p:grpSpPr>
          <p:sp>
            <p:nvSpPr>
              <p:cNvPr id="1984" name="椭圆 4"/>
              <p:cNvSpPr>
                <a:spLocks noChangeAspect="1"/>
              </p:cNvSpPr>
              <p:nvPr/>
            </p:nvSpPr>
            <p:spPr>
              <a:xfrm rot="1800000">
                <a:off x="8964760" y="276605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40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5" name="椭圆 4"/>
              <p:cNvSpPr>
                <a:spLocks noChangeAspect="1"/>
              </p:cNvSpPr>
              <p:nvPr/>
            </p:nvSpPr>
            <p:spPr>
              <a:xfrm rot="1800000">
                <a:off x="8653360" y="330541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40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6" name="椭圆 4"/>
              <p:cNvSpPr>
                <a:spLocks noChangeAspect="1"/>
              </p:cNvSpPr>
              <p:nvPr/>
            </p:nvSpPr>
            <p:spPr>
              <a:xfrm rot="5400000">
                <a:off x="9120460" y="3035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40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7" name="椭圆 4"/>
              <p:cNvSpPr>
                <a:spLocks noChangeAspect="1"/>
              </p:cNvSpPr>
              <p:nvPr/>
            </p:nvSpPr>
            <p:spPr>
              <a:xfrm rot="5400000">
                <a:off x="8497660" y="3035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40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8" name="椭圆 4"/>
              <p:cNvSpPr>
                <a:spLocks noChangeAspect="1"/>
              </p:cNvSpPr>
              <p:nvPr/>
            </p:nvSpPr>
            <p:spPr>
              <a:xfrm rot="9000000">
                <a:off x="8964760" y="330541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40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9" name="椭圆 4"/>
              <p:cNvSpPr>
                <a:spLocks noChangeAspect="1"/>
              </p:cNvSpPr>
              <p:nvPr/>
            </p:nvSpPr>
            <p:spPr>
              <a:xfrm rot="9000000">
                <a:off x="8653360" y="276605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40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90" name="组合 1989"/>
            <p:cNvGrpSpPr/>
            <p:nvPr/>
          </p:nvGrpSpPr>
          <p:grpSpPr>
            <a:xfrm>
              <a:off x="8463092" y="3032570"/>
              <a:ext cx="802160" cy="885600"/>
              <a:chOff x="8386980" y="2571930"/>
              <a:chExt cx="802160" cy="885600"/>
            </a:xfrm>
            <a:solidFill>
              <a:srgbClr val="744B97"/>
            </a:solidFill>
          </p:grpSpPr>
          <p:sp>
            <p:nvSpPr>
              <p:cNvPr id="1991" name="椭圆 4"/>
              <p:cNvSpPr>
                <a:spLocks noChangeAspect="1"/>
              </p:cNvSpPr>
              <p:nvPr/>
            </p:nvSpPr>
            <p:spPr>
              <a:xfrm>
                <a:off x="8656660" y="25719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65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92" name="椭圆 4"/>
              <p:cNvSpPr>
                <a:spLocks noChangeAspect="1"/>
              </p:cNvSpPr>
              <p:nvPr/>
            </p:nvSpPr>
            <p:spPr>
              <a:xfrm>
                <a:off x="8656660" y="3194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65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93" name="椭圆 4"/>
              <p:cNvSpPr>
                <a:spLocks noChangeAspect="1"/>
              </p:cNvSpPr>
              <p:nvPr/>
            </p:nvSpPr>
            <p:spPr>
              <a:xfrm rot="3600000">
                <a:off x="8926340" y="27276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65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94" name="椭圆 4"/>
              <p:cNvSpPr>
                <a:spLocks noChangeAspect="1"/>
              </p:cNvSpPr>
              <p:nvPr/>
            </p:nvSpPr>
            <p:spPr>
              <a:xfrm rot="3600000">
                <a:off x="8386980" y="30390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65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95" name="椭圆 4"/>
              <p:cNvSpPr>
                <a:spLocks noChangeAspect="1"/>
              </p:cNvSpPr>
              <p:nvPr/>
            </p:nvSpPr>
            <p:spPr>
              <a:xfrm rot="7200000">
                <a:off x="8926340" y="30390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65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96" name="椭圆 4"/>
              <p:cNvSpPr>
                <a:spLocks noChangeAspect="1"/>
              </p:cNvSpPr>
              <p:nvPr/>
            </p:nvSpPr>
            <p:spPr>
              <a:xfrm rot="7200000">
                <a:off x="8386980" y="27276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65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97" name="组合 1996"/>
            <p:cNvGrpSpPr/>
            <p:nvPr/>
          </p:nvGrpSpPr>
          <p:grpSpPr>
            <a:xfrm>
              <a:off x="8421372" y="3074290"/>
              <a:ext cx="885600" cy="802160"/>
              <a:chOff x="8497660" y="2766050"/>
              <a:chExt cx="885600" cy="802160"/>
            </a:xfrm>
            <a:solidFill>
              <a:srgbClr val="744B97"/>
            </a:solidFill>
          </p:grpSpPr>
          <p:sp>
            <p:nvSpPr>
              <p:cNvPr id="1998" name="椭圆 4"/>
              <p:cNvSpPr>
                <a:spLocks noChangeAspect="1"/>
              </p:cNvSpPr>
              <p:nvPr/>
            </p:nvSpPr>
            <p:spPr>
              <a:xfrm rot="1800000">
                <a:off x="8964760" y="276605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909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99" name="椭圆 4"/>
              <p:cNvSpPr>
                <a:spLocks noChangeAspect="1"/>
              </p:cNvSpPr>
              <p:nvPr/>
            </p:nvSpPr>
            <p:spPr>
              <a:xfrm rot="1800000">
                <a:off x="8653360" y="330541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909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0" name="椭圆 4"/>
              <p:cNvSpPr>
                <a:spLocks noChangeAspect="1"/>
              </p:cNvSpPr>
              <p:nvPr/>
            </p:nvSpPr>
            <p:spPr>
              <a:xfrm rot="5400000">
                <a:off x="9120460" y="3035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909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1" name="椭圆 4"/>
              <p:cNvSpPr>
                <a:spLocks noChangeAspect="1"/>
              </p:cNvSpPr>
              <p:nvPr/>
            </p:nvSpPr>
            <p:spPr>
              <a:xfrm rot="5400000">
                <a:off x="8497660" y="3035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909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2" name="椭圆 4"/>
              <p:cNvSpPr>
                <a:spLocks noChangeAspect="1"/>
              </p:cNvSpPr>
              <p:nvPr/>
            </p:nvSpPr>
            <p:spPr>
              <a:xfrm rot="9000000">
                <a:off x="8964760" y="330541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909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3" name="椭圆 4"/>
              <p:cNvSpPr>
                <a:spLocks noChangeAspect="1"/>
              </p:cNvSpPr>
              <p:nvPr/>
            </p:nvSpPr>
            <p:spPr>
              <a:xfrm rot="9000000">
                <a:off x="8653360" y="276605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909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04" name="组合 2003"/>
            <p:cNvGrpSpPr/>
            <p:nvPr/>
          </p:nvGrpSpPr>
          <p:grpSpPr>
            <a:xfrm>
              <a:off x="8463092" y="3032570"/>
              <a:ext cx="802160" cy="885600"/>
              <a:chOff x="8386980" y="2571930"/>
              <a:chExt cx="802160" cy="885600"/>
            </a:xfrm>
            <a:solidFill>
              <a:srgbClr val="744B97"/>
            </a:solidFill>
          </p:grpSpPr>
          <p:sp>
            <p:nvSpPr>
              <p:cNvPr id="2005" name="椭圆 4"/>
              <p:cNvSpPr>
                <a:spLocks noChangeAspect="1"/>
              </p:cNvSpPr>
              <p:nvPr/>
            </p:nvSpPr>
            <p:spPr>
              <a:xfrm>
                <a:off x="8656660" y="25719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163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6" name="椭圆 4"/>
              <p:cNvSpPr>
                <a:spLocks noChangeAspect="1"/>
              </p:cNvSpPr>
              <p:nvPr/>
            </p:nvSpPr>
            <p:spPr>
              <a:xfrm>
                <a:off x="8656660" y="3194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163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7" name="椭圆 4"/>
              <p:cNvSpPr>
                <a:spLocks noChangeAspect="1"/>
              </p:cNvSpPr>
              <p:nvPr/>
            </p:nvSpPr>
            <p:spPr>
              <a:xfrm rot="3600000">
                <a:off x="8926340" y="27276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163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8" name="椭圆 4"/>
              <p:cNvSpPr>
                <a:spLocks noChangeAspect="1"/>
              </p:cNvSpPr>
              <p:nvPr/>
            </p:nvSpPr>
            <p:spPr>
              <a:xfrm rot="3600000">
                <a:off x="8386980" y="30390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163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9" name="椭圆 4"/>
              <p:cNvSpPr>
                <a:spLocks noChangeAspect="1"/>
              </p:cNvSpPr>
              <p:nvPr/>
            </p:nvSpPr>
            <p:spPr>
              <a:xfrm rot="7200000">
                <a:off x="8926340" y="30390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163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0" name="椭圆 4"/>
              <p:cNvSpPr>
                <a:spLocks noChangeAspect="1"/>
              </p:cNvSpPr>
              <p:nvPr/>
            </p:nvSpPr>
            <p:spPr>
              <a:xfrm rot="7200000">
                <a:off x="8386980" y="27276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163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11" name="组合 2010"/>
            <p:cNvGrpSpPr/>
            <p:nvPr/>
          </p:nvGrpSpPr>
          <p:grpSpPr>
            <a:xfrm>
              <a:off x="8421372" y="3074290"/>
              <a:ext cx="885600" cy="802160"/>
              <a:chOff x="8497660" y="2766050"/>
              <a:chExt cx="885600" cy="802160"/>
            </a:xfrm>
            <a:solidFill>
              <a:srgbClr val="744B97"/>
            </a:solidFill>
          </p:grpSpPr>
          <p:sp>
            <p:nvSpPr>
              <p:cNvPr id="2012" name="椭圆 4"/>
              <p:cNvSpPr>
                <a:spLocks noChangeAspect="1"/>
              </p:cNvSpPr>
              <p:nvPr/>
            </p:nvSpPr>
            <p:spPr>
              <a:xfrm rot="1800000">
                <a:off x="8964760" y="276605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417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3" name="椭圆 4"/>
              <p:cNvSpPr>
                <a:spLocks noChangeAspect="1"/>
              </p:cNvSpPr>
              <p:nvPr/>
            </p:nvSpPr>
            <p:spPr>
              <a:xfrm rot="1800000">
                <a:off x="8653360" y="330541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417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4" name="椭圆 4"/>
              <p:cNvSpPr>
                <a:spLocks noChangeAspect="1"/>
              </p:cNvSpPr>
              <p:nvPr/>
            </p:nvSpPr>
            <p:spPr>
              <a:xfrm rot="5400000">
                <a:off x="9120460" y="3035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417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5" name="椭圆 4"/>
              <p:cNvSpPr>
                <a:spLocks noChangeAspect="1"/>
              </p:cNvSpPr>
              <p:nvPr/>
            </p:nvSpPr>
            <p:spPr>
              <a:xfrm rot="5400000">
                <a:off x="8497660" y="3035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417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6" name="椭圆 4"/>
              <p:cNvSpPr>
                <a:spLocks noChangeAspect="1"/>
              </p:cNvSpPr>
              <p:nvPr/>
            </p:nvSpPr>
            <p:spPr>
              <a:xfrm rot="9000000">
                <a:off x="8964760" y="330541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417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7" name="椭圆 4"/>
              <p:cNvSpPr>
                <a:spLocks noChangeAspect="1"/>
              </p:cNvSpPr>
              <p:nvPr/>
            </p:nvSpPr>
            <p:spPr>
              <a:xfrm rot="9000000">
                <a:off x="8653360" y="276605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417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18" name="组合 2017"/>
            <p:cNvGrpSpPr/>
            <p:nvPr/>
          </p:nvGrpSpPr>
          <p:grpSpPr>
            <a:xfrm>
              <a:off x="8463092" y="3032570"/>
              <a:ext cx="802160" cy="885600"/>
              <a:chOff x="8386980" y="2571930"/>
              <a:chExt cx="802160" cy="885600"/>
            </a:xfrm>
            <a:solidFill>
              <a:srgbClr val="744B97"/>
            </a:solidFill>
          </p:grpSpPr>
          <p:sp>
            <p:nvSpPr>
              <p:cNvPr id="2019" name="椭圆 4"/>
              <p:cNvSpPr>
                <a:spLocks noChangeAspect="1"/>
              </p:cNvSpPr>
              <p:nvPr/>
            </p:nvSpPr>
            <p:spPr>
              <a:xfrm>
                <a:off x="8656660" y="25719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67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0" name="椭圆 4"/>
              <p:cNvSpPr>
                <a:spLocks noChangeAspect="1"/>
              </p:cNvSpPr>
              <p:nvPr/>
            </p:nvSpPr>
            <p:spPr>
              <a:xfrm>
                <a:off x="8656660" y="3194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67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1" name="椭圆 4"/>
              <p:cNvSpPr>
                <a:spLocks noChangeAspect="1"/>
              </p:cNvSpPr>
              <p:nvPr/>
            </p:nvSpPr>
            <p:spPr>
              <a:xfrm rot="3600000">
                <a:off x="8926340" y="27276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67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2" name="椭圆 4"/>
              <p:cNvSpPr>
                <a:spLocks noChangeAspect="1"/>
              </p:cNvSpPr>
              <p:nvPr/>
            </p:nvSpPr>
            <p:spPr>
              <a:xfrm rot="3600000">
                <a:off x="8386980" y="30390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67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3" name="椭圆 4"/>
              <p:cNvSpPr>
                <a:spLocks noChangeAspect="1"/>
              </p:cNvSpPr>
              <p:nvPr/>
            </p:nvSpPr>
            <p:spPr>
              <a:xfrm rot="7200000">
                <a:off x="8926340" y="30390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67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4" name="椭圆 4"/>
              <p:cNvSpPr>
                <a:spLocks noChangeAspect="1"/>
              </p:cNvSpPr>
              <p:nvPr/>
            </p:nvSpPr>
            <p:spPr>
              <a:xfrm rot="7200000">
                <a:off x="8386980" y="27276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67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25" name="组合 2024"/>
            <p:cNvGrpSpPr/>
            <p:nvPr/>
          </p:nvGrpSpPr>
          <p:grpSpPr>
            <a:xfrm>
              <a:off x="8421372" y="3074290"/>
              <a:ext cx="885600" cy="802160"/>
              <a:chOff x="8497660" y="2766050"/>
              <a:chExt cx="885600" cy="802160"/>
            </a:xfrm>
            <a:solidFill>
              <a:srgbClr val="744B97"/>
            </a:solidFill>
          </p:grpSpPr>
          <p:sp>
            <p:nvSpPr>
              <p:cNvPr id="2026" name="椭圆 4"/>
              <p:cNvSpPr>
                <a:spLocks noChangeAspect="1"/>
              </p:cNvSpPr>
              <p:nvPr/>
            </p:nvSpPr>
            <p:spPr>
              <a:xfrm rot="1800000">
                <a:off x="8964760" y="276605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92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7" name="椭圆 4"/>
              <p:cNvSpPr>
                <a:spLocks noChangeAspect="1"/>
              </p:cNvSpPr>
              <p:nvPr/>
            </p:nvSpPr>
            <p:spPr>
              <a:xfrm rot="1800000">
                <a:off x="8653360" y="330541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92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8" name="椭圆 4"/>
              <p:cNvSpPr>
                <a:spLocks noChangeAspect="1"/>
              </p:cNvSpPr>
              <p:nvPr/>
            </p:nvSpPr>
            <p:spPr>
              <a:xfrm rot="5400000">
                <a:off x="9120460" y="3035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92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9" name="椭圆 4"/>
              <p:cNvSpPr>
                <a:spLocks noChangeAspect="1"/>
              </p:cNvSpPr>
              <p:nvPr/>
            </p:nvSpPr>
            <p:spPr>
              <a:xfrm rot="5400000">
                <a:off x="8497660" y="3035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92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0" name="椭圆 4"/>
              <p:cNvSpPr>
                <a:spLocks noChangeAspect="1"/>
              </p:cNvSpPr>
              <p:nvPr/>
            </p:nvSpPr>
            <p:spPr>
              <a:xfrm rot="9000000">
                <a:off x="8964760" y="330541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92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1" name="椭圆 4"/>
              <p:cNvSpPr>
                <a:spLocks noChangeAspect="1"/>
              </p:cNvSpPr>
              <p:nvPr/>
            </p:nvSpPr>
            <p:spPr>
              <a:xfrm rot="9000000">
                <a:off x="8653360" y="276605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92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209" name="组合 2208"/>
          <p:cNvGrpSpPr/>
          <p:nvPr/>
        </p:nvGrpSpPr>
        <p:grpSpPr>
          <a:xfrm>
            <a:off x="6759371" y="3908240"/>
            <a:ext cx="885600" cy="885600"/>
            <a:chOff x="8421372" y="3032570"/>
            <a:chExt cx="885600" cy="885600"/>
          </a:xfrm>
          <a:scene3d>
            <a:camera prst="isometricOffAxis2Top">
              <a:rot lat="17769628" lon="4990954" rev="16867473"/>
            </a:camera>
            <a:lightRig rig="threePt" dir="t"/>
          </a:scene3d>
        </p:grpSpPr>
        <p:sp>
          <p:nvSpPr>
            <p:cNvPr id="2210" name="椭圆 3"/>
            <p:cNvSpPr>
              <a:spLocks noChangeAspect="1"/>
            </p:cNvSpPr>
            <p:nvPr/>
          </p:nvSpPr>
          <p:spPr>
            <a:xfrm>
              <a:off x="8504172" y="3115370"/>
              <a:ext cx="720000" cy="72000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4000500 w 4914900"/>
                <a:gd name="connsiteY0" fmla="*/ 2731770 h 3188970"/>
                <a:gd name="connsiteX1" fmla="*/ 0 w 4914900"/>
                <a:gd name="connsiteY1" fmla="*/ 0 h 3188970"/>
                <a:gd name="connsiteX2" fmla="*/ 4457700 w 4914900"/>
                <a:gd name="connsiteY2" fmla="*/ 2274570 h 3188970"/>
                <a:gd name="connsiteX3" fmla="*/ 4914900 w 4914900"/>
                <a:gd name="connsiteY3" fmla="*/ 2731770 h 3188970"/>
                <a:gd name="connsiteX4" fmla="*/ 4457700 w 4914900"/>
                <a:gd name="connsiteY4" fmla="*/ 3188970 h 3188970"/>
                <a:gd name="connsiteX5" fmla="*/ 4000500 w 4914900"/>
                <a:gd name="connsiteY5" fmla="*/ 2731770 h 3188970"/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914400">
                  <a:moveTo>
                    <a:pt x="0" y="457200"/>
                  </a:moveTo>
                  <a:cubicBezTo>
                    <a:pt x="0" y="204695"/>
                    <a:pt x="204695" y="0"/>
                    <a:pt x="457200" y="0"/>
                  </a:cubicBezTo>
                  <a:cubicBezTo>
                    <a:pt x="709705" y="0"/>
                    <a:pt x="914400" y="204695"/>
                    <a:pt x="914400" y="457200"/>
                  </a:cubicBezTo>
                  <a:cubicBezTo>
                    <a:pt x="914400" y="709705"/>
                    <a:pt x="709705" y="914400"/>
                    <a:pt x="457200" y="914400"/>
                  </a:cubicBezTo>
                  <a:cubicBezTo>
                    <a:pt x="204695" y="914400"/>
                    <a:pt x="0" y="709705"/>
                    <a:pt x="0" y="4572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p3d z="3048000" extrusionH="3556000"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grpSp>
          <p:nvGrpSpPr>
            <p:cNvPr id="2211" name="组合 2210"/>
            <p:cNvGrpSpPr/>
            <p:nvPr/>
          </p:nvGrpSpPr>
          <p:grpSpPr>
            <a:xfrm>
              <a:off x="8463092" y="3032570"/>
              <a:ext cx="802160" cy="885600"/>
              <a:chOff x="8386980" y="2571930"/>
              <a:chExt cx="802160" cy="885600"/>
            </a:xfrm>
            <a:solidFill>
              <a:srgbClr val="744B97"/>
            </a:solidFill>
          </p:grpSpPr>
          <p:sp>
            <p:nvSpPr>
              <p:cNvPr id="2289" name="椭圆 4"/>
              <p:cNvSpPr>
                <a:spLocks noChangeAspect="1"/>
              </p:cNvSpPr>
              <p:nvPr/>
            </p:nvSpPr>
            <p:spPr>
              <a:xfrm>
                <a:off x="8656660" y="25719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3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0" name="椭圆 4"/>
              <p:cNvSpPr>
                <a:spLocks noChangeAspect="1"/>
              </p:cNvSpPr>
              <p:nvPr/>
            </p:nvSpPr>
            <p:spPr>
              <a:xfrm>
                <a:off x="8656660" y="3194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3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1" name="椭圆 4"/>
              <p:cNvSpPr>
                <a:spLocks noChangeAspect="1"/>
              </p:cNvSpPr>
              <p:nvPr/>
            </p:nvSpPr>
            <p:spPr>
              <a:xfrm rot="3600000">
                <a:off x="8926340" y="27276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3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2" name="椭圆 4"/>
              <p:cNvSpPr>
                <a:spLocks noChangeAspect="1"/>
              </p:cNvSpPr>
              <p:nvPr/>
            </p:nvSpPr>
            <p:spPr>
              <a:xfrm rot="3600000">
                <a:off x="8386980" y="30390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3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3" name="椭圆 4"/>
              <p:cNvSpPr>
                <a:spLocks noChangeAspect="1"/>
              </p:cNvSpPr>
              <p:nvPr/>
            </p:nvSpPr>
            <p:spPr>
              <a:xfrm rot="7200000">
                <a:off x="8926340" y="30390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3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4" name="椭圆 4"/>
              <p:cNvSpPr>
                <a:spLocks noChangeAspect="1"/>
              </p:cNvSpPr>
              <p:nvPr/>
            </p:nvSpPr>
            <p:spPr>
              <a:xfrm rot="7200000">
                <a:off x="8386980" y="27276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3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12" name="组合 2211"/>
            <p:cNvGrpSpPr/>
            <p:nvPr/>
          </p:nvGrpSpPr>
          <p:grpSpPr>
            <a:xfrm>
              <a:off x="8421372" y="3074290"/>
              <a:ext cx="885600" cy="802160"/>
              <a:chOff x="8497660" y="2766050"/>
              <a:chExt cx="885600" cy="802160"/>
            </a:xfrm>
            <a:solidFill>
              <a:srgbClr val="744B97"/>
            </a:solidFill>
          </p:grpSpPr>
          <p:sp>
            <p:nvSpPr>
              <p:cNvPr id="2283" name="椭圆 4"/>
              <p:cNvSpPr>
                <a:spLocks noChangeAspect="1"/>
              </p:cNvSpPr>
              <p:nvPr/>
            </p:nvSpPr>
            <p:spPr>
              <a:xfrm rot="1800000">
                <a:off x="8964760" y="276605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38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4" name="椭圆 4"/>
              <p:cNvSpPr>
                <a:spLocks noChangeAspect="1"/>
              </p:cNvSpPr>
              <p:nvPr/>
            </p:nvSpPr>
            <p:spPr>
              <a:xfrm rot="1800000">
                <a:off x="8653360" y="330541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38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5" name="椭圆 4"/>
              <p:cNvSpPr>
                <a:spLocks noChangeAspect="1"/>
              </p:cNvSpPr>
              <p:nvPr/>
            </p:nvSpPr>
            <p:spPr>
              <a:xfrm rot="5400000">
                <a:off x="9120460" y="3035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38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6" name="椭圆 4"/>
              <p:cNvSpPr>
                <a:spLocks noChangeAspect="1"/>
              </p:cNvSpPr>
              <p:nvPr/>
            </p:nvSpPr>
            <p:spPr>
              <a:xfrm rot="5400000">
                <a:off x="8497660" y="3035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38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7" name="椭圆 4"/>
              <p:cNvSpPr>
                <a:spLocks noChangeAspect="1"/>
              </p:cNvSpPr>
              <p:nvPr/>
            </p:nvSpPr>
            <p:spPr>
              <a:xfrm rot="9000000">
                <a:off x="8964760" y="330541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38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8" name="椭圆 4"/>
              <p:cNvSpPr>
                <a:spLocks noChangeAspect="1"/>
              </p:cNvSpPr>
              <p:nvPr/>
            </p:nvSpPr>
            <p:spPr>
              <a:xfrm rot="9000000">
                <a:off x="8653360" y="276605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38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13" name="组合 2212"/>
            <p:cNvGrpSpPr/>
            <p:nvPr/>
          </p:nvGrpSpPr>
          <p:grpSpPr>
            <a:xfrm>
              <a:off x="8463092" y="3032570"/>
              <a:ext cx="802160" cy="885600"/>
              <a:chOff x="8386980" y="2571930"/>
              <a:chExt cx="802160" cy="885600"/>
            </a:xfrm>
            <a:solidFill>
              <a:srgbClr val="744B97"/>
            </a:solidFill>
          </p:grpSpPr>
          <p:sp>
            <p:nvSpPr>
              <p:cNvPr id="2277" name="椭圆 4"/>
              <p:cNvSpPr>
                <a:spLocks noChangeAspect="1"/>
              </p:cNvSpPr>
              <p:nvPr/>
            </p:nvSpPr>
            <p:spPr>
              <a:xfrm>
                <a:off x="8656660" y="25719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639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78" name="椭圆 4"/>
              <p:cNvSpPr>
                <a:spLocks noChangeAspect="1"/>
              </p:cNvSpPr>
              <p:nvPr/>
            </p:nvSpPr>
            <p:spPr>
              <a:xfrm>
                <a:off x="8656660" y="3194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639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79" name="椭圆 4"/>
              <p:cNvSpPr>
                <a:spLocks noChangeAspect="1"/>
              </p:cNvSpPr>
              <p:nvPr/>
            </p:nvSpPr>
            <p:spPr>
              <a:xfrm rot="3600000">
                <a:off x="8926340" y="27276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639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0" name="椭圆 4"/>
              <p:cNvSpPr>
                <a:spLocks noChangeAspect="1"/>
              </p:cNvSpPr>
              <p:nvPr/>
            </p:nvSpPr>
            <p:spPr>
              <a:xfrm rot="3600000">
                <a:off x="8386980" y="30390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639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1" name="椭圆 4"/>
              <p:cNvSpPr>
                <a:spLocks noChangeAspect="1"/>
              </p:cNvSpPr>
              <p:nvPr/>
            </p:nvSpPr>
            <p:spPr>
              <a:xfrm rot="7200000">
                <a:off x="8926340" y="30390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639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2" name="椭圆 4"/>
              <p:cNvSpPr>
                <a:spLocks noChangeAspect="1"/>
              </p:cNvSpPr>
              <p:nvPr/>
            </p:nvSpPr>
            <p:spPr>
              <a:xfrm rot="7200000">
                <a:off x="8386980" y="27276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639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14" name="组合 2213"/>
            <p:cNvGrpSpPr/>
            <p:nvPr/>
          </p:nvGrpSpPr>
          <p:grpSpPr>
            <a:xfrm>
              <a:off x="8421372" y="3074290"/>
              <a:ext cx="885600" cy="802160"/>
              <a:chOff x="8497660" y="2766050"/>
              <a:chExt cx="885600" cy="802160"/>
            </a:xfrm>
            <a:solidFill>
              <a:srgbClr val="744B97"/>
            </a:solidFill>
          </p:grpSpPr>
          <p:sp>
            <p:nvSpPr>
              <p:cNvPr id="2271" name="椭圆 4"/>
              <p:cNvSpPr>
                <a:spLocks noChangeAspect="1"/>
              </p:cNvSpPr>
              <p:nvPr/>
            </p:nvSpPr>
            <p:spPr>
              <a:xfrm rot="1800000">
                <a:off x="8964760" y="276605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893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72" name="椭圆 4"/>
              <p:cNvSpPr>
                <a:spLocks noChangeAspect="1"/>
              </p:cNvSpPr>
              <p:nvPr/>
            </p:nvSpPr>
            <p:spPr>
              <a:xfrm rot="1800000">
                <a:off x="8653360" y="330541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893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73" name="椭圆 4"/>
              <p:cNvSpPr>
                <a:spLocks noChangeAspect="1"/>
              </p:cNvSpPr>
              <p:nvPr/>
            </p:nvSpPr>
            <p:spPr>
              <a:xfrm rot="5400000">
                <a:off x="9120460" y="3035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893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74" name="椭圆 4"/>
              <p:cNvSpPr>
                <a:spLocks noChangeAspect="1"/>
              </p:cNvSpPr>
              <p:nvPr/>
            </p:nvSpPr>
            <p:spPr>
              <a:xfrm rot="5400000">
                <a:off x="8497660" y="3035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893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75" name="椭圆 4"/>
              <p:cNvSpPr>
                <a:spLocks noChangeAspect="1"/>
              </p:cNvSpPr>
              <p:nvPr/>
            </p:nvSpPr>
            <p:spPr>
              <a:xfrm rot="9000000">
                <a:off x="8964760" y="330541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893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76" name="椭圆 4"/>
              <p:cNvSpPr>
                <a:spLocks noChangeAspect="1"/>
              </p:cNvSpPr>
              <p:nvPr/>
            </p:nvSpPr>
            <p:spPr>
              <a:xfrm rot="9000000">
                <a:off x="8653360" y="276605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893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15" name="组合 2214"/>
            <p:cNvGrpSpPr/>
            <p:nvPr/>
          </p:nvGrpSpPr>
          <p:grpSpPr>
            <a:xfrm>
              <a:off x="8463092" y="3032570"/>
              <a:ext cx="802160" cy="885600"/>
              <a:chOff x="8386980" y="2571930"/>
              <a:chExt cx="802160" cy="885600"/>
            </a:xfrm>
            <a:solidFill>
              <a:srgbClr val="744B97"/>
            </a:solidFill>
          </p:grpSpPr>
          <p:sp>
            <p:nvSpPr>
              <p:cNvPr id="2265" name="椭圆 4"/>
              <p:cNvSpPr>
                <a:spLocks noChangeAspect="1"/>
              </p:cNvSpPr>
              <p:nvPr/>
            </p:nvSpPr>
            <p:spPr>
              <a:xfrm>
                <a:off x="8656660" y="25719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147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6" name="椭圆 4"/>
              <p:cNvSpPr>
                <a:spLocks noChangeAspect="1"/>
              </p:cNvSpPr>
              <p:nvPr/>
            </p:nvSpPr>
            <p:spPr>
              <a:xfrm>
                <a:off x="8656660" y="3194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147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7" name="椭圆 4"/>
              <p:cNvSpPr>
                <a:spLocks noChangeAspect="1"/>
              </p:cNvSpPr>
              <p:nvPr/>
            </p:nvSpPr>
            <p:spPr>
              <a:xfrm rot="3600000">
                <a:off x="8926340" y="27276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147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8" name="椭圆 4"/>
              <p:cNvSpPr>
                <a:spLocks noChangeAspect="1"/>
              </p:cNvSpPr>
              <p:nvPr/>
            </p:nvSpPr>
            <p:spPr>
              <a:xfrm rot="3600000">
                <a:off x="8386980" y="30390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147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9" name="椭圆 4"/>
              <p:cNvSpPr>
                <a:spLocks noChangeAspect="1"/>
              </p:cNvSpPr>
              <p:nvPr/>
            </p:nvSpPr>
            <p:spPr>
              <a:xfrm rot="7200000">
                <a:off x="8926340" y="30390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147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70" name="椭圆 4"/>
              <p:cNvSpPr>
                <a:spLocks noChangeAspect="1"/>
              </p:cNvSpPr>
              <p:nvPr/>
            </p:nvSpPr>
            <p:spPr>
              <a:xfrm rot="7200000">
                <a:off x="8386980" y="27276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147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16" name="组合 2215"/>
            <p:cNvGrpSpPr/>
            <p:nvPr/>
          </p:nvGrpSpPr>
          <p:grpSpPr>
            <a:xfrm>
              <a:off x="8421372" y="3074290"/>
              <a:ext cx="885600" cy="802160"/>
              <a:chOff x="8497660" y="2766050"/>
              <a:chExt cx="885600" cy="802160"/>
            </a:xfrm>
            <a:solidFill>
              <a:srgbClr val="744B97"/>
            </a:solidFill>
          </p:grpSpPr>
          <p:sp>
            <p:nvSpPr>
              <p:cNvPr id="2259" name="椭圆 4"/>
              <p:cNvSpPr>
                <a:spLocks noChangeAspect="1"/>
              </p:cNvSpPr>
              <p:nvPr/>
            </p:nvSpPr>
            <p:spPr>
              <a:xfrm rot="1800000">
                <a:off x="8964760" y="276605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40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0" name="椭圆 4"/>
              <p:cNvSpPr>
                <a:spLocks noChangeAspect="1"/>
              </p:cNvSpPr>
              <p:nvPr/>
            </p:nvSpPr>
            <p:spPr>
              <a:xfrm rot="1800000">
                <a:off x="8653360" y="330541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40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1" name="椭圆 4"/>
              <p:cNvSpPr>
                <a:spLocks noChangeAspect="1"/>
              </p:cNvSpPr>
              <p:nvPr/>
            </p:nvSpPr>
            <p:spPr>
              <a:xfrm rot="5400000">
                <a:off x="9120460" y="3035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40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2" name="椭圆 4"/>
              <p:cNvSpPr>
                <a:spLocks noChangeAspect="1"/>
              </p:cNvSpPr>
              <p:nvPr/>
            </p:nvSpPr>
            <p:spPr>
              <a:xfrm rot="5400000">
                <a:off x="8497660" y="3035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40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3" name="椭圆 4"/>
              <p:cNvSpPr>
                <a:spLocks noChangeAspect="1"/>
              </p:cNvSpPr>
              <p:nvPr/>
            </p:nvSpPr>
            <p:spPr>
              <a:xfrm rot="9000000">
                <a:off x="8964760" y="330541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40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4" name="椭圆 4"/>
              <p:cNvSpPr>
                <a:spLocks noChangeAspect="1"/>
              </p:cNvSpPr>
              <p:nvPr/>
            </p:nvSpPr>
            <p:spPr>
              <a:xfrm rot="9000000">
                <a:off x="8653360" y="276605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40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17" name="组合 2216"/>
            <p:cNvGrpSpPr/>
            <p:nvPr/>
          </p:nvGrpSpPr>
          <p:grpSpPr>
            <a:xfrm>
              <a:off x="8463092" y="3032570"/>
              <a:ext cx="802160" cy="885600"/>
              <a:chOff x="8386980" y="2571930"/>
              <a:chExt cx="802160" cy="885600"/>
            </a:xfrm>
            <a:solidFill>
              <a:srgbClr val="744B97"/>
            </a:solidFill>
          </p:grpSpPr>
          <p:sp>
            <p:nvSpPr>
              <p:cNvPr id="2253" name="椭圆 4"/>
              <p:cNvSpPr>
                <a:spLocks noChangeAspect="1"/>
              </p:cNvSpPr>
              <p:nvPr/>
            </p:nvSpPr>
            <p:spPr>
              <a:xfrm>
                <a:off x="8656660" y="25719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65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4" name="椭圆 4"/>
              <p:cNvSpPr>
                <a:spLocks noChangeAspect="1"/>
              </p:cNvSpPr>
              <p:nvPr/>
            </p:nvSpPr>
            <p:spPr>
              <a:xfrm>
                <a:off x="8656660" y="3194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65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5" name="椭圆 4"/>
              <p:cNvSpPr>
                <a:spLocks noChangeAspect="1"/>
              </p:cNvSpPr>
              <p:nvPr/>
            </p:nvSpPr>
            <p:spPr>
              <a:xfrm rot="3600000">
                <a:off x="8926340" y="27276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65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6" name="椭圆 4"/>
              <p:cNvSpPr>
                <a:spLocks noChangeAspect="1"/>
              </p:cNvSpPr>
              <p:nvPr/>
            </p:nvSpPr>
            <p:spPr>
              <a:xfrm rot="3600000">
                <a:off x="8386980" y="30390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65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7" name="椭圆 4"/>
              <p:cNvSpPr>
                <a:spLocks noChangeAspect="1"/>
              </p:cNvSpPr>
              <p:nvPr/>
            </p:nvSpPr>
            <p:spPr>
              <a:xfrm rot="7200000">
                <a:off x="8926340" y="30390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65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8" name="椭圆 4"/>
              <p:cNvSpPr>
                <a:spLocks noChangeAspect="1"/>
              </p:cNvSpPr>
              <p:nvPr/>
            </p:nvSpPr>
            <p:spPr>
              <a:xfrm rot="7200000">
                <a:off x="8386980" y="27276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65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18" name="组合 2217"/>
            <p:cNvGrpSpPr/>
            <p:nvPr/>
          </p:nvGrpSpPr>
          <p:grpSpPr>
            <a:xfrm>
              <a:off x="8421372" y="3074290"/>
              <a:ext cx="885600" cy="802160"/>
              <a:chOff x="8497660" y="2766050"/>
              <a:chExt cx="885600" cy="802160"/>
            </a:xfrm>
            <a:solidFill>
              <a:srgbClr val="744B97"/>
            </a:solidFill>
          </p:grpSpPr>
          <p:sp>
            <p:nvSpPr>
              <p:cNvPr id="2247" name="椭圆 4"/>
              <p:cNvSpPr>
                <a:spLocks noChangeAspect="1"/>
              </p:cNvSpPr>
              <p:nvPr/>
            </p:nvSpPr>
            <p:spPr>
              <a:xfrm rot="1800000">
                <a:off x="8964760" y="276605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909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8" name="椭圆 4"/>
              <p:cNvSpPr>
                <a:spLocks noChangeAspect="1"/>
              </p:cNvSpPr>
              <p:nvPr/>
            </p:nvSpPr>
            <p:spPr>
              <a:xfrm rot="1800000">
                <a:off x="8653360" y="330541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909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9" name="椭圆 4"/>
              <p:cNvSpPr>
                <a:spLocks noChangeAspect="1"/>
              </p:cNvSpPr>
              <p:nvPr/>
            </p:nvSpPr>
            <p:spPr>
              <a:xfrm rot="5400000">
                <a:off x="9120460" y="3035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909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0" name="椭圆 4"/>
              <p:cNvSpPr>
                <a:spLocks noChangeAspect="1"/>
              </p:cNvSpPr>
              <p:nvPr/>
            </p:nvSpPr>
            <p:spPr>
              <a:xfrm rot="5400000">
                <a:off x="8497660" y="3035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909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1" name="椭圆 4"/>
              <p:cNvSpPr>
                <a:spLocks noChangeAspect="1"/>
              </p:cNvSpPr>
              <p:nvPr/>
            </p:nvSpPr>
            <p:spPr>
              <a:xfrm rot="9000000">
                <a:off x="8964760" y="330541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909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2" name="椭圆 4"/>
              <p:cNvSpPr>
                <a:spLocks noChangeAspect="1"/>
              </p:cNvSpPr>
              <p:nvPr/>
            </p:nvSpPr>
            <p:spPr>
              <a:xfrm rot="9000000">
                <a:off x="8653360" y="276605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909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19" name="组合 2218"/>
            <p:cNvGrpSpPr/>
            <p:nvPr/>
          </p:nvGrpSpPr>
          <p:grpSpPr>
            <a:xfrm>
              <a:off x="8463092" y="3032570"/>
              <a:ext cx="802160" cy="885600"/>
              <a:chOff x="8386980" y="2571930"/>
              <a:chExt cx="802160" cy="885600"/>
            </a:xfrm>
            <a:solidFill>
              <a:srgbClr val="744B97"/>
            </a:solidFill>
          </p:grpSpPr>
          <p:sp>
            <p:nvSpPr>
              <p:cNvPr id="2241" name="椭圆 4"/>
              <p:cNvSpPr>
                <a:spLocks noChangeAspect="1"/>
              </p:cNvSpPr>
              <p:nvPr/>
            </p:nvSpPr>
            <p:spPr>
              <a:xfrm>
                <a:off x="8656660" y="25719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163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2" name="椭圆 4"/>
              <p:cNvSpPr>
                <a:spLocks noChangeAspect="1"/>
              </p:cNvSpPr>
              <p:nvPr/>
            </p:nvSpPr>
            <p:spPr>
              <a:xfrm>
                <a:off x="8656660" y="3194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163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3" name="椭圆 4"/>
              <p:cNvSpPr>
                <a:spLocks noChangeAspect="1"/>
              </p:cNvSpPr>
              <p:nvPr/>
            </p:nvSpPr>
            <p:spPr>
              <a:xfrm rot="3600000">
                <a:off x="8926340" y="27276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163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4" name="椭圆 4"/>
              <p:cNvSpPr>
                <a:spLocks noChangeAspect="1"/>
              </p:cNvSpPr>
              <p:nvPr/>
            </p:nvSpPr>
            <p:spPr>
              <a:xfrm rot="3600000">
                <a:off x="8386980" y="30390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163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5" name="椭圆 4"/>
              <p:cNvSpPr>
                <a:spLocks noChangeAspect="1"/>
              </p:cNvSpPr>
              <p:nvPr/>
            </p:nvSpPr>
            <p:spPr>
              <a:xfrm rot="7200000">
                <a:off x="8926340" y="30390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163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6" name="椭圆 4"/>
              <p:cNvSpPr>
                <a:spLocks noChangeAspect="1"/>
              </p:cNvSpPr>
              <p:nvPr/>
            </p:nvSpPr>
            <p:spPr>
              <a:xfrm rot="7200000">
                <a:off x="8386980" y="27276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163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20" name="组合 2219"/>
            <p:cNvGrpSpPr/>
            <p:nvPr/>
          </p:nvGrpSpPr>
          <p:grpSpPr>
            <a:xfrm>
              <a:off x="8421372" y="3074290"/>
              <a:ext cx="885600" cy="802160"/>
              <a:chOff x="8497660" y="2766050"/>
              <a:chExt cx="885600" cy="802160"/>
            </a:xfrm>
            <a:solidFill>
              <a:srgbClr val="744B97"/>
            </a:solidFill>
          </p:grpSpPr>
          <p:sp>
            <p:nvSpPr>
              <p:cNvPr id="2235" name="椭圆 4"/>
              <p:cNvSpPr>
                <a:spLocks noChangeAspect="1"/>
              </p:cNvSpPr>
              <p:nvPr/>
            </p:nvSpPr>
            <p:spPr>
              <a:xfrm rot="1800000">
                <a:off x="8964760" y="276605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417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6" name="椭圆 4"/>
              <p:cNvSpPr>
                <a:spLocks noChangeAspect="1"/>
              </p:cNvSpPr>
              <p:nvPr/>
            </p:nvSpPr>
            <p:spPr>
              <a:xfrm rot="1800000">
                <a:off x="8653360" y="330541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417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7" name="椭圆 4"/>
              <p:cNvSpPr>
                <a:spLocks noChangeAspect="1"/>
              </p:cNvSpPr>
              <p:nvPr/>
            </p:nvSpPr>
            <p:spPr>
              <a:xfrm rot="5400000">
                <a:off x="9120460" y="3035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417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8" name="椭圆 4"/>
              <p:cNvSpPr>
                <a:spLocks noChangeAspect="1"/>
              </p:cNvSpPr>
              <p:nvPr/>
            </p:nvSpPr>
            <p:spPr>
              <a:xfrm rot="5400000">
                <a:off x="8497660" y="3035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417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9" name="椭圆 4"/>
              <p:cNvSpPr>
                <a:spLocks noChangeAspect="1"/>
              </p:cNvSpPr>
              <p:nvPr/>
            </p:nvSpPr>
            <p:spPr>
              <a:xfrm rot="9000000">
                <a:off x="8964760" y="330541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417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0" name="椭圆 4"/>
              <p:cNvSpPr>
                <a:spLocks noChangeAspect="1"/>
              </p:cNvSpPr>
              <p:nvPr/>
            </p:nvSpPr>
            <p:spPr>
              <a:xfrm rot="9000000">
                <a:off x="8653360" y="276605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417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21" name="组合 2220"/>
            <p:cNvGrpSpPr/>
            <p:nvPr/>
          </p:nvGrpSpPr>
          <p:grpSpPr>
            <a:xfrm>
              <a:off x="8463092" y="3032570"/>
              <a:ext cx="802160" cy="885600"/>
              <a:chOff x="8386980" y="2571930"/>
              <a:chExt cx="802160" cy="885600"/>
            </a:xfrm>
            <a:solidFill>
              <a:srgbClr val="744B97"/>
            </a:solidFill>
          </p:grpSpPr>
          <p:sp>
            <p:nvSpPr>
              <p:cNvPr id="2229" name="椭圆 4"/>
              <p:cNvSpPr>
                <a:spLocks noChangeAspect="1"/>
              </p:cNvSpPr>
              <p:nvPr/>
            </p:nvSpPr>
            <p:spPr>
              <a:xfrm>
                <a:off x="8656660" y="25719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67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0" name="椭圆 4"/>
              <p:cNvSpPr>
                <a:spLocks noChangeAspect="1"/>
              </p:cNvSpPr>
              <p:nvPr/>
            </p:nvSpPr>
            <p:spPr>
              <a:xfrm>
                <a:off x="8656660" y="3194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67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1" name="椭圆 4"/>
              <p:cNvSpPr>
                <a:spLocks noChangeAspect="1"/>
              </p:cNvSpPr>
              <p:nvPr/>
            </p:nvSpPr>
            <p:spPr>
              <a:xfrm rot="3600000">
                <a:off x="8926340" y="27276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67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2" name="椭圆 4"/>
              <p:cNvSpPr>
                <a:spLocks noChangeAspect="1"/>
              </p:cNvSpPr>
              <p:nvPr/>
            </p:nvSpPr>
            <p:spPr>
              <a:xfrm rot="3600000">
                <a:off x="8386980" y="30390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67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3" name="椭圆 4"/>
              <p:cNvSpPr>
                <a:spLocks noChangeAspect="1"/>
              </p:cNvSpPr>
              <p:nvPr/>
            </p:nvSpPr>
            <p:spPr>
              <a:xfrm rot="7200000">
                <a:off x="8926340" y="30390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67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4" name="椭圆 4"/>
              <p:cNvSpPr>
                <a:spLocks noChangeAspect="1"/>
              </p:cNvSpPr>
              <p:nvPr/>
            </p:nvSpPr>
            <p:spPr>
              <a:xfrm rot="7200000">
                <a:off x="8386980" y="27276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67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22" name="组合 2221"/>
            <p:cNvGrpSpPr/>
            <p:nvPr/>
          </p:nvGrpSpPr>
          <p:grpSpPr>
            <a:xfrm>
              <a:off x="8421372" y="3074290"/>
              <a:ext cx="885600" cy="802160"/>
              <a:chOff x="8497660" y="2766050"/>
              <a:chExt cx="885600" cy="802160"/>
            </a:xfrm>
            <a:solidFill>
              <a:srgbClr val="744B97"/>
            </a:solidFill>
          </p:grpSpPr>
          <p:sp>
            <p:nvSpPr>
              <p:cNvPr id="2223" name="椭圆 4"/>
              <p:cNvSpPr>
                <a:spLocks noChangeAspect="1"/>
              </p:cNvSpPr>
              <p:nvPr/>
            </p:nvSpPr>
            <p:spPr>
              <a:xfrm rot="1800000">
                <a:off x="8964760" y="276605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92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4" name="椭圆 4"/>
              <p:cNvSpPr>
                <a:spLocks noChangeAspect="1"/>
              </p:cNvSpPr>
              <p:nvPr/>
            </p:nvSpPr>
            <p:spPr>
              <a:xfrm rot="1800000">
                <a:off x="8653360" y="330541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92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5" name="椭圆 4"/>
              <p:cNvSpPr>
                <a:spLocks noChangeAspect="1"/>
              </p:cNvSpPr>
              <p:nvPr/>
            </p:nvSpPr>
            <p:spPr>
              <a:xfrm rot="5400000">
                <a:off x="9120460" y="3035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92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6" name="椭圆 4"/>
              <p:cNvSpPr>
                <a:spLocks noChangeAspect="1"/>
              </p:cNvSpPr>
              <p:nvPr/>
            </p:nvSpPr>
            <p:spPr>
              <a:xfrm rot="5400000">
                <a:off x="8497660" y="3035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92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7" name="椭圆 4"/>
              <p:cNvSpPr>
                <a:spLocks noChangeAspect="1"/>
              </p:cNvSpPr>
              <p:nvPr/>
            </p:nvSpPr>
            <p:spPr>
              <a:xfrm rot="9000000">
                <a:off x="8964760" y="330541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92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8" name="椭圆 4"/>
              <p:cNvSpPr>
                <a:spLocks noChangeAspect="1"/>
              </p:cNvSpPr>
              <p:nvPr/>
            </p:nvSpPr>
            <p:spPr>
              <a:xfrm rot="9000000">
                <a:off x="8653360" y="276605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92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295" name="组合 2294"/>
          <p:cNvGrpSpPr/>
          <p:nvPr/>
        </p:nvGrpSpPr>
        <p:grpSpPr>
          <a:xfrm>
            <a:off x="7848767" y="3839958"/>
            <a:ext cx="885600" cy="885600"/>
            <a:chOff x="8421372" y="3032570"/>
            <a:chExt cx="885600" cy="885600"/>
          </a:xfrm>
          <a:scene3d>
            <a:camera prst="isometricOffAxis1Top">
              <a:rot lat="18251545" lon="17942513" rev="2337591"/>
            </a:camera>
            <a:lightRig rig="threePt" dir="t"/>
          </a:scene3d>
        </p:grpSpPr>
        <p:sp>
          <p:nvSpPr>
            <p:cNvPr id="2296" name="椭圆 3"/>
            <p:cNvSpPr>
              <a:spLocks noChangeAspect="1"/>
            </p:cNvSpPr>
            <p:nvPr/>
          </p:nvSpPr>
          <p:spPr>
            <a:xfrm>
              <a:off x="8504172" y="3115370"/>
              <a:ext cx="720000" cy="72000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4000500 w 4914900"/>
                <a:gd name="connsiteY0" fmla="*/ 2731770 h 3188970"/>
                <a:gd name="connsiteX1" fmla="*/ 0 w 4914900"/>
                <a:gd name="connsiteY1" fmla="*/ 0 h 3188970"/>
                <a:gd name="connsiteX2" fmla="*/ 4457700 w 4914900"/>
                <a:gd name="connsiteY2" fmla="*/ 2274570 h 3188970"/>
                <a:gd name="connsiteX3" fmla="*/ 4914900 w 4914900"/>
                <a:gd name="connsiteY3" fmla="*/ 2731770 h 3188970"/>
                <a:gd name="connsiteX4" fmla="*/ 4457700 w 4914900"/>
                <a:gd name="connsiteY4" fmla="*/ 3188970 h 3188970"/>
                <a:gd name="connsiteX5" fmla="*/ 4000500 w 4914900"/>
                <a:gd name="connsiteY5" fmla="*/ 2731770 h 3188970"/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914400">
                  <a:moveTo>
                    <a:pt x="0" y="457200"/>
                  </a:moveTo>
                  <a:cubicBezTo>
                    <a:pt x="0" y="204695"/>
                    <a:pt x="204695" y="0"/>
                    <a:pt x="457200" y="0"/>
                  </a:cubicBezTo>
                  <a:cubicBezTo>
                    <a:pt x="709705" y="0"/>
                    <a:pt x="914400" y="204695"/>
                    <a:pt x="914400" y="457200"/>
                  </a:cubicBezTo>
                  <a:cubicBezTo>
                    <a:pt x="914400" y="709705"/>
                    <a:pt x="709705" y="914400"/>
                    <a:pt x="457200" y="914400"/>
                  </a:cubicBezTo>
                  <a:cubicBezTo>
                    <a:pt x="204695" y="914400"/>
                    <a:pt x="0" y="709705"/>
                    <a:pt x="0" y="4572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p3d z="3048000" extrusionH="3556000"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grpSp>
          <p:nvGrpSpPr>
            <p:cNvPr id="2297" name="组合 2296"/>
            <p:cNvGrpSpPr/>
            <p:nvPr/>
          </p:nvGrpSpPr>
          <p:grpSpPr>
            <a:xfrm>
              <a:off x="8463092" y="3032570"/>
              <a:ext cx="802160" cy="885600"/>
              <a:chOff x="8386980" y="2571930"/>
              <a:chExt cx="802160" cy="885600"/>
            </a:xfrm>
            <a:solidFill>
              <a:srgbClr val="744B97"/>
            </a:solidFill>
          </p:grpSpPr>
          <p:sp>
            <p:nvSpPr>
              <p:cNvPr id="2375" name="椭圆 4"/>
              <p:cNvSpPr>
                <a:spLocks noChangeAspect="1"/>
              </p:cNvSpPr>
              <p:nvPr/>
            </p:nvSpPr>
            <p:spPr>
              <a:xfrm>
                <a:off x="8656660" y="25719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3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6" name="椭圆 4"/>
              <p:cNvSpPr>
                <a:spLocks noChangeAspect="1"/>
              </p:cNvSpPr>
              <p:nvPr/>
            </p:nvSpPr>
            <p:spPr>
              <a:xfrm>
                <a:off x="8656660" y="3194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3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7" name="椭圆 4"/>
              <p:cNvSpPr>
                <a:spLocks noChangeAspect="1"/>
              </p:cNvSpPr>
              <p:nvPr/>
            </p:nvSpPr>
            <p:spPr>
              <a:xfrm rot="3600000">
                <a:off x="8926340" y="27276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3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8" name="椭圆 4"/>
              <p:cNvSpPr>
                <a:spLocks noChangeAspect="1"/>
              </p:cNvSpPr>
              <p:nvPr/>
            </p:nvSpPr>
            <p:spPr>
              <a:xfrm rot="3600000">
                <a:off x="8386980" y="30390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3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9" name="椭圆 4"/>
              <p:cNvSpPr>
                <a:spLocks noChangeAspect="1"/>
              </p:cNvSpPr>
              <p:nvPr/>
            </p:nvSpPr>
            <p:spPr>
              <a:xfrm rot="7200000">
                <a:off x="8926340" y="30390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3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0" name="椭圆 4"/>
              <p:cNvSpPr>
                <a:spLocks noChangeAspect="1"/>
              </p:cNvSpPr>
              <p:nvPr/>
            </p:nvSpPr>
            <p:spPr>
              <a:xfrm rot="7200000">
                <a:off x="8386980" y="27276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3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98" name="组合 2297"/>
            <p:cNvGrpSpPr/>
            <p:nvPr/>
          </p:nvGrpSpPr>
          <p:grpSpPr>
            <a:xfrm>
              <a:off x="8421372" y="3074290"/>
              <a:ext cx="885600" cy="802160"/>
              <a:chOff x="8497660" y="2766050"/>
              <a:chExt cx="885600" cy="802160"/>
            </a:xfrm>
            <a:solidFill>
              <a:srgbClr val="744B97"/>
            </a:solidFill>
          </p:grpSpPr>
          <p:sp>
            <p:nvSpPr>
              <p:cNvPr id="2369" name="椭圆 4"/>
              <p:cNvSpPr>
                <a:spLocks noChangeAspect="1"/>
              </p:cNvSpPr>
              <p:nvPr/>
            </p:nvSpPr>
            <p:spPr>
              <a:xfrm rot="1800000">
                <a:off x="8964760" y="276605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38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0" name="椭圆 4"/>
              <p:cNvSpPr>
                <a:spLocks noChangeAspect="1"/>
              </p:cNvSpPr>
              <p:nvPr/>
            </p:nvSpPr>
            <p:spPr>
              <a:xfrm rot="1800000">
                <a:off x="8653360" y="330541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38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1" name="椭圆 4"/>
              <p:cNvSpPr>
                <a:spLocks noChangeAspect="1"/>
              </p:cNvSpPr>
              <p:nvPr/>
            </p:nvSpPr>
            <p:spPr>
              <a:xfrm rot="5400000">
                <a:off x="9120460" y="3035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38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2" name="椭圆 4"/>
              <p:cNvSpPr>
                <a:spLocks noChangeAspect="1"/>
              </p:cNvSpPr>
              <p:nvPr/>
            </p:nvSpPr>
            <p:spPr>
              <a:xfrm rot="5400000">
                <a:off x="8497660" y="3035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38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3" name="椭圆 4"/>
              <p:cNvSpPr>
                <a:spLocks noChangeAspect="1"/>
              </p:cNvSpPr>
              <p:nvPr/>
            </p:nvSpPr>
            <p:spPr>
              <a:xfrm rot="9000000">
                <a:off x="8964760" y="330541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38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4" name="椭圆 4"/>
              <p:cNvSpPr>
                <a:spLocks noChangeAspect="1"/>
              </p:cNvSpPr>
              <p:nvPr/>
            </p:nvSpPr>
            <p:spPr>
              <a:xfrm rot="9000000">
                <a:off x="8653360" y="276605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38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99" name="组合 2298"/>
            <p:cNvGrpSpPr/>
            <p:nvPr/>
          </p:nvGrpSpPr>
          <p:grpSpPr>
            <a:xfrm>
              <a:off x="8463092" y="3032570"/>
              <a:ext cx="802160" cy="885600"/>
              <a:chOff x="8386980" y="2571930"/>
              <a:chExt cx="802160" cy="885600"/>
            </a:xfrm>
            <a:solidFill>
              <a:srgbClr val="744B97"/>
            </a:solidFill>
          </p:grpSpPr>
          <p:sp>
            <p:nvSpPr>
              <p:cNvPr id="2363" name="椭圆 4"/>
              <p:cNvSpPr>
                <a:spLocks noChangeAspect="1"/>
              </p:cNvSpPr>
              <p:nvPr/>
            </p:nvSpPr>
            <p:spPr>
              <a:xfrm>
                <a:off x="8656660" y="25719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639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4" name="椭圆 4"/>
              <p:cNvSpPr>
                <a:spLocks noChangeAspect="1"/>
              </p:cNvSpPr>
              <p:nvPr/>
            </p:nvSpPr>
            <p:spPr>
              <a:xfrm>
                <a:off x="8656660" y="3194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639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5" name="椭圆 4"/>
              <p:cNvSpPr>
                <a:spLocks noChangeAspect="1"/>
              </p:cNvSpPr>
              <p:nvPr/>
            </p:nvSpPr>
            <p:spPr>
              <a:xfrm rot="3600000">
                <a:off x="8926340" y="27276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639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6" name="椭圆 4"/>
              <p:cNvSpPr>
                <a:spLocks noChangeAspect="1"/>
              </p:cNvSpPr>
              <p:nvPr/>
            </p:nvSpPr>
            <p:spPr>
              <a:xfrm rot="3600000">
                <a:off x="8386980" y="30390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639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7" name="椭圆 4"/>
              <p:cNvSpPr>
                <a:spLocks noChangeAspect="1"/>
              </p:cNvSpPr>
              <p:nvPr/>
            </p:nvSpPr>
            <p:spPr>
              <a:xfrm rot="7200000">
                <a:off x="8926340" y="30390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639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8" name="椭圆 4"/>
              <p:cNvSpPr>
                <a:spLocks noChangeAspect="1"/>
              </p:cNvSpPr>
              <p:nvPr/>
            </p:nvSpPr>
            <p:spPr>
              <a:xfrm rot="7200000">
                <a:off x="8386980" y="27276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639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00" name="组合 2299"/>
            <p:cNvGrpSpPr/>
            <p:nvPr/>
          </p:nvGrpSpPr>
          <p:grpSpPr>
            <a:xfrm>
              <a:off x="8421372" y="3074290"/>
              <a:ext cx="885600" cy="802160"/>
              <a:chOff x="8497660" y="2766050"/>
              <a:chExt cx="885600" cy="802160"/>
            </a:xfrm>
            <a:solidFill>
              <a:srgbClr val="744B97"/>
            </a:solidFill>
          </p:grpSpPr>
          <p:sp>
            <p:nvSpPr>
              <p:cNvPr id="2357" name="椭圆 4"/>
              <p:cNvSpPr>
                <a:spLocks noChangeAspect="1"/>
              </p:cNvSpPr>
              <p:nvPr/>
            </p:nvSpPr>
            <p:spPr>
              <a:xfrm rot="1800000">
                <a:off x="8964760" y="276605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893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58" name="椭圆 4"/>
              <p:cNvSpPr>
                <a:spLocks noChangeAspect="1"/>
              </p:cNvSpPr>
              <p:nvPr/>
            </p:nvSpPr>
            <p:spPr>
              <a:xfrm rot="1800000">
                <a:off x="8653360" y="330541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893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59" name="椭圆 4"/>
              <p:cNvSpPr>
                <a:spLocks noChangeAspect="1"/>
              </p:cNvSpPr>
              <p:nvPr/>
            </p:nvSpPr>
            <p:spPr>
              <a:xfrm rot="5400000">
                <a:off x="9120460" y="3035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893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0" name="椭圆 4"/>
              <p:cNvSpPr>
                <a:spLocks noChangeAspect="1"/>
              </p:cNvSpPr>
              <p:nvPr/>
            </p:nvSpPr>
            <p:spPr>
              <a:xfrm rot="5400000">
                <a:off x="8497660" y="3035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893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1" name="椭圆 4"/>
              <p:cNvSpPr>
                <a:spLocks noChangeAspect="1"/>
              </p:cNvSpPr>
              <p:nvPr/>
            </p:nvSpPr>
            <p:spPr>
              <a:xfrm rot="9000000">
                <a:off x="8964760" y="330541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893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2" name="椭圆 4"/>
              <p:cNvSpPr>
                <a:spLocks noChangeAspect="1"/>
              </p:cNvSpPr>
              <p:nvPr/>
            </p:nvSpPr>
            <p:spPr>
              <a:xfrm rot="9000000">
                <a:off x="8653360" y="276605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893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01" name="组合 2300"/>
            <p:cNvGrpSpPr/>
            <p:nvPr/>
          </p:nvGrpSpPr>
          <p:grpSpPr>
            <a:xfrm>
              <a:off x="8463092" y="3032570"/>
              <a:ext cx="802160" cy="885600"/>
              <a:chOff x="8386980" y="2571930"/>
              <a:chExt cx="802160" cy="885600"/>
            </a:xfrm>
            <a:solidFill>
              <a:srgbClr val="744B97"/>
            </a:solidFill>
          </p:grpSpPr>
          <p:sp>
            <p:nvSpPr>
              <p:cNvPr id="2351" name="椭圆 4"/>
              <p:cNvSpPr>
                <a:spLocks noChangeAspect="1"/>
              </p:cNvSpPr>
              <p:nvPr/>
            </p:nvSpPr>
            <p:spPr>
              <a:xfrm>
                <a:off x="8656660" y="25719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147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52" name="椭圆 4"/>
              <p:cNvSpPr>
                <a:spLocks noChangeAspect="1"/>
              </p:cNvSpPr>
              <p:nvPr/>
            </p:nvSpPr>
            <p:spPr>
              <a:xfrm>
                <a:off x="8656660" y="3194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147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53" name="椭圆 4"/>
              <p:cNvSpPr>
                <a:spLocks noChangeAspect="1"/>
              </p:cNvSpPr>
              <p:nvPr/>
            </p:nvSpPr>
            <p:spPr>
              <a:xfrm rot="3600000">
                <a:off x="8926340" y="27276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147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54" name="椭圆 4"/>
              <p:cNvSpPr>
                <a:spLocks noChangeAspect="1"/>
              </p:cNvSpPr>
              <p:nvPr/>
            </p:nvSpPr>
            <p:spPr>
              <a:xfrm rot="3600000">
                <a:off x="8386980" y="30390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147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55" name="椭圆 4"/>
              <p:cNvSpPr>
                <a:spLocks noChangeAspect="1"/>
              </p:cNvSpPr>
              <p:nvPr/>
            </p:nvSpPr>
            <p:spPr>
              <a:xfrm rot="7200000">
                <a:off x="8926340" y="30390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147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56" name="椭圆 4"/>
              <p:cNvSpPr>
                <a:spLocks noChangeAspect="1"/>
              </p:cNvSpPr>
              <p:nvPr/>
            </p:nvSpPr>
            <p:spPr>
              <a:xfrm rot="7200000">
                <a:off x="8386980" y="27276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147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02" name="组合 2301"/>
            <p:cNvGrpSpPr/>
            <p:nvPr/>
          </p:nvGrpSpPr>
          <p:grpSpPr>
            <a:xfrm>
              <a:off x="8421372" y="3074290"/>
              <a:ext cx="885600" cy="802160"/>
              <a:chOff x="8497660" y="2766050"/>
              <a:chExt cx="885600" cy="802160"/>
            </a:xfrm>
            <a:solidFill>
              <a:srgbClr val="744B97"/>
            </a:solidFill>
          </p:grpSpPr>
          <p:sp>
            <p:nvSpPr>
              <p:cNvPr id="2345" name="椭圆 4"/>
              <p:cNvSpPr>
                <a:spLocks noChangeAspect="1"/>
              </p:cNvSpPr>
              <p:nvPr/>
            </p:nvSpPr>
            <p:spPr>
              <a:xfrm rot="1800000">
                <a:off x="8964760" y="276605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40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6" name="椭圆 4"/>
              <p:cNvSpPr>
                <a:spLocks noChangeAspect="1"/>
              </p:cNvSpPr>
              <p:nvPr/>
            </p:nvSpPr>
            <p:spPr>
              <a:xfrm rot="1800000">
                <a:off x="8653360" y="330541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40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7" name="椭圆 4"/>
              <p:cNvSpPr>
                <a:spLocks noChangeAspect="1"/>
              </p:cNvSpPr>
              <p:nvPr/>
            </p:nvSpPr>
            <p:spPr>
              <a:xfrm rot="5400000">
                <a:off x="9120460" y="3035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40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8" name="椭圆 4"/>
              <p:cNvSpPr>
                <a:spLocks noChangeAspect="1"/>
              </p:cNvSpPr>
              <p:nvPr/>
            </p:nvSpPr>
            <p:spPr>
              <a:xfrm rot="5400000">
                <a:off x="8497660" y="3035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40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9" name="椭圆 4"/>
              <p:cNvSpPr>
                <a:spLocks noChangeAspect="1"/>
              </p:cNvSpPr>
              <p:nvPr/>
            </p:nvSpPr>
            <p:spPr>
              <a:xfrm rot="9000000">
                <a:off x="8964760" y="330541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40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50" name="椭圆 4"/>
              <p:cNvSpPr>
                <a:spLocks noChangeAspect="1"/>
              </p:cNvSpPr>
              <p:nvPr/>
            </p:nvSpPr>
            <p:spPr>
              <a:xfrm rot="9000000">
                <a:off x="8653360" y="276605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40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03" name="组合 2302"/>
            <p:cNvGrpSpPr/>
            <p:nvPr/>
          </p:nvGrpSpPr>
          <p:grpSpPr>
            <a:xfrm>
              <a:off x="8463092" y="3032570"/>
              <a:ext cx="802160" cy="885600"/>
              <a:chOff x="8386980" y="2571930"/>
              <a:chExt cx="802160" cy="885600"/>
            </a:xfrm>
            <a:solidFill>
              <a:srgbClr val="744B97"/>
            </a:solidFill>
          </p:grpSpPr>
          <p:sp>
            <p:nvSpPr>
              <p:cNvPr id="2339" name="椭圆 4"/>
              <p:cNvSpPr>
                <a:spLocks noChangeAspect="1"/>
              </p:cNvSpPr>
              <p:nvPr/>
            </p:nvSpPr>
            <p:spPr>
              <a:xfrm>
                <a:off x="8656660" y="25719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65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0" name="椭圆 4"/>
              <p:cNvSpPr>
                <a:spLocks noChangeAspect="1"/>
              </p:cNvSpPr>
              <p:nvPr/>
            </p:nvSpPr>
            <p:spPr>
              <a:xfrm>
                <a:off x="8656660" y="3194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65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1" name="椭圆 4"/>
              <p:cNvSpPr>
                <a:spLocks noChangeAspect="1"/>
              </p:cNvSpPr>
              <p:nvPr/>
            </p:nvSpPr>
            <p:spPr>
              <a:xfrm rot="3600000">
                <a:off x="8926340" y="27276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65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2" name="椭圆 4"/>
              <p:cNvSpPr>
                <a:spLocks noChangeAspect="1"/>
              </p:cNvSpPr>
              <p:nvPr/>
            </p:nvSpPr>
            <p:spPr>
              <a:xfrm rot="3600000">
                <a:off x="8386980" y="30390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65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3" name="椭圆 4"/>
              <p:cNvSpPr>
                <a:spLocks noChangeAspect="1"/>
              </p:cNvSpPr>
              <p:nvPr/>
            </p:nvSpPr>
            <p:spPr>
              <a:xfrm rot="7200000">
                <a:off x="8926340" y="30390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65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4" name="椭圆 4"/>
              <p:cNvSpPr>
                <a:spLocks noChangeAspect="1"/>
              </p:cNvSpPr>
              <p:nvPr/>
            </p:nvSpPr>
            <p:spPr>
              <a:xfrm rot="7200000">
                <a:off x="8386980" y="27276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65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04" name="组合 2303"/>
            <p:cNvGrpSpPr/>
            <p:nvPr/>
          </p:nvGrpSpPr>
          <p:grpSpPr>
            <a:xfrm>
              <a:off x="8421372" y="3074290"/>
              <a:ext cx="885600" cy="802160"/>
              <a:chOff x="8497660" y="2766050"/>
              <a:chExt cx="885600" cy="802160"/>
            </a:xfrm>
            <a:solidFill>
              <a:srgbClr val="744B97"/>
            </a:solidFill>
          </p:grpSpPr>
          <p:sp>
            <p:nvSpPr>
              <p:cNvPr id="2333" name="椭圆 4"/>
              <p:cNvSpPr>
                <a:spLocks noChangeAspect="1"/>
              </p:cNvSpPr>
              <p:nvPr/>
            </p:nvSpPr>
            <p:spPr>
              <a:xfrm rot="1800000">
                <a:off x="8964760" y="276605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909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4" name="椭圆 4"/>
              <p:cNvSpPr>
                <a:spLocks noChangeAspect="1"/>
              </p:cNvSpPr>
              <p:nvPr/>
            </p:nvSpPr>
            <p:spPr>
              <a:xfrm rot="1800000">
                <a:off x="8653360" y="330541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909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5" name="椭圆 4"/>
              <p:cNvSpPr>
                <a:spLocks noChangeAspect="1"/>
              </p:cNvSpPr>
              <p:nvPr/>
            </p:nvSpPr>
            <p:spPr>
              <a:xfrm rot="5400000">
                <a:off x="9120460" y="3035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909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6" name="椭圆 4"/>
              <p:cNvSpPr>
                <a:spLocks noChangeAspect="1"/>
              </p:cNvSpPr>
              <p:nvPr/>
            </p:nvSpPr>
            <p:spPr>
              <a:xfrm rot="5400000">
                <a:off x="8497660" y="3035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909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7" name="椭圆 4"/>
              <p:cNvSpPr>
                <a:spLocks noChangeAspect="1"/>
              </p:cNvSpPr>
              <p:nvPr/>
            </p:nvSpPr>
            <p:spPr>
              <a:xfrm rot="9000000">
                <a:off x="8964760" y="330541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909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8" name="椭圆 4"/>
              <p:cNvSpPr>
                <a:spLocks noChangeAspect="1"/>
              </p:cNvSpPr>
              <p:nvPr/>
            </p:nvSpPr>
            <p:spPr>
              <a:xfrm rot="9000000">
                <a:off x="8653360" y="276605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909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05" name="组合 2304"/>
            <p:cNvGrpSpPr/>
            <p:nvPr/>
          </p:nvGrpSpPr>
          <p:grpSpPr>
            <a:xfrm>
              <a:off x="8463092" y="3032570"/>
              <a:ext cx="802160" cy="885600"/>
              <a:chOff x="8386980" y="2571930"/>
              <a:chExt cx="802160" cy="885600"/>
            </a:xfrm>
            <a:solidFill>
              <a:srgbClr val="744B97"/>
            </a:solidFill>
          </p:grpSpPr>
          <p:sp>
            <p:nvSpPr>
              <p:cNvPr id="2327" name="椭圆 4"/>
              <p:cNvSpPr>
                <a:spLocks noChangeAspect="1"/>
              </p:cNvSpPr>
              <p:nvPr/>
            </p:nvSpPr>
            <p:spPr>
              <a:xfrm>
                <a:off x="8656660" y="25719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163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8" name="椭圆 4"/>
              <p:cNvSpPr>
                <a:spLocks noChangeAspect="1"/>
              </p:cNvSpPr>
              <p:nvPr/>
            </p:nvSpPr>
            <p:spPr>
              <a:xfrm>
                <a:off x="8656660" y="3194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163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9" name="椭圆 4"/>
              <p:cNvSpPr>
                <a:spLocks noChangeAspect="1"/>
              </p:cNvSpPr>
              <p:nvPr/>
            </p:nvSpPr>
            <p:spPr>
              <a:xfrm rot="3600000">
                <a:off x="8926340" y="27276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163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0" name="椭圆 4"/>
              <p:cNvSpPr>
                <a:spLocks noChangeAspect="1"/>
              </p:cNvSpPr>
              <p:nvPr/>
            </p:nvSpPr>
            <p:spPr>
              <a:xfrm rot="3600000">
                <a:off x="8386980" y="30390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163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1" name="椭圆 4"/>
              <p:cNvSpPr>
                <a:spLocks noChangeAspect="1"/>
              </p:cNvSpPr>
              <p:nvPr/>
            </p:nvSpPr>
            <p:spPr>
              <a:xfrm rot="7200000">
                <a:off x="8926340" y="30390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163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2" name="椭圆 4"/>
              <p:cNvSpPr>
                <a:spLocks noChangeAspect="1"/>
              </p:cNvSpPr>
              <p:nvPr/>
            </p:nvSpPr>
            <p:spPr>
              <a:xfrm rot="7200000">
                <a:off x="8386980" y="27276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163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06" name="组合 2305"/>
            <p:cNvGrpSpPr/>
            <p:nvPr/>
          </p:nvGrpSpPr>
          <p:grpSpPr>
            <a:xfrm>
              <a:off x="8421372" y="3074290"/>
              <a:ext cx="885600" cy="802160"/>
              <a:chOff x="8497660" y="2766050"/>
              <a:chExt cx="885600" cy="802160"/>
            </a:xfrm>
            <a:solidFill>
              <a:srgbClr val="744B97"/>
            </a:solidFill>
          </p:grpSpPr>
          <p:sp>
            <p:nvSpPr>
              <p:cNvPr id="2321" name="椭圆 4"/>
              <p:cNvSpPr>
                <a:spLocks noChangeAspect="1"/>
              </p:cNvSpPr>
              <p:nvPr/>
            </p:nvSpPr>
            <p:spPr>
              <a:xfrm rot="1800000">
                <a:off x="8964760" y="276605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417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2" name="椭圆 4"/>
              <p:cNvSpPr>
                <a:spLocks noChangeAspect="1"/>
              </p:cNvSpPr>
              <p:nvPr/>
            </p:nvSpPr>
            <p:spPr>
              <a:xfrm rot="1800000">
                <a:off x="8653360" y="330541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417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3" name="椭圆 4"/>
              <p:cNvSpPr>
                <a:spLocks noChangeAspect="1"/>
              </p:cNvSpPr>
              <p:nvPr/>
            </p:nvSpPr>
            <p:spPr>
              <a:xfrm rot="5400000">
                <a:off x="9120460" y="3035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417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4" name="椭圆 4"/>
              <p:cNvSpPr>
                <a:spLocks noChangeAspect="1"/>
              </p:cNvSpPr>
              <p:nvPr/>
            </p:nvSpPr>
            <p:spPr>
              <a:xfrm rot="5400000">
                <a:off x="8497660" y="3035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417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5" name="椭圆 4"/>
              <p:cNvSpPr>
                <a:spLocks noChangeAspect="1"/>
              </p:cNvSpPr>
              <p:nvPr/>
            </p:nvSpPr>
            <p:spPr>
              <a:xfrm rot="9000000">
                <a:off x="8964760" y="330541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417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6" name="椭圆 4"/>
              <p:cNvSpPr>
                <a:spLocks noChangeAspect="1"/>
              </p:cNvSpPr>
              <p:nvPr/>
            </p:nvSpPr>
            <p:spPr>
              <a:xfrm rot="9000000">
                <a:off x="8653360" y="276605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417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07" name="组合 2306"/>
            <p:cNvGrpSpPr/>
            <p:nvPr/>
          </p:nvGrpSpPr>
          <p:grpSpPr>
            <a:xfrm>
              <a:off x="8463092" y="3032570"/>
              <a:ext cx="802160" cy="885600"/>
              <a:chOff x="8386980" y="2571930"/>
              <a:chExt cx="802160" cy="885600"/>
            </a:xfrm>
            <a:solidFill>
              <a:srgbClr val="744B97"/>
            </a:solidFill>
          </p:grpSpPr>
          <p:sp>
            <p:nvSpPr>
              <p:cNvPr id="2315" name="椭圆 4"/>
              <p:cNvSpPr>
                <a:spLocks noChangeAspect="1"/>
              </p:cNvSpPr>
              <p:nvPr/>
            </p:nvSpPr>
            <p:spPr>
              <a:xfrm>
                <a:off x="8656660" y="25719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67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6" name="椭圆 4"/>
              <p:cNvSpPr>
                <a:spLocks noChangeAspect="1"/>
              </p:cNvSpPr>
              <p:nvPr/>
            </p:nvSpPr>
            <p:spPr>
              <a:xfrm>
                <a:off x="8656660" y="3194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67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7" name="椭圆 4"/>
              <p:cNvSpPr>
                <a:spLocks noChangeAspect="1"/>
              </p:cNvSpPr>
              <p:nvPr/>
            </p:nvSpPr>
            <p:spPr>
              <a:xfrm rot="3600000">
                <a:off x="8926340" y="27276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67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8" name="椭圆 4"/>
              <p:cNvSpPr>
                <a:spLocks noChangeAspect="1"/>
              </p:cNvSpPr>
              <p:nvPr/>
            </p:nvSpPr>
            <p:spPr>
              <a:xfrm rot="3600000">
                <a:off x="8386980" y="30390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67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9" name="椭圆 4"/>
              <p:cNvSpPr>
                <a:spLocks noChangeAspect="1"/>
              </p:cNvSpPr>
              <p:nvPr/>
            </p:nvSpPr>
            <p:spPr>
              <a:xfrm rot="7200000">
                <a:off x="8926340" y="30390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67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0" name="椭圆 4"/>
              <p:cNvSpPr>
                <a:spLocks noChangeAspect="1"/>
              </p:cNvSpPr>
              <p:nvPr/>
            </p:nvSpPr>
            <p:spPr>
              <a:xfrm rot="7200000">
                <a:off x="8386980" y="27276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67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08" name="组合 2307"/>
            <p:cNvGrpSpPr/>
            <p:nvPr/>
          </p:nvGrpSpPr>
          <p:grpSpPr>
            <a:xfrm>
              <a:off x="8421372" y="3074290"/>
              <a:ext cx="885600" cy="802160"/>
              <a:chOff x="8497660" y="2766050"/>
              <a:chExt cx="885600" cy="802160"/>
            </a:xfrm>
            <a:solidFill>
              <a:srgbClr val="744B97"/>
            </a:solidFill>
          </p:grpSpPr>
          <p:sp>
            <p:nvSpPr>
              <p:cNvPr id="2309" name="椭圆 4"/>
              <p:cNvSpPr>
                <a:spLocks noChangeAspect="1"/>
              </p:cNvSpPr>
              <p:nvPr/>
            </p:nvSpPr>
            <p:spPr>
              <a:xfrm rot="1800000">
                <a:off x="8964760" y="276605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92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0" name="椭圆 4"/>
              <p:cNvSpPr>
                <a:spLocks noChangeAspect="1"/>
              </p:cNvSpPr>
              <p:nvPr/>
            </p:nvSpPr>
            <p:spPr>
              <a:xfrm rot="1800000">
                <a:off x="8653360" y="330541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92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1" name="椭圆 4"/>
              <p:cNvSpPr>
                <a:spLocks noChangeAspect="1"/>
              </p:cNvSpPr>
              <p:nvPr/>
            </p:nvSpPr>
            <p:spPr>
              <a:xfrm rot="5400000">
                <a:off x="9120460" y="3035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92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2" name="椭圆 4"/>
              <p:cNvSpPr>
                <a:spLocks noChangeAspect="1"/>
              </p:cNvSpPr>
              <p:nvPr/>
            </p:nvSpPr>
            <p:spPr>
              <a:xfrm rot="5400000">
                <a:off x="8497660" y="3035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92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3" name="椭圆 4"/>
              <p:cNvSpPr>
                <a:spLocks noChangeAspect="1"/>
              </p:cNvSpPr>
              <p:nvPr/>
            </p:nvSpPr>
            <p:spPr>
              <a:xfrm rot="9000000">
                <a:off x="8964760" y="330541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92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4" name="椭圆 4"/>
              <p:cNvSpPr>
                <a:spLocks noChangeAspect="1"/>
              </p:cNvSpPr>
              <p:nvPr/>
            </p:nvSpPr>
            <p:spPr>
              <a:xfrm rot="9000000">
                <a:off x="8653360" y="276605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92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60" name="组合 259"/>
          <p:cNvGrpSpPr/>
          <p:nvPr/>
        </p:nvGrpSpPr>
        <p:grpSpPr>
          <a:xfrm>
            <a:off x="1977854" y="3645440"/>
            <a:ext cx="885600" cy="885600"/>
            <a:chOff x="8421372" y="3032570"/>
            <a:chExt cx="885600" cy="885600"/>
          </a:xfrm>
          <a:solidFill>
            <a:schemeClr val="tx1"/>
          </a:solidFill>
          <a:scene3d>
            <a:camera prst="isometricBottomDown">
              <a:rot lat="17720420" lon="4738036" rev="16096767"/>
            </a:camera>
            <a:lightRig rig="threePt" dir="t"/>
          </a:scene3d>
        </p:grpSpPr>
        <p:sp>
          <p:nvSpPr>
            <p:cNvPr id="261" name="椭圆 3"/>
            <p:cNvSpPr>
              <a:spLocks noChangeAspect="1"/>
            </p:cNvSpPr>
            <p:nvPr/>
          </p:nvSpPr>
          <p:spPr>
            <a:xfrm>
              <a:off x="8504172" y="3115370"/>
              <a:ext cx="720000" cy="72000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4000500 w 4914900"/>
                <a:gd name="connsiteY0" fmla="*/ 2731770 h 3188970"/>
                <a:gd name="connsiteX1" fmla="*/ 0 w 4914900"/>
                <a:gd name="connsiteY1" fmla="*/ 0 h 3188970"/>
                <a:gd name="connsiteX2" fmla="*/ 4457700 w 4914900"/>
                <a:gd name="connsiteY2" fmla="*/ 2274570 h 3188970"/>
                <a:gd name="connsiteX3" fmla="*/ 4914900 w 4914900"/>
                <a:gd name="connsiteY3" fmla="*/ 2731770 h 3188970"/>
                <a:gd name="connsiteX4" fmla="*/ 4457700 w 4914900"/>
                <a:gd name="connsiteY4" fmla="*/ 3188970 h 3188970"/>
                <a:gd name="connsiteX5" fmla="*/ 4000500 w 4914900"/>
                <a:gd name="connsiteY5" fmla="*/ 2731770 h 3188970"/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914400">
                  <a:moveTo>
                    <a:pt x="0" y="457200"/>
                  </a:moveTo>
                  <a:cubicBezTo>
                    <a:pt x="0" y="204695"/>
                    <a:pt x="204695" y="0"/>
                    <a:pt x="457200" y="0"/>
                  </a:cubicBezTo>
                  <a:cubicBezTo>
                    <a:pt x="709705" y="0"/>
                    <a:pt x="914400" y="204695"/>
                    <a:pt x="914400" y="457200"/>
                  </a:cubicBezTo>
                  <a:cubicBezTo>
                    <a:pt x="914400" y="709705"/>
                    <a:pt x="709705" y="914400"/>
                    <a:pt x="457200" y="914400"/>
                  </a:cubicBezTo>
                  <a:cubicBezTo>
                    <a:pt x="204695" y="914400"/>
                    <a:pt x="0" y="709705"/>
                    <a:pt x="0" y="4572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isometricOffAxis2Top">
                <a:rot lat="17769628" lon="4990954" rev="16867473"/>
              </a:camera>
              <a:lightRig rig="threePt" dir="t"/>
            </a:scene3d>
            <a:sp3d z="3048000" extrusionH="3556000"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grpSp>
          <p:nvGrpSpPr>
            <p:cNvPr id="262" name="组合 261"/>
            <p:cNvGrpSpPr/>
            <p:nvPr/>
          </p:nvGrpSpPr>
          <p:grpSpPr>
            <a:xfrm>
              <a:off x="8463092" y="3032570"/>
              <a:ext cx="802160" cy="885600"/>
              <a:chOff x="8386980" y="2571930"/>
              <a:chExt cx="802160" cy="885600"/>
            </a:xfrm>
            <a:grpFill/>
          </p:grpSpPr>
          <p:sp>
            <p:nvSpPr>
              <p:cNvPr id="340" name="椭圆 4"/>
              <p:cNvSpPr>
                <a:spLocks noChangeAspect="1"/>
              </p:cNvSpPr>
              <p:nvPr/>
            </p:nvSpPr>
            <p:spPr>
              <a:xfrm>
                <a:off x="8656660" y="25719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3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1" name="椭圆 4"/>
              <p:cNvSpPr>
                <a:spLocks noChangeAspect="1"/>
              </p:cNvSpPr>
              <p:nvPr/>
            </p:nvSpPr>
            <p:spPr>
              <a:xfrm>
                <a:off x="8656660" y="3194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3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2" name="椭圆 4"/>
              <p:cNvSpPr>
                <a:spLocks noChangeAspect="1"/>
              </p:cNvSpPr>
              <p:nvPr/>
            </p:nvSpPr>
            <p:spPr>
              <a:xfrm rot="3600000">
                <a:off x="8926340" y="27276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3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3" name="椭圆 4"/>
              <p:cNvSpPr>
                <a:spLocks noChangeAspect="1"/>
              </p:cNvSpPr>
              <p:nvPr/>
            </p:nvSpPr>
            <p:spPr>
              <a:xfrm rot="3600000">
                <a:off x="8386980" y="30390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3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4" name="椭圆 4"/>
              <p:cNvSpPr>
                <a:spLocks noChangeAspect="1"/>
              </p:cNvSpPr>
              <p:nvPr/>
            </p:nvSpPr>
            <p:spPr>
              <a:xfrm rot="7200000">
                <a:off x="8926340" y="30390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3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5" name="椭圆 4"/>
              <p:cNvSpPr>
                <a:spLocks noChangeAspect="1"/>
              </p:cNvSpPr>
              <p:nvPr/>
            </p:nvSpPr>
            <p:spPr>
              <a:xfrm rot="7200000">
                <a:off x="8386980" y="27276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3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3" name="组合 262"/>
            <p:cNvGrpSpPr/>
            <p:nvPr/>
          </p:nvGrpSpPr>
          <p:grpSpPr>
            <a:xfrm>
              <a:off x="8421372" y="3074290"/>
              <a:ext cx="885600" cy="802160"/>
              <a:chOff x="8497660" y="2766050"/>
              <a:chExt cx="885600" cy="802160"/>
            </a:xfrm>
            <a:grpFill/>
          </p:grpSpPr>
          <p:sp>
            <p:nvSpPr>
              <p:cNvPr id="334" name="椭圆 4"/>
              <p:cNvSpPr>
                <a:spLocks noChangeAspect="1"/>
              </p:cNvSpPr>
              <p:nvPr/>
            </p:nvSpPr>
            <p:spPr>
              <a:xfrm rot="1800000">
                <a:off x="8964760" y="276605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38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5" name="椭圆 4"/>
              <p:cNvSpPr>
                <a:spLocks noChangeAspect="1"/>
              </p:cNvSpPr>
              <p:nvPr/>
            </p:nvSpPr>
            <p:spPr>
              <a:xfrm rot="1800000">
                <a:off x="8653360" y="330541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38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6" name="椭圆 4"/>
              <p:cNvSpPr>
                <a:spLocks noChangeAspect="1"/>
              </p:cNvSpPr>
              <p:nvPr/>
            </p:nvSpPr>
            <p:spPr>
              <a:xfrm rot="5400000">
                <a:off x="9120460" y="3035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38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7" name="椭圆 4"/>
              <p:cNvSpPr>
                <a:spLocks noChangeAspect="1"/>
              </p:cNvSpPr>
              <p:nvPr/>
            </p:nvSpPr>
            <p:spPr>
              <a:xfrm rot="5400000">
                <a:off x="8497660" y="3035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38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8" name="椭圆 4"/>
              <p:cNvSpPr>
                <a:spLocks noChangeAspect="1"/>
              </p:cNvSpPr>
              <p:nvPr/>
            </p:nvSpPr>
            <p:spPr>
              <a:xfrm rot="9000000">
                <a:off x="8964760" y="330541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38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9" name="椭圆 4"/>
              <p:cNvSpPr>
                <a:spLocks noChangeAspect="1"/>
              </p:cNvSpPr>
              <p:nvPr/>
            </p:nvSpPr>
            <p:spPr>
              <a:xfrm rot="9000000">
                <a:off x="8653360" y="276605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38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4" name="组合 263"/>
            <p:cNvGrpSpPr/>
            <p:nvPr/>
          </p:nvGrpSpPr>
          <p:grpSpPr>
            <a:xfrm>
              <a:off x="8463092" y="3032570"/>
              <a:ext cx="802160" cy="885600"/>
              <a:chOff x="8386980" y="2571930"/>
              <a:chExt cx="802160" cy="885600"/>
            </a:xfrm>
            <a:grpFill/>
          </p:grpSpPr>
          <p:sp>
            <p:nvSpPr>
              <p:cNvPr id="328" name="椭圆 4"/>
              <p:cNvSpPr>
                <a:spLocks noChangeAspect="1"/>
              </p:cNvSpPr>
              <p:nvPr/>
            </p:nvSpPr>
            <p:spPr>
              <a:xfrm>
                <a:off x="8656660" y="25719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639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9" name="椭圆 4"/>
              <p:cNvSpPr>
                <a:spLocks noChangeAspect="1"/>
              </p:cNvSpPr>
              <p:nvPr/>
            </p:nvSpPr>
            <p:spPr>
              <a:xfrm>
                <a:off x="8656660" y="3194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639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0" name="椭圆 4"/>
              <p:cNvSpPr>
                <a:spLocks noChangeAspect="1"/>
              </p:cNvSpPr>
              <p:nvPr/>
            </p:nvSpPr>
            <p:spPr>
              <a:xfrm rot="3600000">
                <a:off x="8926340" y="27276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639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1" name="椭圆 4"/>
              <p:cNvSpPr>
                <a:spLocks noChangeAspect="1"/>
              </p:cNvSpPr>
              <p:nvPr/>
            </p:nvSpPr>
            <p:spPr>
              <a:xfrm rot="3600000">
                <a:off x="8386980" y="30390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639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2" name="椭圆 4"/>
              <p:cNvSpPr>
                <a:spLocks noChangeAspect="1"/>
              </p:cNvSpPr>
              <p:nvPr/>
            </p:nvSpPr>
            <p:spPr>
              <a:xfrm rot="7200000">
                <a:off x="8926340" y="30390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639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3" name="椭圆 4"/>
              <p:cNvSpPr>
                <a:spLocks noChangeAspect="1"/>
              </p:cNvSpPr>
              <p:nvPr/>
            </p:nvSpPr>
            <p:spPr>
              <a:xfrm rot="7200000">
                <a:off x="8386980" y="27276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639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5" name="组合 264"/>
            <p:cNvGrpSpPr/>
            <p:nvPr/>
          </p:nvGrpSpPr>
          <p:grpSpPr>
            <a:xfrm>
              <a:off x="8421372" y="3074290"/>
              <a:ext cx="885600" cy="802160"/>
              <a:chOff x="8497660" y="2766050"/>
              <a:chExt cx="885600" cy="802160"/>
            </a:xfrm>
            <a:grpFill/>
          </p:grpSpPr>
          <p:sp>
            <p:nvSpPr>
              <p:cNvPr id="322" name="椭圆 4"/>
              <p:cNvSpPr>
                <a:spLocks noChangeAspect="1"/>
              </p:cNvSpPr>
              <p:nvPr/>
            </p:nvSpPr>
            <p:spPr>
              <a:xfrm rot="1800000">
                <a:off x="8964760" y="276605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893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3" name="椭圆 4"/>
              <p:cNvSpPr>
                <a:spLocks noChangeAspect="1"/>
              </p:cNvSpPr>
              <p:nvPr/>
            </p:nvSpPr>
            <p:spPr>
              <a:xfrm rot="1800000">
                <a:off x="8653360" y="330541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893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4" name="椭圆 4"/>
              <p:cNvSpPr>
                <a:spLocks noChangeAspect="1"/>
              </p:cNvSpPr>
              <p:nvPr/>
            </p:nvSpPr>
            <p:spPr>
              <a:xfrm rot="5400000">
                <a:off x="9120460" y="3035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893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5" name="椭圆 4"/>
              <p:cNvSpPr>
                <a:spLocks noChangeAspect="1"/>
              </p:cNvSpPr>
              <p:nvPr/>
            </p:nvSpPr>
            <p:spPr>
              <a:xfrm rot="5400000">
                <a:off x="8497660" y="3035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893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6" name="椭圆 4"/>
              <p:cNvSpPr>
                <a:spLocks noChangeAspect="1"/>
              </p:cNvSpPr>
              <p:nvPr/>
            </p:nvSpPr>
            <p:spPr>
              <a:xfrm rot="9000000">
                <a:off x="8964760" y="330541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893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7" name="椭圆 4"/>
              <p:cNvSpPr>
                <a:spLocks noChangeAspect="1"/>
              </p:cNvSpPr>
              <p:nvPr/>
            </p:nvSpPr>
            <p:spPr>
              <a:xfrm rot="9000000">
                <a:off x="8653360" y="276605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893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6" name="组合 265"/>
            <p:cNvGrpSpPr/>
            <p:nvPr/>
          </p:nvGrpSpPr>
          <p:grpSpPr>
            <a:xfrm>
              <a:off x="8463092" y="3032570"/>
              <a:ext cx="802160" cy="885600"/>
              <a:chOff x="8386980" y="2571930"/>
              <a:chExt cx="802160" cy="885600"/>
            </a:xfrm>
            <a:grpFill/>
          </p:grpSpPr>
          <p:sp>
            <p:nvSpPr>
              <p:cNvPr id="316" name="椭圆 4"/>
              <p:cNvSpPr>
                <a:spLocks noChangeAspect="1"/>
              </p:cNvSpPr>
              <p:nvPr/>
            </p:nvSpPr>
            <p:spPr>
              <a:xfrm>
                <a:off x="8656660" y="25719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147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7" name="椭圆 4"/>
              <p:cNvSpPr>
                <a:spLocks noChangeAspect="1"/>
              </p:cNvSpPr>
              <p:nvPr/>
            </p:nvSpPr>
            <p:spPr>
              <a:xfrm>
                <a:off x="8656660" y="3194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147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8" name="椭圆 4"/>
              <p:cNvSpPr>
                <a:spLocks noChangeAspect="1"/>
              </p:cNvSpPr>
              <p:nvPr/>
            </p:nvSpPr>
            <p:spPr>
              <a:xfrm rot="3600000">
                <a:off x="8926340" y="27276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147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9" name="椭圆 4"/>
              <p:cNvSpPr>
                <a:spLocks noChangeAspect="1"/>
              </p:cNvSpPr>
              <p:nvPr/>
            </p:nvSpPr>
            <p:spPr>
              <a:xfrm rot="3600000">
                <a:off x="8386980" y="30390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147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0" name="椭圆 4"/>
              <p:cNvSpPr>
                <a:spLocks noChangeAspect="1"/>
              </p:cNvSpPr>
              <p:nvPr/>
            </p:nvSpPr>
            <p:spPr>
              <a:xfrm rot="7200000">
                <a:off x="8926340" y="30390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147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1" name="椭圆 4"/>
              <p:cNvSpPr>
                <a:spLocks noChangeAspect="1"/>
              </p:cNvSpPr>
              <p:nvPr/>
            </p:nvSpPr>
            <p:spPr>
              <a:xfrm rot="7200000">
                <a:off x="8386980" y="27276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147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7" name="组合 266"/>
            <p:cNvGrpSpPr/>
            <p:nvPr/>
          </p:nvGrpSpPr>
          <p:grpSpPr>
            <a:xfrm>
              <a:off x="8421372" y="3074290"/>
              <a:ext cx="885600" cy="802160"/>
              <a:chOff x="8497660" y="2766050"/>
              <a:chExt cx="885600" cy="802160"/>
            </a:xfrm>
            <a:grpFill/>
          </p:grpSpPr>
          <p:sp>
            <p:nvSpPr>
              <p:cNvPr id="310" name="椭圆 4"/>
              <p:cNvSpPr>
                <a:spLocks noChangeAspect="1"/>
              </p:cNvSpPr>
              <p:nvPr/>
            </p:nvSpPr>
            <p:spPr>
              <a:xfrm rot="1800000">
                <a:off x="8964760" y="276605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40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1" name="椭圆 4"/>
              <p:cNvSpPr>
                <a:spLocks noChangeAspect="1"/>
              </p:cNvSpPr>
              <p:nvPr/>
            </p:nvSpPr>
            <p:spPr>
              <a:xfrm rot="1800000">
                <a:off x="8653360" y="330541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40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2" name="椭圆 4"/>
              <p:cNvSpPr>
                <a:spLocks noChangeAspect="1"/>
              </p:cNvSpPr>
              <p:nvPr/>
            </p:nvSpPr>
            <p:spPr>
              <a:xfrm rot="5400000">
                <a:off x="9120460" y="3035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40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3" name="椭圆 4"/>
              <p:cNvSpPr>
                <a:spLocks noChangeAspect="1"/>
              </p:cNvSpPr>
              <p:nvPr/>
            </p:nvSpPr>
            <p:spPr>
              <a:xfrm rot="5400000">
                <a:off x="8497660" y="3035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40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4" name="椭圆 4"/>
              <p:cNvSpPr>
                <a:spLocks noChangeAspect="1"/>
              </p:cNvSpPr>
              <p:nvPr/>
            </p:nvSpPr>
            <p:spPr>
              <a:xfrm rot="9000000">
                <a:off x="8964760" y="330541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40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5" name="椭圆 4"/>
              <p:cNvSpPr>
                <a:spLocks noChangeAspect="1"/>
              </p:cNvSpPr>
              <p:nvPr/>
            </p:nvSpPr>
            <p:spPr>
              <a:xfrm rot="9000000">
                <a:off x="8653360" y="276605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40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8" name="组合 267"/>
            <p:cNvGrpSpPr/>
            <p:nvPr/>
          </p:nvGrpSpPr>
          <p:grpSpPr>
            <a:xfrm>
              <a:off x="8463092" y="3032570"/>
              <a:ext cx="802160" cy="885600"/>
              <a:chOff x="8386980" y="2571930"/>
              <a:chExt cx="802160" cy="885600"/>
            </a:xfrm>
            <a:grpFill/>
          </p:grpSpPr>
          <p:sp>
            <p:nvSpPr>
              <p:cNvPr id="304" name="椭圆 4"/>
              <p:cNvSpPr>
                <a:spLocks noChangeAspect="1"/>
              </p:cNvSpPr>
              <p:nvPr/>
            </p:nvSpPr>
            <p:spPr>
              <a:xfrm>
                <a:off x="8656660" y="25719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65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5" name="椭圆 4"/>
              <p:cNvSpPr>
                <a:spLocks noChangeAspect="1"/>
              </p:cNvSpPr>
              <p:nvPr/>
            </p:nvSpPr>
            <p:spPr>
              <a:xfrm>
                <a:off x="8656660" y="3194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65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6" name="椭圆 4"/>
              <p:cNvSpPr>
                <a:spLocks noChangeAspect="1"/>
              </p:cNvSpPr>
              <p:nvPr/>
            </p:nvSpPr>
            <p:spPr>
              <a:xfrm rot="3600000">
                <a:off x="8926340" y="27276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65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7" name="椭圆 4"/>
              <p:cNvSpPr>
                <a:spLocks noChangeAspect="1"/>
              </p:cNvSpPr>
              <p:nvPr/>
            </p:nvSpPr>
            <p:spPr>
              <a:xfrm rot="3600000">
                <a:off x="8386980" y="30390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65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8" name="椭圆 4"/>
              <p:cNvSpPr>
                <a:spLocks noChangeAspect="1"/>
              </p:cNvSpPr>
              <p:nvPr/>
            </p:nvSpPr>
            <p:spPr>
              <a:xfrm rot="7200000">
                <a:off x="8926340" y="30390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65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9" name="椭圆 4"/>
              <p:cNvSpPr>
                <a:spLocks noChangeAspect="1"/>
              </p:cNvSpPr>
              <p:nvPr/>
            </p:nvSpPr>
            <p:spPr>
              <a:xfrm rot="7200000">
                <a:off x="8386980" y="27276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65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9" name="组合 268"/>
            <p:cNvGrpSpPr/>
            <p:nvPr/>
          </p:nvGrpSpPr>
          <p:grpSpPr>
            <a:xfrm>
              <a:off x="8421372" y="3074290"/>
              <a:ext cx="885600" cy="802160"/>
              <a:chOff x="8497660" y="2766050"/>
              <a:chExt cx="885600" cy="802160"/>
            </a:xfrm>
            <a:grpFill/>
          </p:grpSpPr>
          <p:sp>
            <p:nvSpPr>
              <p:cNvPr id="298" name="椭圆 4"/>
              <p:cNvSpPr>
                <a:spLocks noChangeAspect="1"/>
              </p:cNvSpPr>
              <p:nvPr/>
            </p:nvSpPr>
            <p:spPr>
              <a:xfrm rot="1800000">
                <a:off x="8964760" y="276605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909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9" name="椭圆 4"/>
              <p:cNvSpPr>
                <a:spLocks noChangeAspect="1"/>
              </p:cNvSpPr>
              <p:nvPr/>
            </p:nvSpPr>
            <p:spPr>
              <a:xfrm rot="1800000">
                <a:off x="8653360" y="330541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909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0" name="椭圆 4"/>
              <p:cNvSpPr>
                <a:spLocks noChangeAspect="1"/>
              </p:cNvSpPr>
              <p:nvPr/>
            </p:nvSpPr>
            <p:spPr>
              <a:xfrm rot="5400000">
                <a:off x="9120460" y="3035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909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1" name="椭圆 4"/>
              <p:cNvSpPr>
                <a:spLocks noChangeAspect="1"/>
              </p:cNvSpPr>
              <p:nvPr/>
            </p:nvSpPr>
            <p:spPr>
              <a:xfrm rot="5400000">
                <a:off x="8497660" y="3035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909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2" name="椭圆 4"/>
              <p:cNvSpPr>
                <a:spLocks noChangeAspect="1"/>
              </p:cNvSpPr>
              <p:nvPr/>
            </p:nvSpPr>
            <p:spPr>
              <a:xfrm rot="9000000">
                <a:off x="8964760" y="330541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909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3" name="椭圆 4"/>
              <p:cNvSpPr>
                <a:spLocks noChangeAspect="1"/>
              </p:cNvSpPr>
              <p:nvPr/>
            </p:nvSpPr>
            <p:spPr>
              <a:xfrm rot="9000000">
                <a:off x="8653360" y="276605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909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0" name="组合 269"/>
            <p:cNvGrpSpPr/>
            <p:nvPr/>
          </p:nvGrpSpPr>
          <p:grpSpPr>
            <a:xfrm>
              <a:off x="8463092" y="3032570"/>
              <a:ext cx="802160" cy="885600"/>
              <a:chOff x="8386980" y="2571930"/>
              <a:chExt cx="802160" cy="885600"/>
            </a:xfrm>
            <a:grpFill/>
          </p:grpSpPr>
          <p:sp>
            <p:nvSpPr>
              <p:cNvPr id="292" name="椭圆 4"/>
              <p:cNvSpPr>
                <a:spLocks noChangeAspect="1"/>
              </p:cNvSpPr>
              <p:nvPr/>
            </p:nvSpPr>
            <p:spPr>
              <a:xfrm>
                <a:off x="8656660" y="25719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163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3" name="椭圆 4"/>
              <p:cNvSpPr>
                <a:spLocks noChangeAspect="1"/>
              </p:cNvSpPr>
              <p:nvPr/>
            </p:nvSpPr>
            <p:spPr>
              <a:xfrm>
                <a:off x="8656660" y="3194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163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4" name="椭圆 4"/>
              <p:cNvSpPr>
                <a:spLocks noChangeAspect="1"/>
              </p:cNvSpPr>
              <p:nvPr/>
            </p:nvSpPr>
            <p:spPr>
              <a:xfrm rot="3600000">
                <a:off x="8926340" y="27276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163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5" name="椭圆 4"/>
              <p:cNvSpPr>
                <a:spLocks noChangeAspect="1"/>
              </p:cNvSpPr>
              <p:nvPr/>
            </p:nvSpPr>
            <p:spPr>
              <a:xfrm rot="3600000">
                <a:off x="8386980" y="30390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163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6" name="椭圆 4"/>
              <p:cNvSpPr>
                <a:spLocks noChangeAspect="1"/>
              </p:cNvSpPr>
              <p:nvPr/>
            </p:nvSpPr>
            <p:spPr>
              <a:xfrm rot="7200000">
                <a:off x="8926340" y="30390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163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7" name="椭圆 4"/>
              <p:cNvSpPr>
                <a:spLocks noChangeAspect="1"/>
              </p:cNvSpPr>
              <p:nvPr/>
            </p:nvSpPr>
            <p:spPr>
              <a:xfrm rot="7200000">
                <a:off x="8386980" y="27276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163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1" name="组合 270"/>
            <p:cNvGrpSpPr/>
            <p:nvPr/>
          </p:nvGrpSpPr>
          <p:grpSpPr>
            <a:xfrm>
              <a:off x="8421372" y="3074290"/>
              <a:ext cx="885600" cy="802160"/>
              <a:chOff x="8497660" y="2766050"/>
              <a:chExt cx="885600" cy="802160"/>
            </a:xfrm>
            <a:grpFill/>
          </p:grpSpPr>
          <p:sp>
            <p:nvSpPr>
              <p:cNvPr id="286" name="椭圆 4"/>
              <p:cNvSpPr>
                <a:spLocks noChangeAspect="1"/>
              </p:cNvSpPr>
              <p:nvPr/>
            </p:nvSpPr>
            <p:spPr>
              <a:xfrm rot="1800000">
                <a:off x="8964760" y="276605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417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7" name="椭圆 4"/>
              <p:cNvSpPr>
                <a:spLocks noChangeAspect="1"/>
              </p:cNvSpPr>
              <p:nvPr/>
            </p:nvSpPr>
            <p:spPr>
              <a:xfrm rot="1800000">
                <a:off x="8653360" y="330541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417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8" name="椭圆 4"/>
              <p:cNvSpPr>
                <a:spLocks noChangeAspect="1"/>
              </p:cNvSpPr>
              <p:nvPr/>
            </p:nvSpPr>
            <p:spPr>
              <a:xfrm rot="5400000">
                <a:off x="9120460" y="3035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417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9" name="椭圆 4"/>
              <p:cNvSpPr>
                <a:spLocks noChangeAspect="1"/>
              </p:cNvSpPr>
              <p:nvPr/>
            </p:nvSpPr>
            <p:spPr>
              <a:xfrm rot="5400000">
                <a:off x="8497660" y="3035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417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0" name="椭圆 4"/>
              <p:cNvSpPr>
                <a:spLocks noChangeAspect="1"/>
              </p:cNvSpPr>
              <p:nvPr/>
            </p:nvSpPr>
            <p:spPr>
              <a:xfrm rot="9000000">
                <a:off x="8964760" y="330541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417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1" name="椭圆 4"/>
              <p:cNvSpPr>
                <a:spLocks noChangeAspect="1"/>
              </p:cNvSpPr>
              <p:nvPr/>
            </p:nvSpPr>
            <p:spPr>
              <a:xfrm rot="9000000">
                <a:off x="8653360" y="276605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417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2" name="组合 271"/>
            <p:cNvGrpSpPr/>
            <p:nvPr/>
          </p:nvGrpSpPr>
          <p:grpSpPr>
            <a:xfrm>
              <a:off x="8463092" y="3032570"/>
              <a:ext cx="802160" cy="885600"/>
              <a:chOff x="8386980" y="2571930"/>
              <a:chExt cx="802160" cy="885600"/>
            </a:xfrm>
            <a:grpFill/>
          </p:grpSpPr>
          <p:sp>
            <p:nvSpPr>
              <p:cNvPr id="280" name="椭圆 4"/>
              <p:cNvSpPr>
                <a:spLocks noChangeAspect="1"/>
              </p:cNvSpPr>
              <p:nvPr/>
            </p:nvSpPr>
            <p:spPr>
              <a:xfrm>
                <a:off x="8656660" y="25719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67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1" name="椭圆 4"/>
              <p:cNvSpPr>
                <a:spLocks noChangeAspect="1"/>
              </p:cNvSpPr>
              <p:nvPr/>
            </p:nvSpPr>
            <p:spPr>
              <a:xfrm>
                <a:off x="8656660" y="3194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67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2" name="椭圆 4"/>
              <p:cNvSpPr>
                <a:spLocks noChangeAspect="1"/>
              </p:cNvSpPr>
              <p:nvPr/>
            </p:nvSpPr>
            <p:spPr>
              <a:xfrm rot="3600000">
                <a:off x="8926340" y="27276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67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3" name="椭圆 4"/>
              <p:cNvSpPr>
                <a:spLocks noChangeAspect="1"/>
              </p:cNvSpPr>
              <p:nvPr/>
            </p:nvSpPr>
            <p:spPr>
              <a:xfrm rot="3600000">
                <a:off x="8386980" y="30390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67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4" name="椭圆 4"/>
              <p:cNvSpPr>
                <a:spLocks noChangeAspect="1"/>
              </p:cNvSpPr>
              <p:nvPr/>
            </p:nvSpPr>
            <p:spPr>
              <a:xfrm rot="7200000">
                <a:off x="8926340" y="30390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67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5" name="椭圆 4"/>
              <p:cNvSpPr>
                <a:spLocks noChangeAspect="1"/>
              </p:cNvSpPr>
              <p:nvPr/>
            </p:nvSpPr>
            <p:spPr>
              <a:xfrm rot="7200000">
                <a:off x="8386980" y="27276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67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3" name="组合 272"/>
            <p:cNvGrpSpPr/>
            <p:nvPr/>
          </p:nvGrpSpPr>
          <p:grpSpPr>
            <a:xfrm>
              <a:off x="8421372" y="3074290"/>
              <a:ext cx="885600" cy="802160"/>
              <a:chOff x="8497660" y="2766050"/>
              <a:chExt cx="885600" cy="802160"/>
            </a:xfrm>
            <a:grpFill/>
          </p:grpSpPr>
          <p:sp>
            <p:nvSpPr>
              <p:cNvPr id="274" name="椭圆 4"/>
              <p:cNvSpPr>
                <a:spLocks noChangeAspect="1"/>
              </p:cNvSpPr>
              <p:nvPr/>
            </p:nvSpPr>
            <p:spPr>
              <a:xfrm rot="1800000">
                <a:off x="8964760" y="276605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92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5" name="椭圆 4"/>
              <p:cNvSpPr>
                <a:spLocks noChangeAspect="1"/>
              </p:cNvSpPr>
              <p:nvPr/>
            </p:nvSpPr>
            <p:spPr>
              <a:xfrm rot="1800000">
                <a:off x="8653360" y="330541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92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6" name="椭圆 4"/>
              <p:cNvSpPr>
                <a:spLocks noChangeAspect="1"/>
              </p:cNvSpPr>
              <p:nvPr/>
            </p:nvSpPr>
            <p:spPr>
              <a:xfrm rot="5400000">
                <a:off x="9120460" y="3035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92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7" name="椭圆 4"/>
              <p:cNvSpPr>
                <a:spLocks noChangeAspect="1"/>
              </p:cNvSpPr>
              <p:nvPr/>
            </p:nvSpPr>
            <p:spPr>
              <a:xfrm rot="5400000">
                <a:off x="8497660" y="3035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92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8" name="椭圆 4"/>
              <p:cNvSpPr>
                <a:spLocks noChangeAspect="1"/>
              </p:cNvSpPr>
              <p:nvPr/>
            </p:nvSpPr>
            <p:spPr>
              <a:xfrm rot="9000000">
                <a:off x="8964760" y="330541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92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9" name="椭圆 4"/>
              <p:cNvSpPr>
                <a:spLocks noChangeAspect="1"/>
              </p:cNvSpPr>
              <p:nvPr/>
            </p:nvSpPr>
            <p:spPr>
              <a:xfrm rot="9000000">
                <a:off x="8653360" y="276605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92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46" name="组合 345"/>
          <p:cNvGrpSpPr/>
          <p:nvPr/>
        </p:nvGrpSpPr>
        <p:grpSpPr>
          <a:xfrm>
            <a:off x="1446153" y="4140110"/>
            <a:ext cx="885600" cy="885600"/>
            <a:chOff x="8421372" y="3032570"/>
            <a:chExt cx="885600" cy="885600"/>
          </a:xfrm>
          <a:solidFill>
            <a:schemeClr val="tx1"/>
          </a:solidFill>
          <a:scene3d>
            <a:camera prst="isometricOffAxis2Top">
              <a:rot lat="17769628" lon="4990954" rev="16867473"/>
            </a:camera>
            <a:lightRig rig="threePt" dir="t"/>
          </a:scene3d>
        </p:grpSpPr>
        <p:sp>
          <p:nvSpPr>
            <p:cNvPr id="347" name="椭圆 3"/>
            <p:cNvSpPr>
              <a:spLocks noChangeAspect="1"/>
            </p:cNvSpPr>
            <p:nvPr/>
          </p:nvSpPr>
          <p:spPr>
            <a:xfrm>
              <a:off x="8504172" y="3115370"/>
              <a:ext cx="720000" cy="72000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4000500 w 4914900"/>
                <a:gd name="connsiteY0" fmla="*/ 2731770 h 3188970"/>
                <a:gd name="connsiteX1" fmla="*/ 0 w 4914900"/>
                <a:gd name="connsiteY1" fmla="*/ 0 h 3188970"/>
                <a:gd name="connsiteX2" fmla="*/ 4457700 w 4914900"/>
                <a:gd name="connsiteY2" fmla="*/ 2274570 h 3188970"/>
                <a:gd name="connsiteX3" fmla="*/ 4914900 w 4914900"/>
                <a:gd name="connsiteY3" fmla="*/ 2731770 h 3188970"/>
                <a:gd name="connsiteX4" fmla="*/ 4457700 w 4914900"/>
                <a:gd name="connsiteY4" fmla="*/ 3188970 h 3188970"/>
                <a:gd name="connsiteX5" fmla="*/ 4000500 w 4914900"/>
                <a:gd name="connsiteY5" fmla="*/ 2731770 h 3188970"/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914400">
                  <a:moveTo>
                    <a:pt x="0" y="457200"/>
                  </a:moveTo>
                  <a:cubicBezTo>
                    <a:pt x="0" y="204695"/>
                    <a:pt x="204695" y="0"/>
                    <a:pt x="457200" y="0"/>
                  </a:cubicBezTo>
                  <a:cubicBezTo>
                    <a:pt x="709705" y="0"/>
                    <a:pt x="914400" y="204695"/>
                    <a:pt x="914400" y="457200"/>
                  </a:cubicBezTo>
                  <a:cubicBezTo>
                    <a:pt x="914400" y="709705"/>
                    <a:pt x="709705" y="914400"/>
                    <a:pt x="457200" y="914400"/>
                  </a:cubicBezTo>
                  <a:cubicBezTo>
                    <a:pt x="204695" y="914400"/>
                    <a:pt x="0" y="709705"/>
                    <a:pt x="0" y="4572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isometricOffAxis2Top">
                <a:rot lat="17769628" lon="4990954" rev="16867473"/>
              </a:camera>
              <a:lightRig rig="threePt" dir="t"/>
            </a:scene3d>
            <a:sp3d z="3048000" extrusionH="3556000"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grpSp>
          <p:nvGrpSpPr>
            <p:cNvPr id="348" name="组合 347"/>
            <p:cNvGrpSpPr/>
            <p:nvPr/>
          </p:nvGrpSpPr>
          <p:grpSpPr>
            <a:xfrm>
              <a:off x="8463092" y="3032570"/>
              <a:ext cx="802160" cy="885600"/>
              <a:chOff x="8386980" y="2571930"/>
              <a:chExt cx="802160" cy="885600"/>
            </a:xfrm>
            <a:grpFill/>
          </p:grpSpPr>
          <p:sp>
            <p:nvSpPr>
              <p:cNvPr id="426" name="椭圆 4"/>
              <p:cNvSpPr>
                <a:spLocks noChangeAspect="1"/>
              </p:cNvSpPr>
              <p:nvPr/>
            </p:nvSpPr>
            <p:spPr>
              <a:xfrm>
                <a:off x="8656660" y="25719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3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7" name="椭圆 4"/>
              <p:cNvSpPr>
                <a:spLocks noChangeAspect="1"/>
              </p:cNvSpPr>
              <p:nvPr/>
            </p:nvSpPr>
            <p:spPr>
              <a:xfrm>
                <a:off x="8656660" y="3194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3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8" name="椭圆 4"/>
              <p:cNvSpPr>
                <a:spLocks noChangeAspect="1"/>
              </p:cNvSpPr>
              <p:nvPr/>
            </p:nvSpPr>
            <p:spPr>
              <a:xfrm rot="3600000">
                <a:off x="8926340" y="27276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3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9" name="椭圆 4"/>
              <p:cNvSpPr>
                <a:spLocks noChangeAspect="1"/>
              </p:cNvSpPr>
              <p:nvPr/>
            </p:nvSpPr>
            <p:spPr>
              <a:xfrm rot="3600000">
                <a:off x="8386980" y="30390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3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0" name="椭圆 4"/>
              <p:cNvSpPr>
                <a:spLocks noChangeAspect="1"/>
              </p:cNvSpPr>
              <p:nvPr/>
            </p:nvSpPr>
            <p:spPr>
              <a:xfrm rot="7200000">
                <a:off x="8926340" y="30390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3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1" name="椭圆 4"/>
              <p:cNvSpPr>
                <a:spLocks noChangeAspect="1"/>
              </p:cNvSpPr>
              <p:nvPr/>
            </p:nvSpPr>
            <p:spPr>
              <a:xfrm rot="7200000">
                <a:off x="8386980" y="27276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3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9" name="组合 348"/>
            <p:cNvGrpSpPr/>
            <p:nvPr/>
          </p:nvGrpSpPr>
          <p:grpSpPr>
            <a:xfrm>
              <a:off x="8421372" y="3074290"/>
              <a:ext cx="885600" cy="802160"/>
              <a:chOff x="8497660" y="2766050"/>
              <a:chExt cx="885600" cy="802160"/>
            </a:xfrm>
            <a:grpFill/>
          </p:grpSpPr>
          <p:sp>
            <p:nvSpPr>
              <p:cNvPr id="420" name="椭圆 4"/>
              <p:cNvSpPr>
                <a:spLocks noChangeAspect="1"/>
              </p:cNvSpPr>
              <p:nvPr/>
            </p:nvSpPr>
            <p:spPr>
              <a:xfrm rot="1800000">
                <a:off x="8964760" y="276605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38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1" name="椭圆 4"/>
              <p:cNvSpPr>
                <a:spLocks noChangeAspect="1"/>
              </p:cNvSpPr>
              <p:nvPr/>
            </p:nvSpPr>
            <p:spPr>
              <a:xfrm rot="1800000">
                <a:off x="8653360" y="330541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38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2" name="椭圆 4"/>
              <p:cNvSpPr>
                <a:spLocks noChangeAspect="1"/>
              </p:cNvSpPr>
              <p:nvPr/>
            </p:nvSpPr>
            <p:spPr>
              <a:xfrm rot="5400000">
                <a:off x="9120460" y="3035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38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3" name="椭圆 4"/>
              <p:cNvSpPr>
                <a:spLocks noChangeAspect="1"/>
              </p:cNvSpPr>
              <p:nvPr/>
            </p:nvSpPr>
            <p:spPr>
              <a:xfrm rot="5400000">
                <a:off x="8497660" y="3035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38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4" name="椭圆 4"/>
              <p:cNvSpPr>
                <a:spLocks noChangeAspect="1"/>
              </p:cNvSpPr>
              <p:nvPr/>
            </p:nvSpPr>
            <p:spPr>
              <a:xfrm rot="9000000">
                <a:off x="8964760" y="330541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38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5" name="椭圆 4"/>
              <p:cNvSpPr>
                <a:spLocks noChangeAspect="1"/>
              </p:cNvSpPr>
              <p:nvPr/>
            </p:nvSpPr>
            <p:spPr>
              <a:xfrm rot="9000000">
                <a:off x="8653360" y="276605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38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0" name="组合 349"/>
            <p:cNvGrpSpPr/>
            <p:nvPr/>
          </p:nvGrpSpPr>
          <p:grpSpPr>
            <a:xfrm>
              <a:off x="8463092" y="3032570"/>
              <a:ext cx="802160" cy="885600"/>
              <a:chOff x="8386980" y="2571930"/>
              <a:chExt cx="802160" cy="885600"/>
            </a:xfrm>
            <a:grpFill/>
          </p:grpSpPr>
          <p:sp>
            <p:nvSpPr>
              <p:cNvPr id="414" name="椭圆 4"/>
              <p:cNvSpPr>
                <a:spLocks noChangeAspect="1"/>
              </p:cNvSpPr>
              <p:nvPr/>
            </p:nvSpPr>
            <p:spPr>
              <a:xfrm>
                <a:off x="8656660" y="25719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639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5" name="椭圆 4"/>
              <p:cNvSpPr>
                <a:spLocks noChangeAspect="1"/>
              </p:cNvSpPr>
              <p:nvPr/>
            </p:nvSpPr>
            <p:spPr>
              <a:xfrm>
                <a:off x="8656660" y="3194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639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6" name="椭圆 4"/>
              <p:cNvSpPr>
                <a:spLocks noChangeAspect="1"/>
              </p:cNvSpPr>
              <p:nvPr/>
            </p:nvSpPr>
            <p:spPr>
              <a:xfrm rot="3600000">
                <a:off x="8926340" y="27276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639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7" name="椭圆 4"/>
              <p:cNvSpPr>
                <a:spLocks noChangeAspect="1"/>
              </p:cNvSpPr>
              <p:nvPr/>
            </p:nvSpPr>
            <p:spPr>
              <a:xfrm rot="3600000">
                <a:off x="8386980" y="30390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639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8" name="椭圆 4"/>
              <p:cNvSpPr>
                <a:spLocks noChangeAspect="1"/>
              </p:cNvSpPr>
              <p:nvPr/>
            </p:nvSpPr>
            <p:spPr>
              <a:xfrm rot="7200000">
                <a:off x="8926340" y="30390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639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9" name="椭圆 4"/>
              <p:cNvSpPr>
                <a:spLocks noChangeAspect="1"/>
              </p:cNvSpPr>
              <p:nvPr/>
            </p:nvSpPr>
            <p:spPr>
              <a:xfrm rot="7200000">
                <a:off x="8386980" y="27276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639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1" name="组合 350"/>
            <p:cNvGrpSpPr/>
            <p:nvPr/>
          </p:nvGrpSpPr>
          <p:grpSpPr>
            <a:xfrm>
              <a:off x="8421372" y="3074290"/>
              <a:ext cx="885600" cy="802160"/>
              <a:chOff x="8497660" y="2766050"/>
              <a:chExt cx="885600" cy="802160"/>
            </a:xfrm>
            <a:grpFill/>
          </p:grpSpPr>
          <p:sp>
            <p:nvSpPr>
              <p:cNvPr id="408" name="椭圆 4"/>
              <p:cNvSpPr>
                <a:spLocks noChangeAspect="1"/>
              </p:cNvSpPr>
              <p:nvPr/>
            </p:nvSpPr>
            <p:spPr>
              <a:xfrm rot="1800000">
                <a:off x="8964760" y="276605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893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9" name="椭圆 4"/>
              <p:cNvSpPr>
                <a:spLocks noChangeAspect="1"/>
              </p:cNvSpPr>
              <p:nvPr/>
            </p:nvSpPr>
            <p:spPr>
              <a:xfrm rot="1800000">
                <a:off x="8653360" y="330541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893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0" name="椭圆 4"/>
              <p:cNvSpPr>
                <a:spLocks noChangeAspect="1"/>
              </p:cNvSpPr>
              <p:nvPr/>
            </p:nvSpPr>
            <p:spPr>
              <a:xfrm rot="5400000">
                <a:off x="9120460" y="3035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893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1" name="椭圆 4"/>
              <p:cNvSpPr>
                <a:spLocks noChangeAspect="1"/>
              </p:cNvSpPr>
              <p:nvPr/>
            </p:nvSpPr>
            <p:spPr>
              <a:xfrm rot="5400000">
                <a:off x="8497660" y="3035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893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2" name="椭圆 4"/>
              <p:cNvSpPr>
                <a:spLocks noChangeAspect="1"/>
              </p:cNvSpPr>
              <p:nvPr/>
            </p:nvSpPr>
            <p:spPr>
              <a:xfrm rot="9000000">
                <a:off x="8964760" y="330541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893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3" name="椭圆 4"/>
              <p:cNvSpPr>
                <a:spLocks noChangeAspect="1"/>
              </p:cNvSpPr>
              <p:nvPr/>
            </p:nvSpPr>
            <p:spPr>
              <a:xfrm rot="9000000">
                <a:off x="8653360" y="276605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893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2" name="组合 351"/>
            <p:cNvGrpSpPr/>
            <p:nvPr/>
          </p:nvGrpSpPr>
          <p:grpSpPr>
            <a:xfrm>
              <a:off x="8463092" y="3032570"/>
              <a:ext cx="802160" cy="885600"/>
              <a:chOff x="8386980" y="2571930"/>
              <a:chExt cx="802160" cy="885600"/>
            </a:xfrm>
            <a:grpFill/>
          </p:grpSpPr>
          <p:sp>
            <p:nvSpPr>
              <p:cNvPr id="402" name="椭圆 4"/>
              <p:cNvSpPr>
                <a:spLocks noChangeAspect="1"/>
              </p:cNvSpPr>
              <p:nvPr/>
            </p:nvSpPr>
            <p:spPr>
              <a:xfrm>
                <a:off x="8656660" y="25719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147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3" name="椭圆 4"/>
              <p:cNvSpPr>
                <a:spLocks noChangeAspect="1"/>
              </p:cNvSpPr>
              <p:nvPr/>
            </p:nvSpPr>
            <p:spPr>
              <a:xfrm>
                <a:off x="8656660" y="3194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147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4" name="椭圆 4"/>
              <p:cNvSpPr>
                <a:spLocks noChangeAspect="1"/>
              </p:cNvSpPr>
              <p:nvPr/>
            </p:nvSpPr>
            <p:spPr>
              <a:xfrm rot="3600000">
                <a:off x="8926340" y="27276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147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5" name="椭圆 4"/>
              <p:cNvSpPr>
                <a:spLocks noChangeAspect="1"/>
              </p:cNvSpPr>
              <p:nvPr/>
            </p:nvSpPr>
            <p:spPr>
              <a:xfrm rot="3600000">
                <a:off x="8386980" y="30390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147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6" name="椭圆 4"/>
              <p:cNvSpPr>
                <a:spLocks noChangeAspect="1"/>
              </p:cNvSpPr>
              <p:nvPr/>
            </p:nvSpPr>
            <p:spPr>
              <a:xfrm rot="7200000">
                <a:off x="8926340" y="30390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147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7" name="椭圆 4"/>
              <p:cNvSpPr>
                <a:spLocks noChangeAspect="1"/>
              </p:cNvSpPr>
              <p:nvPr/>
            </p:nvSpPr>
            <p:spPr>
              <a:xfrm rot="7200000">
                <a:off x="8386980" y="27276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147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3" name="组合 352"/>
            <p:cNvGrpSpPr/>
            <p:nvPr/>
          </p:nvGrpSpPr>
          <p:grpSpPr>
            <a:xfrm>
              <a:off x="8421372" y="3074290"/>
              <a:ext cx="885600" cy="802160"/>
              <a:chOff x="8497660" y="2766050"/>
              <a:chExt cx="885600" cy="802160"/>
            </a:xfrm>
            <a:grpFill/>
          </p:grpSpPr>
          <p:sp>
            <p:nvSpPr>
              <p:cNvPr id="396" name="椭圆 4"/>
              <p:cNvSpPr>
                <a:spLocks noChangeAspect="1"/>
              </p:cNvSpPr>
              <p:nvPr/>
            </p:nvSpPr>
            <p:spPr>
              <a:xfrm rot="1800000">
                <a:off x="8964760" y="276605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40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7" name="椭圆 4"/>
              <p:cNvSpPr>
                <a:spLocks noChangeAspect="1"/>
              </p:cNvSpPr>
              <p:nvPr/>
            </p:nvSpPr>
            <p:spPr>
              <a:xfrm rot="1800000">
                <a:off x="8653360" y="330541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40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8" name="椭圆 4"/>
              <p:cNvSpPr>
                <a:spLocks noChangeAspect="1"/>
              </p:cNvSpPr>
              <p:nvPr/>
            </p:nvSpPr>
            <p:spPr>
              <a:xfrm rot="5400000">
                <a:off x="9120460" y="3035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40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9" name="椭圆 4"/>
              <p:cNvSpPr>
                <a:spLocks noChangeAspect="1"/>
              </p:cNvSpPr>
              <p:nvPr/>
            </p:nvSpPr>
            <p:spPr>
              <a:xfrm rot="5400000">
                <a:off x="8497660" y="3035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40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0" name="椭圆 4"/>
              <p:cNvSpPr>
                <a:spLocks noChangeAspect="1"/>
              </p:cNvSpPr>
              <p:nvPr/>
            </p:nvSpPr>
            <p:spPr>
              <a:xfrm rot="9000000">
                <a:off x="8964760" y="330541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40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1" name="椭圆 4"/>
              <p:cNvSpPr>
                <a:spLocks noChangeAspect="1"/>
              </p:cNvSpPr>
              <p:nvPr/>
            </p:nvSpPr>
            <p:spPr>
              <a:xfrm rot="9000000">
                <a:off x="8653360" y="276605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40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4" name="组合 353"/>
            <p:cNvGrpSpPr/>
            <p:nvPr/>
          </p:nvGrpSpPr>
          <p:grpSpPr>
            <a:xfrm>
              <a:off x="8463092" y="3032570"/>
              <a:ext cx="802160" cy="885600"/>
              <a:chOff x="8386980" y="2571930"/>
              <a:chExt cx="802160" cy="885600"/>
            </a:xfrm>
            <a:grpFill/>
          </p:grpSpPr>
          <p:sp>
            <p:nvSpPr>
              <p:cNvPr id="390" name="椭圆 4"/>
              <p:cNvSpPr>
                <a:spLocks noChangeAspect="1"/>
              </p:cNvSpPr>
              <p:nvPr/>
            </p:nvSpPr>
            <p:spPr>
              <a:xfrm>
                <a:off x="8656660" y="25719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65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1" name="椭圆 4"/>
              <p:cNvSpPr>
                <a:spLocks noChangeAspect="1"/>
              </p:cNvSpPr>
              <p:nvPr/>
            </p:nvSpPr>
            <p:spPr>
              <a:xfrm>
                <a:off x="8656660" y="3194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65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2" name="椭圆 4"/>
              <p:cNvSpPr>
                <a:spLocks noChangeAspect="1"/>
              </p:cNvSpPr>
              <p:nvPr/>
            </p:nvSpPr>
            <p:spPr>
              <a:xfrm rot="3600000">
                <a:off x="8926340" y="27276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65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3" name="椭圆 4"/>
              <p:cNvSpPr>
                <a:spLocks noChangeAspect="1"/>
              </p:cNvSpPr>
              <p:nvPr/>
            </p:nvSpPr>
            <p:spPr>
              <a:xfrm rot="3600000">
                <a:off x="8386980" y="30390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65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4" name="椭圆 4"/>
              <p:cNvSpPr>
                <a:spLocks noChangeAspect="1"/>
              </p:cNvSpPr>
              <p:nvPr/>
            </p:nvSpPr>
            <p:spPr>
              <a:xfrm rot="7200000">
                <a:off x="8926340" y="30390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65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5" name="椭圆 4"/>
              <p:cNvSpPr>
                <a:spLocks noChangeAspect="1"/>
              </p:cNvSpPr>
              <p:nvPr/>
            </p:nvSpPr>
            <p:spPr>
              <a:xfrm rot="7200000">
                <a:off x="8386980" y="27276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65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5" name="组合 354"/>
            <p:cNvGrpSpPr/>
            <p:nvPr/>
          </p:nvGrpSpPr>
          <p:grpSpPr>
            <a:xfrm>
              <a:off x="8421372" y="3074290"/>
              <a:ext cx="885600" cy="802160"/>
              <a:chOff x="8497660" y="2766050"/>
              <a:chExt cx="885600" cy="802160"/>
            </a:xfrm>
            <a:grpFill/>
          </p:grpSpPr>
          <p:sp>
            <p:nvSpPr>
              <p:cNvPr id="384" name="椭圆 4"/>
              <p:cNvSpPr>
                <a:spLocks noChangeAspect="1"/>
              </p:cNvSpPr>
              <p:nvPr/>
            </p:nvSpPr>
            <p:spPr>
              <a:xfrm rot="1800000">
                <a:off x="8964760" y="276605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909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5" name="椭圆 4"/>
              <p:cNvSpPr>
                <a:spLocks noChangeAspect="1"/>
              </p:cNvSpPr>
              <p:nvPr/>
            </p:nvSpPr>
            <p:spPr>
              <a:xfrm rot="1800000">
                <a:off x="8653360" y="330541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909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6" name="椭圆 4"/>
              <p:cNvSpPr>
                <a:spLocks noChangeAspect="1"/>
              </p:cNvSpPr>
              <p:nvPr/>
            </p:nvSpPr>
            <p:spPr>
              <a:xfrm rot="5400000">
                <a:off x="9120460" y="3035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909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7" name="椭圆 4"/>
              <p:cNvSpPr>
                <a:spLocks noChangeAspect="1"/>
              </p:cNvSpPr>
              <p:nvPr/>
            </p:nvSpPr>
            <p:spPr>
              <a:xfrm rot="5400000">
                <a:off x="8497660" y="3035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909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8" name="椭圆 4"/>
              <p:cNvSpPr>
                <a:spLocks noChangeAspect="1"/>
              </p:cNvSpPr>
              <p:nvPr/>
            </p:nvSpPr>
            <p:spPr>
              <a:xfrm rot="9000000">
                <a:off x="8964760" y="330541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909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9" name="椭圆 4"/>
              <p:cNvSpPr>
                <a:spLocks noChangeAspect="1"/>
              </p:cNvSpPr>
              <p:nvPr/>
            </p:nvSpPr>
            <p:spPr>
              <a:xfrm rot="9000000">
                <a:off x="8653360" y="276605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909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6" name="组合 355"/>
            <p:cNvGrpSpPr/>
            <p:nvPr/>
          </p:nvGrpSpPr>
          <p:grpSpPr>
            <a:xfrm>
              <a:off x="8463092" y="3032570"/>
              <a:ext cx="802160" cy="885600"/>
              <a:chOff x="8386980" y="2571930"/>
              <a:chExt cx="802160" cy="885600"/>
            </a:xfrm>
            <a:grpFill/>
          </p:grpSpPr>
          <p:sp>
            <p:nvSpPr>
              <p:cNvPr id="378" name="椭圆 4"/>
              <p:cNvSpPr>
                <a:spLocks noChangeAspect="1"/>
              </p:cNvSpPr>
              <p:nvPr/>
            </p:nvSpPr>
            <p:spPr>
              <a:xfrm>
                <a:off x="8656660" y="25719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163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9" name="椭圆 4"/>
              <p:cNvSpPr>
                <a:spLocks noChangeAspect="1"/>
              </p:cNvSpPr>
              <p:nvPr/>
            </p:nvSpPr>
            <p:spPr>
              <a:xfrm>
                <a:off x="8656660" y="3194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163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0" name="椭圆 4"/>
              <p:cNvSpPr>
                <a:spLocks noChangeAspect="1"/>
              </p:cNvSpPr>
              <p:nvPr/>
            </p:nvSpPr>
            <p:spPr>
              <a:xfrm rot="3600000">
                <a:off x="8926340" y="27276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163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1" name="椭圆 4"/>
              <p:cNvSpPr>
                <a:spLocks noChangeAspect="1"/>
              </p:cNvSpPr>
              <p:nvPr/>
            </p:nvSpPr>
            <p:spPr>
              <a:xfrm rot="3600000">
                <a:off x="8386980" y="30390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163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2" name="椭圆 4"/>
              <p:cNvSpPr>
                <a:spLocks noChangeAspect="1"/>
              </p:cNvSpPr>
              <p:nvPr/>
            </p:nvSpPr>
            <p:spPr>
              <a:xfrm rot="7200000">
                <a:off x="8926340" y="30390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163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3" name="椭圆 4"/>
              <p:cNvSpPr>
                <a:spLocks noChangeAspect="1"/>
              </p:cNvSpPr>
              <p:nvPr/>
            </p:nvSpPr>
            <p:spPr>
              <a:xfrm rot="7200000">
                <a:off x="8386980" y="27276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163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7" name="组合 356"/>
            <p:cNvGrpSpPr/>
            <p:nvPr/>
          </p:nvGrpSpPr>
          <p:grpSpPr>
            <a:xfrm>
              <a:off x="8421372" y="3074290"/>
              <a:ext cx="885600" cy="802160"/>
              <a:chOff x="8497660" y="2766050"/>
              <a:chExt cx="885600" cy="802160"/>
            </a:xfrm>
            <a:grpFill/>
          </p:grpSpPr>
          <p:sp>
            <p:nvSpPr>
              <p:cNvPr id="372" name="椭圆 4"/>
              <p:cNvSpPr>
                <a:spLocks noChangeAspect="1"/>
              </p:cNvSpPr>
              <p:nvPr/>
            </p:nvSpPr>
            <p:spPr>
              <a:xfrm rot="1800000">
                <a:off x="8964760" y="276605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417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3" name="椭圆 4"/>
              <p:cNvSpPr>
                <a:spLocks noChangeAspect="1"/>
              </p:cNvSpPr>
              <p:nvPr/>
            </p:nvSpPr>
            <p:spPr>
              <a:xfrm rot="1800000">
                <a:off x="8653360" y="330541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417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4" name="椭圆 4"/>
              <p:cNvSpPr>
                <a:spLocks noChangeAspect="1"/>
              </p:cNvSpPr>
              <p:nvPr/>
            </p:nvSpPr>
            <p:spPr>
              <a:xfrm rot="5400000">
                <a:off x="9120460" y="3035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417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5" name="椭圆 4"/>
              <p:cNvSpPr>
                <a:spLocks noChangeAspect="1"/>
              </p:cNvSpPr>
              <p:nvPr/>
            </p:nvSpPr>
            <p:spPr>
              <a:xfrm rot="5400000">
                <a:off x="8497660" y="3035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417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6" name="椭圆 4"/>
              <p:cNvSpPr>
                <a:spLocks noChangeAspect="1"/>
              </p:cNvSpPr>
              <p:nvPr/>
            </p:nvSpPr>
            <p:spPr>
              <a:xfrm rot="9000000">
                <a:off x="8964760" y="330541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417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7" name="椭圆 4"/>
              <p:cNvSpPr>
                <a:spLocks noChangeAspect="1"/>
              </p:cNvSpPr>
              <p:nvPr/>
            </p:nvSpPr>
            <p:spPr>
              <a:xfrm rot="9000000">
                <a:off x="8653360" y="276605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417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8" name="组合 357"/>
            <p:cNvGrpSpPr/>
            <p:nvPr/>
          </p:nvGrpSpPr>
          <p:grpSpPr>
            <a:xfrm>
              <a:off x="8463092" y="3032570"/>
              <a:ext cx="802160" cy="885600"/>
              <a:chOff x="8386980" y="2571930"/>
              <a:chExt cx="802160" cy="885600"/>
            </a:xfrm>
            <a:grpFill/>
          </p:grpSpPr>
          <p:sp>
            <p:nvSpPr>
              <p:cNvPr id="366" name="椭圆 4"/>
              <p:cNvSpPr>
                <a:spLocks noChangeAspect="1"/>
              </p:cNvSpPr>
              <p:nvPr/>
            </p:nvSpPr>
            <p:spPr>
              <a:xfrm>
                <a:off x="8656660" y="25719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67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7" name="椭圆 4"/>
              <p:cNvSpPr>
                <a:spLocks noChangeAspect="1"/>
              </p:cNvSpPr>
              <p:nvPr/>
            </p:nvSpPr>
            <p:spPr>
              <a:xfrm>
                <a:off x="8656660" y="3194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67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8" name="椭圆 4"/>
              <p:cNvSpPr>
                <a:spLocks noChangeAspect="1"/>
              </p:cNvSpPr>
              <p:nvPr/>
            </p:nvSpPr>
            <p:spPr>
              <a:xfrm rot="3600000">
                <a:off x="8926340" y="27276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67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9" name="椭圆 4"/>
              <p:cNvSpPr>
                <a:spLocks noChangeAspect="1"/>
              </p:cNvSpPr>
              <p:nvPr/>
            </p:nvSpPr>
            <p:spPr>
              <a:xfrm rot="3600000">
                <a:off x="8386980" y="30390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67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0" name="椭圆 4"/>
              <p:cNvSpPr>
                <a:spLocks noChangeAspect="1"/>
              </p:cNvSpPr>
              <p:nvPr/>
            </p:nvSpPr>
            <p:spPr>
              <a:xfrm rot="7200000">
                <a:off x="8926340" y="30390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67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1" name="椭圆 4"/>
              <p:cNvSpPr>
                <a:spLocks noChangeAspect="1"/>
              </p:cNvSpPr>
              <p:nvPr/>
            </p:nvSpPr>
            <p:spPr>
              <a:xfrm rot="7200000">
                <a:off x="8386980" y="27276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67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9" name="组合 358"/>
            <p:cNvGrpSpPr/>
            <p:nvPr/>
          </p:nvGrpSpPr>
          <p:grpSpPr>
            <a:xfrm>
              <a:off x="8421372" y="3074290"/>
              <a:ext cx="885600" cy="802160"/>
              <a:chOff x="8497660" y="2766050"/>
              <a:chExt cx="885600" cy="802160"/>
            </a:xfrm>
            <a:grpFill/>
          </p:grpSpPr>
          <p:sp>
            <p:nvSpPr>
              <p:cNvPr id="360" name="椭圆 4"/>
              <p:cNvSpPr>
                <a:spLocks noChangeAspect="1"/>
              </p:cNvSpPr>
              <p:nvPr/>
            </p:nvSpPr>
            <p:spPr>
              <a:xfrm rot="1800000">
                <a:off x="8964760" y="276605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92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1" name="椭圆 4"/>
              <p:cNvSpPr>
                <a:spLocks noChangeAspect="1"/>
              </p:cNvSpPr>
              <p:nvPr/>
            </p:nvSpPr>
            <p:spPr>
              <a:xfrm rot="1800000">
                <a:off x="8653360" y="330541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92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2" name="椭圆 4"/>
              <p:cNvSpPr>
                <a:spLocks noChangeAspect="1"/>
              </p:cNvSpPr>
              <p:nvPr/>
            </p:nvSpPr>
            <p:spPr>
              <a:xfrm rot="5400000">
                <a:off x="9120460" y="3035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92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3" name="椭圆 4"/>
              <p:cNvSpPr>
                <a:spLocks noChangeAspect="1"/>
              </p:cNvSpPr>
              <p:nvPr/>
            </p:nvSpPr>
            <p:spPr>
              <a:xfrm rot="5400000">
                <a:off x="8497660" y="3035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92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4" name="椭圆 4"/>
              <p:cNvSpPr>
                <a:spLocks noChangeAspect="1"/>
              </p:cNvSpPr>
              <p:nvPr/>
            </p:nvSpPr>
            <p:spPr>
              <a:xfrm rot="9000000">
                <a:off x="8964760" y="330541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92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5" name="椭圆 4"/>
              <p:cNvSpPr>
                <a:spLocks noChangeAspect="1"/>
              </p:cNvSpPr>
              <p:nvPr/>
            </p:nvSpPr>
            <p:spPr>
              <a:xfrm rot="9000000">
                <a:off x="8653360" y="276605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92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32" name="组合 431"/>
          <p:cNvGrpSpPr/>
          <p:nvPr/>
        </p:nvGrpSpPr>
        <p:grpSpPr>
          <a:xfrm>
            <a:off x="2535549" y="4071828"/>
            <a:ext cx="885600" cy="885600"/>
            <a:chOff x="8421372" y="3032570"/>
            <a:chExt cx="885600" cy="885600"/>
          </a:xfrm>
          <a:solidFill>
            <a:schemeClr val="tx1"/>
          </a:solidFill>
          <a:scene3d>
            <a:camera prst="isometricOffAxis1Top">
              <a:rot lat="18251545" lon="17942513" rev="2337591"/>
            </a:camera>
            <a:lightRig rig="threePt" dir="t"/>
          </a:scene3d>
        </p:grpSpPr>
        <p:sp>
          <p:nvSpPr>
            <p:cNvPr id="433" name="椭圆 3"/>
            <p:cNvSpPr>
              <a:spLocks noChangeAspect="1"/>
            </p:cNvSpPr>
            <p:nvPr/>
          </p:nvSpPr>
          <p:spPr>
            <a:xfrm>
              <a:off x="8504172" y="3115370"/>
              <a:ext cx="720000" cy="72000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4000500 w 4914900"/>
                <a:gd name="connsiteY0" fmla="*/ 2731770 h 3188970"/>
                <a:gd name="connsiteX1" fmla="*/ 0 w 4914900"/>
                <a:gd name="connsiteY1" fmla="*/ 0 h 3188970"/>
                <a:gd name="connsiteX2" fmla="*/ 4457700 w 4914900"/>
                <a:gd name="connsiteY2" fmla="*/ 2274570 h 3188970"/>
                <a:gd name="connsiteX3" fmla="*/ 4914900 w 4914900"/>
                <a:gd name="connsiteY3" fmla="*/ 2731770 h 3188970"/>
                <a:gd name="connsiteX4" fmla="*/ 4457700 w 4914900"/>
                <a:gd name="connsiteY4" fmla="*/ 3188970 h 3188970"/>
                <a:gd name="connsiteX5" fmla="*/ 4000500 w 4914900"/>
                <a:gd name="connsiteY5" fmla="*/ 2731770 h 3188970"/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914400">
                  <a:moveTo>
                    <a:pt x="0" y="457200"/>
                  </a:moveTo>
                  <a:cubicBezTo>
                    <a:pt x="0" y="204695"/>
                    <a:pt x="204695" y="0"/>
                    <a:pt x="457200" y="0"/>
                  </a:cubicBezTo>
                  <a:cubicBezTo>
                    <a:pt x="709705" y="0"/>
                    <a:pt x="914400" y="204695"/>
                    <a:pt x="914400" y="457200"/>
                  </a:cubicBezTo>
                  <a:cubicBezTo>
                    <a:pt x="914400" y="709705"/>
                    <a:pt x="709705" y="914400"/>
                    <a:pt x="457200" y="914400"/>
                  </a:cubicBezTo>
                  <a:cubicBezTo>
                    <a:pt x="204695" y="914400"/>
                    <a:pt x="0" y="709705"/>
                    <a:pt x="0" y="4572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isometricOffAxis2Top">
                <a:rot lat="17769628" lon="4990954" rev="16867473"/>
              </a:camera>
              <a:lightRig rig="threePt" dir="t"/>
            </a:scene3d>
            <a:sp3d z="3048000" extrusionH="3556000"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grpSp>
          <p:nvGrpSpPr>
            <p:cNvPr id="434" name="组合 433"/>
            <p:cNvGrpSpPr/>
            <p:nvPr/>
          </p:nvGrpSpPr>
          <p:grpSpPr>
            <a:xfrm>
              <a:off x="8463092" y="3032570"/>
              <a:ext cx="802160" cy="885600"/>
              <a:chOff x="8386980" y="2571930"/>
              <a:chExt cx="802160" cy="885600"/>
            </a:xfrm>
            <a:grpFill/>
          </p:grpSpPr>
          <p:sp>
            <p:nvSpPr>
              <p:cNvPr id="512" name="椭圆 4"/>
              <p:cNvSpPr>
                <a:spLocks noChangeAspect="1"/>
              </p:cNvSpPr>
              <p:nvPr/>
            </p:nvSpPr>
            <p:spPr>
              <a:xfrm>
                <a:off x="8656660" y="25719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3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3" name="椭圆 4"/>
              <p:cNvSpPr>
                <a:spLocks noChangeAspect="1"/>
              </p:cNvSpPr>
              <p:nvPr/>
            </p:nvSpPr>
            <p:spPr>
              <a:xfrm>
                <a:off x="8656660" y="3194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3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4" name="椭圆 4"/>
              <p:cNvSpPr>
                <a:spLocks noChangeAspect="1"/>
              </p:cNvSpPr>
              <p:nvPr/>
            </p:nvSpPr>
            <p:spPr>
              <a:xfrm rot="3600000">
                <a:off x="8926340" y="27276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3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5" name="椭圆 4"/>
              <p:cNvSpPr>
                <a:spLocks noChangeAspect="1"/>
              </p:cNvSpPr>
              <p:nvPr/>
            </p:nvSpPr>
            <p:spPr>
              <a:xfrm rot="3600000">
                <a:off x="8386980" y="30390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3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6" name="椭圆 4"/>
              <p:cNvSpPr>
                <a:spLocks noChangeAspect="1"/>
              </p:cNvSpPr>
              <p:nvPr/>
            </p:nvSpPr>
            <p:spPr>
              <a:xfrm rot="7200000">
                <a:off x="8926340" y="30390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3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7" name="椭圆 4"/>
              <p:cNvSpPr>
                <a:spLocks noChangeAspect="1"/>
              </p:cNvSpPr>
              <p:nvPr/>
            </p:nvSpPr>
            <p:spPr>
              <a:xfrm rot="7200000">
                <a:off x="8386980" y="27276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3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5" name="组合 434"/>
            <p:cNvGrpSpPr/>
            <p:nvPr/>
          </p:nvGrpSpPr>
          <p:grpSpPr>
            <a:xfrm>
              <a:off x="8421372" y="3074290"/>
              <a:ext cx="885600" cy="802160"/>
              <a:chOff x="8497660" y="2766050"/>
              <a:chExt cx="885600" cy="802160"/>
            </a:xfrm>
            <a:grpFill/>
          </p:grpSpPr>
          <p:sp>
            <p:nvSpPr>
              <p:cNvPr id="506" name="椭圆 4"/>
              <p:cNvSpPr>
                <a:spLocks noChangeAspect="1"/>
              </p:cNvSpPr>
              <p:nvPr/>
            </p:nvSpPr>
            <p:spPr>
              <a:xfrm rot="1800000">
                <a:off x="8964760" y="276605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38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7" name="椭圆 4"/>
              <p:cNvSpPr>
                <a:spLocks noChangeAspect="1"/>
              </p:cNvSpPr>
              <p:nvPr/>
            </p:nvSpPr>
            <p:spPr>
              <a:xfrm rot="1800000">
                <a:off x="8653360" y="330541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38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8" name="椭圆 4"/>
              <p:cNvSpPr>
                <a:spLocks noChangeAspect="1"/>
              </p:cNvSpPr>
              <p:nvPr/>
            </p:nvSpPr>
            <p:spPr>
              <a:xfrm rot="5400000">
                <a:off x="9120460" y="3035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38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9" name="椭圆 4"/>
              <p:cNvSpPr>
                <a:spLocks noChangeAspect="1"/>
              </p:cNvSpPr>
              <p:nvPr/>
            </p:nvSpPr>
            <p:spPr>
              <a:xfrm rot="5400000">
                <a:off x="8497660" y="3035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38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0" name="椭圆 4"/>
              <p:cNvSpPr>
                <a:spLocks noChangeAspect="1"/>
              </p:cNvSpPr>
              <p:nvPr/>
            </p:nvSpPr>
            <p:spPr>
              <a:xfrm rot="9000000">
                <a:off x="8964760" y="330541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38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1" name="椭圆 4"/>
              <p:cNvSpPr>
                <a:spLocks noChangeAspect="1"/>
              </p:cNvSpPr>
              <p:nvPr/>
            </p:nvSpPr>
            <p:spPr>
              <a:xfrm rot="9000000">
                <a:off x="8653360" y="276605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38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6" name="组合 435"/>
            <p:cNvGrpSpPr/>
            <p:nvPr/>
          </p:nvGrpSpPr>
          <p:grpSpPr>
            <a:xfrm>
              <a:off x="8463092" y="3032570"/>
              <a:ext cx="802160" cy="885600"/>
              <a:chOff x="8386980" y="2571930"/>
              <a:chExt cx="802160" cy="885600"/>
            </a:xfrm>
            <a:grpFill/>
          </p:grpSpPr>
          <p:sp>
            <p:nvSpPr>
              <p:cNvPr id="500" name="椭圆 4"/>
              <p:cNvSpPr>
                <a:spLocks noChangeAspect="1"/>
              </p:cNvSpPr>
              <p:nvPr/>
            </p:nvSpPr>
            <p:spPr>
              <a:xfrm>
                <a:off x="8656660" y="25719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639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1" name="椭圆 4"/>
              <p:cNvSpPr>
                <a:spLocks noChangeAspect="1"/>
              </p:cNvSpPr>
              <p:nvPr/>
            </p:nvSpPr>
            <p:spPr>
              <a:xfrm>
                <a:off x="8656660" y="3194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639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2" name="椭圆 4"/>
              <p:cNvSpPr>
                <a:spLocks noChangeAspect="1"/>
              </p:cNvSpPr>
              <p:nvPr/>
            </p:nvSpPr>
            <p:spPr>
              <a:xfrm rot="3600000">
                <a:off x="8926340" y="27276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639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3" name="椭圆 4"/>
              <p:cNvSpPr>
                <a:spLocks noChangeAspect="1"/>
              </p:cNvSpPr>
              <p:nvPr/>
            </p:nvSpPr>
            <p:spPr>
              <a:xfrm rot="3600000">
                <a:off x="8386980" y="30390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639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4" name="椭圆 4"/>
              <p:cNvSpPr>
                <a:spLocks noChangeAspect="1"/>
              </p:cNvSpPr>
              <p:nvPr/>
            </p:nvSpPr>
            <p:spPr>
              <a:xfrm rot="7200000">
                <a:off x="8926340" y="30390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639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5" name="椭圆 4"/>
              <p:cNvSpPr>
                <a:spLocks noChangeAspect="1"/>
              </p:cNvSpPr>
              <p:nvPr/>
            </p:nvSpPr>
            <p:spPr>
              <a:xfrm rot="7200000">
                <a:off x="8386980" y="27276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639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7" name="组合 436"/>
            <p:cNvGrpSpPr/>
            <p:nvPr/>
          </p:nvGrpSpPr>
          <p:grpSpPr>
            <a:xfrm>
              <a:off x="8421372" y="3074290"/>
              <a:ext cx="885600" cy="802160"/>
              <a:chOff x="8497660" y="2766050"/>
              <a:chExt cx="885600" cy="802160"/>
            </a:xfrm>
            <a:grpFill/>
          </p:grpSpPr>
          <p:sp>
            <p:nvSpPr>
              <p:cNvPr id="494" name="椭圆 4"/>
              <p:cNvSpPr>
                <a:spLocks noChangeAspect="1"/>
              </p:cNvSpPr>
              <p:nvPr/>
            </p:nvSpPr>
            <p:spPr>
              <a:xfrm rot="1800000">
                <a:off x="8964760" y="276605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893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5" name="椭圆 4"/>
              <p:cNvSpPr>
                <a:spLocks noChangeAspect="1"/>
              </p:cNvSpPr>
              <p:nvPr/>
            </p:nvSpPr>
            <p:spPr>
              <a:xfrm rot="1800000">
                <a:off x="8653360" y="330541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893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6" name="椭圆 4"/>
              <p:cNvSpPr>
                <a:spLocks noChangeAspect="1"/>
              </p:cNvSpPr>
              <p:nvPr/>
            </p:nvSpPr>
            <p:spPr>
              <a:xfrm rot="5400000">
                <a:off x="9120460" y="3035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893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7" name="椭圆 4"/>
              <p:cNvSpPr>
                <a:spLocks noChangeAspect="1"/>
              </p:cNvSpPr>
              <p:nvPr/>
            </p:nvSpPr>
            <p:spPr>
              <a:xfrm rot="5400000">
                <a:off x="8497660" y="3035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893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8" name="椭圆 4"/>
              <p:cNvSpPr>
                <a:spLocks noChangeAspect="1"/>
              </p:cNvSpPr>
              <p:nvPr/>
            </p:nvSpPr>
            <p:spPr>
              <a:xfrm rot="9000000">
                <a:off x="8964760" y="330541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893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9" name="椭圆 4"/>
              <p:cNvSpPr>
                <a:spLocks noChangeAspect="1"/>
              </p:cNvSpPr>
              <p:nvPr/>
            </p:nvSpPr>
            <p:spPr>
              <a:xfrm rot="9000000">
                <a:off x="8653360" y="276605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893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8" name="组合 437"/>
            <p:cNvGrpSpPr/>
            <p:nvPr/>
          </p:nvGrpSpPr>
          <p:grpSpPr>
            <a:xfrm>
              <a:off x="8463092" y="3032570"/>
              <a:ext cx="802160" cy="885600"/>
              <a:chOff x="8386980" y="2571930"/>
              <a:chExt cx="802160" cy="885600"/>
            </a:xfrm>
            <a:grpFill/>
          </p:grpSpPr>
          <p:sp>
            <p:nvSpPr>
              <p:cNvPr id="488" name="椭圆 4"/>
              <p:cNvSpPr>
                <a:spLocks noChangeAspect="1"/>
              </p:cNvSpPr>
              <p:nvPr/>
            </p:nvSpPr>
            <p:spPr>
              <a:xfrm>
                <a:off x="8656660" y="25719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147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9" name="椭圆 4"/>
              <p:cNvSpPr>
                <a:spLocks noChangeAspect="1"/>
              </p:cNvSpPr>
              <p:nvPr/>
            </p:nvSpPr>
            <p:spPr>
              <a:xfrm>
                <a:off x="8656660" y="3194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147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0" name="椭圆 4"/>
              <p:cNvSpPr>
                <a:spLocks noChangeAspect="1"/>
              </p:cNvSpPr>
              <p:nvPr/>
            </p:nvSpPr>
            <p:spPr>
              <a:xfrm rot="3600000">
                <a:off x="8926340" y="27276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147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1" name="椭圆 4"/>
              <p:cNvSpPr>
                <a:spLocks noChangeAspect="1"/>
              </p:cNvSpPr>
              <p:nvPr/>
            </p:nvSpPr>
            <p:spPr>
              <a:xfrm rot="3600000">
                <a:off x="8386980" y="30390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147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2" name="椭圆 4"/>
              <p:cNvSpPr>
                <a:spLocks noChangeAspect="1"/>
              </p:cNvSpPr>
              <p:nvPr/>
            </p:nvSpPr>
            <p:spPr>
              <a:xfrm rot="7200000">
                <a:off x="8926340" y="30390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147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3" name="椭圆 4"/>
              <p:cNvSpPr>
                <a:spLocks noChangeAspect="1"/>
              </p:cNvSpPr>
              <p:nvPr/>
            </p:nvSpPr>
            <p:spPr>
              <a:xfrm rot="7200000">
                <a:off x="8386980" y="27276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147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9" name="组合 438"/>
            <p:cNvGrpSpPr/>
            <p:nvPr/>
          </p:nvGrpSpPr>
          <p:grpSpPr>
            <a:xfrm>
              <a:off x="8421372" y="3074290"/>
              <a:ext cx="885600" cy="802160"/>
              <a:chOff x="8497660" y="2766050"/>
              <a:chExt cx="885600" cy="802160"/>
            </a:xfrm>
            <a:grpFill/>
          </p:grpSpPr>
          <p:sp>
            <p:nvSpPr>
              <p:cNvPr id="482" name="椭圆 4"/>
              <p:cNvSpPr>
                <a:spLocks noChangeAspect="1"/>
              </p:cNvSpPr>
              <p:nvPr/>
            </p:nvSpPr>
            <p:spPr>
              <a:xfrm rot="1800000">
                <a:off x="8964760" y="276605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40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3" name="椭圆 4"/>
              <p:cNvSpPr>
                <a:spLocks noChangeAspect="1"/>
              </p:cNvSpPr>
              <p:nvPr/>
            </p:nvSpPr>
            <p:spPr>
              <a:xfrm rot="1800000">
                <a:off x="8653360" y="330541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40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4" name="椭圆 4"/>
              <p:cNvSpPr>
                <a:spLocks noChangeAspect="1"/>
              </p:cNvSpPr>
              <p:nvPr/>
            </p:nvSpPr>
            <p:spPr>
              <a:xfrm rot="5400000">
                <a:off x="9120460" y="3035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40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5" name="椭圆 4"/>
              <p:cNvSpPr>
                <a:spLocks noChangeAspect="1"/>
              </p:cNvSpPr>
              <p:nvPr/>
            </p:nvSpPr>
            <p:spPr>
              <a:xfrm rot="5400000">
                <a:off x="8497660" y="3035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40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6" name="椭圆 4"/>
              <p:cNvSpPr>
                <a:spLocks noChangeAspect="1"/>
              </p:cNvSpPr>
              <p:nvPr/>
            </p:nvSpPr>
            <p:spPr>
              <a:xfrm rot="9000000">
                <a:off x="8964760" y="330541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40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7" name="椭圆 4"/>
              <p:cNvSpPr>
                <a:spLocks noChangeAspect="1"/>
              </p:cNvSpPr>
              <p:nvPr/>
            </p:nvSpPr>
            <p:spPr>
              <a:xfrm rot="9000000">
                <a:off x="8653360" y="276605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40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0" name="组合 439"/>
            <p:cNvGrpSpPr/>
            <p:nvPr/>
          </p:nvGrpSpPr>
          <p:grpSpPr>
            <a:xfrm>
              <a:off x="8463092" y="3032570"/>
              <a:ext cx="802160" cy="885600"/>
              <a:chOff x="8386980" y="2571930"/>
              <a:chExt cx="802160" cy="885600"/>
            </a:xfrm>
            <a:grpFill/>
          </p:grpSpPr>
          <p:sp>
            <p:nvSpPr>
              <p:cNvPr id="476" name="椭圆 4"/>
              <p:cNvSpPr>
                <a:spLocks noChangeAspect="1"/>
              </p:cNvSpPr>
              <p:nvPr/>
            </p:nvSpPr>
            <p:spPr>
              <a:xfrm>
                <a:off x="8656660" y="25719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65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7" name="椭圆 4"/>
              <p:cNvSpPr>
                <a:spLocks noChangeAspect="1"/>
              </p:cNvSpPr>
              <p:nvPr/>
            </p:nvSpPr>
            <p:spPr>
              <a:xfrm>
                <a:off x="8656660" y="3194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65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8" name="椭圆 4"/>
              <p:cNvSpPr>
                <a:spLocks noChangeAspect="1"/>
              </p:cNvSpPr>
              <p:nvPr/>
            </p:nvSpPr>
            <p:spPr>
              <a:xfrm rot="3600000">
                <a:off x="8926340" y="27276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65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9" name="椭圆 4"/>
              <p:cNvSpPr>
                <a:spLocks noChangeAspect="1"/>
              </p:cNvSpPr>
              <p:nvPr/>
            </p:nvSpPr>
            <p:spPr>
              <a:xfrm rot="3600000">
                <a:off x="8386980" y="30390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65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0" name="椭圆 4"/>
              <p:cNvSpPr>
                <a:spLocks noChangeAspect="1"/>
              </p:cNvSpPr>
              <p:nvPr/>
            </p:nvSpPr>
            <p:spPr>
              <a:xfrm rot="7200000">
                <a:off x="8926340" y="30390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65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1" name="椭圆 4"/>
              <p:cNvSpPr>
                <a:spLocks noChangeAspect="1"/>
              </p:cNvSpPr>
              <p:nvPr/>
            </p:nvSpPr>
            <p:spPr>
              <a:xfrm rot="7200000">
                <a:off x="8386980" y="27276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65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1" name="组合 440"/>
            <p:cNvGrpSpPr/>
            <p:nvPr/>
          </p:nvGrpSpPr>
          <p:grpSpPr>
            <a:xfrm>
              <a:off x="8421372" y="3074290"/>
              <a:ext cx="885600" cy="802160"/>
              <a:chOff x="8497660" y="2766050"/>
              <a:chExt cx="885600" cy="802160"/>
            </a:xfrm>
            <a:grpFill/>
          </p:grpSpPr>
          <p:sp>
            <p:nvSpPr>
              <p:cNvPr id="470" name="椭圆 4"/>
              <p:cNvSpPr>
                <a:spLocks noChangeAspect="1"/>
              </p:cNvSpPr>
              <p:nvPr/>
            </p:nvSpPr>
            <p:spPr>
              <a:xfrm rot="1800000">
                <a:off x="8964760" y="276605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909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1" name="椭圆 4"/>
              <p:cNvSpPr>
                <a:spLocks noChangeAspect="1"/>
              </p:cNvSpPr>
              <p:nvPr/>
            </p:nvSpPr>
            <p:spPr>
              <a:xfrm rot="1800000">
                <a:off x="8653360" y="330541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909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2" name="椭圆 4"/>
              <p:cNvSpPr>
                <a:spLocks noChangeAspect="1"/>
              </p:cNvSpPr>
              <p:nvPr/>
            </p:nvSpPr>
            <p:spPr>
              <a:xfrm rot="5400000">
                <a:off x="9120460" y="3035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909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3" name="椭圆 4"/>
              <p:cNvSpPr>
                <a:spLocks noChangeAspect="1"/>
              </p:cNvSpPr>
              <p:nvPr/>
            </p:nvSpPr>
            <p:spPr>
              <a:xfrm rot="5400000">
                <a:off x="8497660" y="3035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909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4" name="椭圆 4"/>
              <p:cNvSpPr>
                <a:spLocks noChangeAspect="1"/>
              </p:cNvSpPr>
              <p:nvPr/>
            </p:nvSpPr>
            <p:spPr>
              <a:xfrm rot="9000000">
                <a:off x="8964760" y="330541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909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5" name="椭圆 4"/>
              <p:cNvSpPr>
                <a:spLocks noChangeAspect="1"/>
              </p:cNvSpPr>
              <p:nvPr/>
            </p:nvSpPr>
            <p:spPr>
              <a:xfrm rot="9000000">
                <a:off x="8653360" y="276605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1909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2" name="组合 441"/>
            <p:cNvGrpSpPr/>
            <p:nvPr/>
          </p:nvGrpSpPr>
          <p:grpSpPr>
            <a:xfrm>
              <a:off x="8463092" y="3032570"/>
              <a:ext cx="802160" cy="885600"/>
              <a:chOff x="8386980" y="2571930"/>
              <a:chExt cx="802160" cy="885600"/>
            </a:xfrm>
            <a:grpFill/>
          </p:grpSpPr>
          <p:sp>
            <p:nvSpPr>
              <p:cNvPr id="464" name="椭圆 4"/>
              <p:cNvSpPr>
                <a:spLocks noChangeAspect="1"/>
              </p:cNvSpPr>
              <p:nvPr/>
            </p:nvSpPr>
            <p:spPr>
              <a:xfrm>
                <a:off x="8656660" y="25719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163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5" name="椭圆 4"/>
              <p:cNvSpPr>
                <a:spLocks noChangeAspect="1"/>
              </p:cNvSpPr>
              <p:nvPr/>
            </p:nvSpPr>
            <p:spPr>
              <a:xfrm>
                <a:off x="8656660" y="3194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163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6" name="椭圆 4"/>
              <p:cNvSpPr>
                <a:spLocks noChangeAspect="1"/>
              </p:cNvSpPr>
              <p:nvPr/>
            </p:nvSpPr>
            <p:spPr>
              <a:xfrm rot="3600000">
                <a:off x="8926340" y="27276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163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7" name="椭圆 4"/>
              <p:cNvSpPr>
                <a:spLocks noChangeAspect="1"/>
              </p:cNvSpPr>
              <p:nvPr/>
            </p:nvSpPr>
            <p:spPr>
              <a:xfrm rot="3600000">
                <a:off x="8386980" y="30390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163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8" name="椭圆 4"/>
              <p:cNvSpPr>
                <a:spLocks noChangeAspect="1"/>
              </p:cNvSpPr>
              <p:nvPr/>
            </p:nvSpPr>
            <p:spPr>
              <a:xfrm rot="7200000">
                <a:off x="8926340" y="30390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163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9" name="椭圆 4"/>
              <p:cNvSpPr>
                <a:spLocks noChangeAspect="1"/>
              </p:cNvSpPr>
              <p:nvPr/>
            </p:nvSpPr>
            <p:spPr>
              <a:xfrm rot="7200000">
                <a:off x="8386980" y="27276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163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3" name="组合 442"/>
            <p:cNvGrpSpPr/>
            <p:nvPr/>
          </p:nvGrpSpPr>
          <p:grpSpPr>
            <a:xfrm>
              <a:off x="8421372" y="3074290"/>
              <a:ext cx="885600" cy="802160"/>
              <a:chOff x="8497660" y="2766050"/>
              <a:chExt cx="885600" cy="802160"/>
            </a:xfrm>
            <a:grpFill/>
          </p:grpSpPr>
          <p:sp>
            <p:nvSpPr>
              <p:cNvPr id="458" name="椭圆 4"/>
              <p:cNvSpPr>
                <a:spLocks noChangeAspect="1"/>
              </p:cNvSpPr>
              <p:nvPr/>
            </p:nvSpPr>
            <p:spPr>
              <a:xfrm rot="1800000">
                <a:off x="8964760" y="276605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417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9" name="椭圆 4"/>
              <p:cNvSpPr>
                <a:spLocks noChangeAspect="1"/>
              </p:cNvSpPr>
              <p:nvPr/>
            </p:nvSpPr>
            <p:spPr>
              <a:xfrm rot="1800000">
                <a:off x="8653360" y="330541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417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0" name="椭圆 4"/>
              <p:cNvSpPr>
                <a:spLocks noChangeAspect="1"/>
              </p:cNvSpPr>
              <p:nvPr/>
            </p:nvSpPr>
            <p:spPr>
              <a:xfrm rot="5400000">
                <a:off x="9120460" y="3035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417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1" name="椭圆 4"/>
              <p:cNvSpPr>
                <a:spLocks noChangeAspect="1"/>
              </p:cNvSpPr>
              <p:nvPr/>
            </p:nvSpPr>
            <p:spPr>
              <a:xfrm rot="5400000">
                <a:off x="8497660" y="3035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417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2" name="椭圆 4"/>
              <p:cNvSpPr>
                <a:spLocks noChangeAspect="1"/>
              </p:cNvSpPr>
              <p:nvPr/>
            </p:nvSpPr>
            <p:spPr>
              <a:xfrm rot="9000000">
                <a:off x="8964760" y="330541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417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3" name="椭圆 4"/>
              <p:cNvSpPr>
                <a:spLocks noChangeAspect="1"/>
              </p:cNvSpPr>
              <p:nvPr/>
            </p:nvSpPr>
            <p:spPr>
              <a:xfrm rot="9000000">
                <a:off x="8653360" y="276605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417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4" name="组合 443"/>
            <p:cNvGrpSpPr/>
            <p:nvPr/>
          </p:nvGrpSpPr>
          <p:grpSpPr>
            <a:xfrm>
              <a:off x="8463092" y="3032570"/>
              <a:ext cx="802160" cy="885600"/>
              <a:chOff x="8386980" y="2571930"/>
              <a:chExt cx="802160" cy="885600"/>
            </a:xfrm>
            <a:grpFill/>
          </p:grpSpPr>
          <p:sp>
            <p:nvSpPr>
              <p:cNvPr id="452" name="椭圆 4"/>
              <p:cNvSpPr>
                <a:spLocks noChangeAspect="1"/>
              </p:cNvSpPr>
              <p:nvPr/>
            </p:nvSpPr>
            <p:spPr>
              <a:xfrm>
                <a:off x="8656660" y="25719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67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3" name="椭圆 4"/>
              <p:cNvSpPr>
                <a:spLocks noChangeAspect="1"/>
              </p:cNvSpPr>
              <p:nvPr/>
            </p:nvSpPr>
            <p:spPr>
              <a:xfrm>
                <a:off x="8656660" y="3194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67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4" name="椭圆 4"/>
              <p:cNvSpPr>
                <a:spLocks noChangeAspect="1"/>
              </p:cNvSpPr>
              <p:nvPr/>
            </p:nvSpPr>
            <p:spPr>
              <a:xfrm rot="3600000">
                <a:off x="8926340" y="27276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67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5" name="椭圆 4"/>
              <p:cNvSpPr>
                <a:spLocks noChangeAspect="1"/>
              </p:cNvSpPr>
              <p:nvPr/>
            </p:nvSpPr>
            <p:spPr>
              <a:xfrm rot="3600000">
                <a:off x="8386980" y="30390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67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6" name="椭圆 4"/>
              <p:cNvSpPr>
                <a:spLocks noChangeAspect="1"/>
              </p:cNvSpPr>
              <p:nvPr/>
            </p:nvSpPr>
            <p:spPr>
              <a:xfrm rot="7200000">
                <a:off x="8926340" y="30390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67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7" name="椭圆 4"/>
              <p:cNvSpPr>
                <a:spLocks noChangeAspect="1"/>
              </p:cNvSpPr>
              <p:nvPr/>
            </p:nvSpPr>
            <p:spPr>
              <a:xfrm rot="7200000">
                <a:off x="8386980" y="27276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671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5" name="组合 444"/>
            <p:cNvGrpSpPr/>
            <p:nvPr/>
          </p:nvGrpSpPr>
          <p:grpSpPr>
            <a:xfrm>
              <a:off x="8421372" y="3074290"/>
              <a:ext cx="885600" cy="802160"/>
              <a:chOff x="8497660" y="2766050"/>
              <a:chExt cx="885600" cy="802160"/>
            </a:xfrm>
            <a:grpFill/>
          </p:grpSpPr>
          <p:sp>
            <p:nvSpPr>
              <p:cNvPr id="446" name="椭圆 4"/>
              <p:cNvSpPr>
                <a:spLocks noChangeAspect="1"/>
              </p:cNvSpPr>
              <p:nvPr/>
            </p:nvSpPr>
            <p:spPr>
              <a:xfrm rot="1800000">
                <a:off x="8964760" y="276605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92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7" name="椭圆 4"/>
              <p:cNvSpPr>
                <a:spLocks noChangeAspect="1"/>
              </p:cNvSpPr>
              <p:nvPr/>
            </p:nvSpPr>
            <p:spPr>
              <a:xfrm rot="1800000">
                <a:off x="8653360" y="330541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92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8" name="椭圆 4"/>
              <p:cNvSpPr>
                <a:spLocks noChangeAspect="1"/>
              </p:cNvSpPr>
              <p:nvPr/>
            </p:nvSpPr>
            <p:spPr>
              <a:xfrm rot="5400000">
                <a:off x="9120460" y="3035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92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9" name="椭圆 4"/>
              <p:cNvSpPr>
                <a:spLocks noChangeAspect="1"/>
              </p:cNvSpPr>
              <p:nvPr/>
            </p:nvSpPr>
            <p:spPr>
              <a:xfrm rot="5400000">
                <a:off x="8497660" y="303573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92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0" name="椭圆 4"/>
              <p:cNvSpPr>
                <a:spLocks noChangeAspect="1"/>
              </p:cNvSpPr>
              <p:nvPr/>
            </p:nvSpPr>
            <p:spPr>
              <a:xfrm rot="9000000">
                <a:off x="8964760" y="330541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92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1" name="椭圆 4"/>
              <p:cNvSpPr>
                <a:spLocks noChangeAspect="1"/>
              </p:cNvSpPr>
              <p:nvPr/>
            </p:nvSpPr>
            <p:spPr>
              <a:xfrm rot="9000000">
                <a:off x="8653360" y="2766050"/>
                <a:ext cx="262800" cy="26280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4892040 w 5806440"/>
                  <a:gd name="connsiteY0" fmla="*/ 3375660 h 3832860"/>
                  <a:gd name="connsiteX1" fmla="*/ 0 w 5806440"/>
                  <a:gd name="connsiteY1" fmla="*/ 0 h 3832860"/>
                  <a:gd name="connsiteX2" fmla="*/ 5349240 w 5806440"/>
                  <a:gd name="connsiteY2" fmla="*/ 2918460 h 3832860"/>
                  <a:gd name="connsiteX3" fmla="*/ 5806440 w 5806440"/>
                  <a:gd name="connsiteY3" fmla="*/ 3375660 h 3832860"/>
                  <a:gd name="connsiteX4" fmla="*/ 5349240 w 5806440"/>
                  <a:gd name="connsiteY4" fmla="*/ 3832860 h 3832860"/>
                  <a:gd name="connsiteX5" fmla="*/ 4892040 w 5806440"/>
                  <a:gd name="connsiteY5" fmla="*/ 3375660 h 3832860"/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91440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lose/>
                  </a:path>
                </a:pathLst>
              </a:custGeom>
              <a:grpFill/>
              <a:ln>
                <a:noFill/>
              </a:ln>
              <a:sp3d z="2925400" prstMaterial="powder">
                <a:bevelT w="131400" h="131400"/>
                <a:bevelB w="131400" h="131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9665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/>
          <p:cNvGrpSpPr/>
          <p:nvPr/>
        </p:nvGrpSpPr>
        <p:grpSpPr>
          <a:xfrm>
            <a:off x="3193611" y="3693851"/>
            <a:ext cx="5400000" cy="1800000"/>
            <a:chOff x="4653181" y="3225935"/>
            <a:chExt cx="5400000" cy="1800000"/>
          </a:xfrm>
          <a:scene3d>
            <a:camera prst="orthographicFront">
              <a:rot lat="19370468" lon="3875166" rev="17160777"/>
            </a:camera>
            <a:lightRig rig="threePt" dir="t"/>
          </a:scene3d>
        </p:grpSpPr>
        <p:sp>
          <p:nvSpPr>
            <p:cNvPr id="65" name="1"/>
            <p:cNvSpPr>
              <a:spLocks noChangeAspect="1"/>
            </p:cNvSpPr>
            <p:nvPr/>
          </p:nvSpPr>
          <p:spPr>
            <a:xfrm>
              <a:off x="6633181" y="3405935"/>
              <a:ext cx="1440000" cy="1440000"/>
            </a:xfrm>
            <a:custGeom>
              <a:avLst/>
              <a:gdLst>
                <a:gd name="connsiteX0" fmla="*/ 0 w 2700000"/>
                <a:gd name="connsiteY0" fmla="*/ 1350000 h 2700000"/>
                <a:gd name="connsiteX1" fmla="*/ 1350000 w 2700000"/>
                <a:gd name="connsiteY1" fmla="*/ 0 h 2700000"/>
                <a:gd name="connsiteX2" fmla="*/ 2700000 w 2700000"/>
                <a:gd name="connsiteY2" fmla="*/ 1350000 h 2700000"/>
                <a:gd name="connsiteX3" fmla="*/ 1350000 w 2700000"/>
                <a:gd name="connsiteY3" fmla="*/ 2700000 h 2700000"/>
                <a:gd name="connsiteX4" fmla="*/ 0 w 2700000"/>
                <a:gd name="connsiteY4" fmla="*/ 1350000 h 2700000"/>
                <a:gd name="connsiteX0" fmla="*/ 4699812 w 7399812"/>
                <a:gd name="connsiteY0" fmla="*/ 6314300 h 7664300"/>
                <a:gd name="connsiteX1" fmla="*/ 0 w 7399812"/>
                <a:gd name="connsiteY1" fmla="*/ 0 h 7664300"/>
                <a:gd name="connsiteX2" fmla="*/ 6049812 w 7399812"/>
                <a:gd name="connsiteY2" fmla="*/ 4964300 h 7664300"/>
                <a:gd name="connsiteX3" fmla="*/ 7399812 w 7399812"/>
                <a:gd name="connsiteY3" fmla="*/ 6314300 h 7664300"/>
                <a:gd name="connsiteX4" fmla="*/ 6049812 w 7399812"/>
                <a:gd name="connsiteY4" fmla="*/ 7664300 h 7664300"/>
                <a:gd name="connsiteX5" fmla="*/ 4699812 w 7399812"/>
                <a:gd name="connsiteY5" fmla="*/ 6314300 h 7664300"/>
                <a:gd name="connsiteX0" fmla="*/ 0 w 2700000"/>
                <a:gd name="connsiteY0" fmla="*/ 1350000 h 2700000"/>
                <a:gd name="connsiteX1" fmla="*/ 1350000 w 2700000"/>
                <a:gd name="connsiteY1" fmla="*/ 0 h 2700000"/>
                <a:gd name="connsiteX2" fmla="*/ 2700000 w 2700000"/>
                <a:gd name="connsiteY2" fmla="*/ 1350000 h 2700000"/>
                <a:gd name="connsiteX3" fmla="*/ 1350000 w 2700000"/>
                <a:gd name="connsiteY3" fmla="*/ 2700000 h 2700000"/>
                <a:gd name="connsiteX4" fmla="*/ 0 w 2700000"/>
                <a:gd name="connsiteY4" fmla="*/ 1350000 h 27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0000" h="2700000">
                  <a:moveTo>
                    <a:pt x="0" y="1350000"/>
                  </a:moveTo>
                  <a:cubicBezTo>
                    <a:pt x="0" y="604416"/>
                    <a:pt x="604416" y="0"/>
                    <a:pt x="1350000" y="0"/>
                  </a:cubicBezTo>
                  <a:cubicBezTo>
                    <a:pt x="2095584" y="0"/>
                    <a:pt x="2700000" y="604416"/>
                    <a:pt x="2700000" y="1350000"/>
                  </a:cubicBezTo>
                  <a:cubicBezTo>
                    <a:pt x="2700000" y="2095584"/>
                    <a:pt x="2095584" y="2700000"/>
                    <a:pt x="1350000" y="2700000"/>
                  </a:cubicBezTo>
                  <a:cubicBezTo>
                    <a:pt x="604416" y="2700000"/>
                    <a:pt x="0" y="2095584"/>
                    <a:pt x="0" y="13500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p3d extrusionH="4445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sp>
          <p:nvSpPr>
            <p:cNvPr id="66" name="2"/>
            <p:cNvSpPr>
              <a:spLocks noChangeAspect="1"/>
            </p:cNvSpPr>
            <p:nvPr/>
          </p:nvSpPr>
          <p:spPr>
            <a:xfrm>
              <a:off x="6633181" y="3405935"/>
              <a:ext cx="1440000" cy="1440000"/>
            </a:xfrm>
            <a:custGeom>
              <a:avLst/>
              <a:gdLst>
                <a:gd name="connsiteX0" fmla="*/ 0 w 2700000"/>
                <a:gd name="connsiteY0" fmla="*/ 1350000 h 2700000"/>
                <a:gd name="connsiteX1" fmla="*/ 1350000 w 2700000"/>
                <a:gd name="connsiteY1" fmla="*/ 0 h 2700000"/>
                <a:gd name="connsiteX2" fmla="*/ 2700000 w 2700000"/>
                <a:gd name="connsiteY2" fmla="*/ 1350000 h 2700000"/>
                <a:gd name="connsiteX3" fmla="*/ 1350000 w 2700000"/>
                <a:gd name="connsiteY3" fmla="*/ 2700000 h 2700000"/>
                <a:gd name="connsiteX4" fmla="*/ 0 w 2700000"/>
                <a:gd name="connsiteY4" fmla="*/ 1350000 h 2700000"/>
                <a:gd name="connsiteX0" fmla="*/ 4699812 w 7399812"/>
                <a:gd name="connsiteY0" fmla="*/ 6314300 h 7664300"/>
                <a:gd name="connsiteX1" fmla="*/ 0 w 7399812"/>
                <a:gd name="connsiteY1" fmla="*/ 0 h 7664300"/>
                <a:gd name="connsiteX2" fmla="*/ 6049812 w 7399812"/>
                <a:gd name="connsiteY2" fmla="*/ 4964300 h 7664300"/>
                <a:gd name="connsiteX3" fmla="*/ 7399812 w 7399812"/>
                <a:gd name="connsiteY3" fmla="*/ 6314300 h 7664300"/>
                <a:gd name="connsiteX4" fmla="*/ 6049812 w 7399812"/>
                <a:gd name="connsiteY4" fmla="*/ 7664300 h 7664300"/>
                <a:gd name="connsiteX5" fmla="*/ 4699812 w 7399812"/>
                <a:gd name="connsiteY5" fmla="*/ 6314300 h 7664300"/>
                <a:gd name="connsiteX0" fmla="*/ 0 w 2700000"/>
                <a:gd name="connsiteY0" fmla="*/ 1350000 h 2700000"/>
                <a:gd name="connsiteX1" fmla="*/ 1350000 w 2700000"/>
                <a:gd name="connsiteY1" fmla="*/ 0 h 2700000"/>
                <a:gd name="connsiteX2" fmla="*/ 2700000 w 2700000"/>
                <a:gd name="connsiteY2" fmla="*/ 1350000 h 2700000"/>
                <a:gd name="connsiteX3" fmla="*/ 1350000 w 2700000"/>
                <a:gd name="connsiteY3" fmla="*/ 2700000 h 2700000"/>
                <a:gd name="connsiteX4" fmla="*/ 0 w 2700000"/>
                <a:gd name="connsiteY4" fmla="*/ 1350000 h 27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0000" h="2700000">
                  <a:moveTo>
                    <a:pt x="0" y="1350000"/>
                  </a:moveTo>
                  <a:cubicBezTo>
                    <a:pt x="0" y="604416"/>
                    <a:pt x="604416" y="0"/>
                    <a:pt x="1350000" y="0"/>
                  </a:cubicBezTo>
                  <a:cubicBezTo>
                    <a:pt x="2095584" y="0"/>
                    <a:pt x="2700000" y="604416"/>
                    <a:pt x="2700000" y="1350000"/>
                  </a:cubicBezTo>
                  <a:cubicBezTo>
                    <a:pt x="2700000" y="2095584"/>
                    <a:pt x="2095584" y="2700000"/>
                    <a:pt x="1350000" y="2700000"/>
                  </a:cubicBezTo>
                  <a:cubicBezTo>
                    <a:pt x="604416" y="2700000"/>
                    <a:pt x="0" y="2095584"/>
                    <a:pt x="0" y="13500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p3d z="596900" extrusionH="4445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sp>
          <p:nvSpPr>
            <p:cNvPr id="67" name="3"/>
            <p:cNvSpPr>
              <a:spLocks noChangeAspect="1"/>
            </p:cNvSpPr>
            <p:nvPr/>
          </p:nvSpPr>
          <p:spPr>
            <a:xfrm>
              <a:off x="6633181" y="3405935"/>
              <a:ext cx="1440000" cy="1440000"/>
            </a:xfrm>
            <a:custGeom>
              <a:avLst/>
              <a:gdLst>
                <a:gd name="connsiteX0" fmla="*/ 0 w 2700000"/>
                <a:gd name="connsiteY0" fmla="*/ 1350000 h 2700000"/>
                <a:gd name="connsiteX1" fmla="*/ 1350000 w 2700000"/>
                <a:gd name="connsiteY1" fmla="*/ 0 h 2700000"/>
                <a:gd name="connsiteX2" fmla="*/ 2700000 w 2700000"/>
                <a:gd name="connsiteY2" fmla="*/ 1350000 h 2700000"/>
                <a:gd name="connsiteX3" fmla="*/ 1350000 w 2700000"/>
                <a:gd name="connsiteY3" fmla="*/ 2700000 h 2700000"/>
                <a:gd name="connsiteX4" fmla="*/ 0 w 2700000"/>
                <a:gd name="connsiteY4" fmla="*/ 1350000 h 2700000"/>
                <a:gd name="connsiteX0" fmla="*/ 4699812 w 7399812"/>
                <a:gd name="connsiteY0" fmla="*/ 6314300 h 7664300"/>
                <a:gd name="connsiteX1" fmla="*/ 0 w 7399812"/>
                <a:gd name="connsiteY1" fmla="*/ 0 h 7664300"/>
                <a:gd name="connsiteX2" fmla="*/ 6049812 w 7399812"/>
                <a:gd name="connsiteY2" fmla="*/ 4964300 h 7664300"/>
                <a:gd name="connsiteX3" fmla="*/ 7399812 w 7399812"/>
                <a:gd name="connsiteY3" fmla="*/ 6314300 h 7664300"/>
                <a:gd name="connsiteX4" fmla="*/ 6049812 w 7399812"/>
                <a:gd name="connsiteY4" fmla="*/ 7664300 h 7664300"/>
                <a:gd name="connsiteX5" fmla="*/ 4699812 w 7399812"/>
                <a:gd name="connsiteY5" fmla="*/ 6314300 h 7664300"/>
                <a:gd name="connsiteX0" fmla="*/ 0 w 2700000"/>
                <a:gd name="connsiteY0" fmla="*/ 1350000 h 2700000"/>
                <a:gd name="connsiteX1" fmla="*/ 1350000 w 2700000"/>
                <a:gd name="connsiteY1" fmla="*/ 0 h 2700000"/>
                <a:gd name="connsiteX2" fmla="*/ 2700000 w 2700000"/>
                <a:gd name="connsiteY2" fmla="*/ 1350000 h 2700000"/>
                <a:gd name="connsiteX3" fmla="*/ 1350000 w 2700000"/>
                <a:gd name="connsiteY3" fmla="*/ 2700000 h 2700000"/>
                <a:gd name="connsiteX4" fmla="*/ 0 w 2700000"/>
                <a:gd name="connsiteY4" fmla="*/ 1350000 h 27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0000" h="2700000">
                  <a:moveTo>
                    <a:pt x="0" y="1350000"/>
                  </a:moveTo>
                  <a:cubicBezTo>
                    <a:pt x="0" y="604416"/>
                    <a:pt x="604416" y="0"/>
                    <a:pt x="1350000" y="0"/>
                  </a:cubicBezTo>
                  <a:cubicBezTo>
                    <a:pt x="2095584" y="0"/>
                    <a:pt x="2700000" y="604416"/>
                    <a:pt x="2700000" y="1350000"/>
                  </a:cubicBezTo>
                  <a:cubicBezTo>
                    <a:pt x="2700000" y="2095584"/>
                    <a:pt x="2095584" y="2700000"/>
                    <a:pt x="1350000" y="2700000"/>
                  </a:cubicBezTo>
                  <a:cubicBezTo>
                    <a:pt x="604416" y="2700000"/>
                    <a:pt x="0" y="2095584"/>
                    <a:pt x="0" y="13500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p3d z="1193800" extrusionH="4445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sp>
          <p:nvSpPr>
            <p:cNvPr id="68" name="4"/>
            <p:cNvSpPr>
              <a:spLocks noChangeAspect="1"/>
            </p:cNvSpPr>
            <p:nvPr/>
          </p:nvSpPr>
          <p:spPr>
            <a:xfrm>
              <a:off x="6633181" y="3405935"/>
              <a:ext cx="1440000" cy="1440000"/>
            </a:xfrm>
            <a:custGeom>
              <a:avLst/>
              <a:gdLst>
                <a:gd name="connsiteX0" fmla="*/ 0 w 2700000"/>
                <a:gd name="connsiteY0" fmla="*/ 1350000 h 2700000"/>
                <a:gd name="connsiteX1" fmla="*/ 1350000 w 2700000"/>
                <a:gd name="connsiteY1" fmla="*/ 0 h 2700000"/>
                <a:gd name="connsiteX2" fmla="*/ 2700000 w 2700000"/>
                <a:gd name="connsiteY2" fmla="*/ 1350000 h 2700000"/>
                <a:gd name="connsiteX3" fmla="*/ 1350000 w 2700000"/>
                <a:gd name="connsiteY3" fmla="*/ 2700000 h 2700000"/>
                <a:gd name="connsiteX4" fmla="*/ 0 w 2700000"/>
                <a:gd name="connsiteY4" fmla="*/ 1350000 h 2700000"/>
                <a:gd name="connsiteX0" fmla="*/ 4699812 w 7399812"/>
                <a:gd name="connsiteY0" fmla="*/ 6314300 h 7664300"/>
                <a:gd name="connsiteX1" fmla="*/ 0 w 7399812"/>
                <a:gd name="connsiteY1" fmla="*/ 0 h 7664300"/>
                <a:gd name="connsiteX2" fmla="*/ 6049812 w 7399812"/>
                <a:gd name="connsiteY2" fmla="*/ 4964300 h 7664300"/>
                <a:gd name="connsiteX3" fmla="*/ 7399812 w 7399812"/>
                <a:gd name="connsiteY3" fmla="*/ 6314300 h 7664300"/>
                <a:gd name="connsiteX4" fmla="*/ 6049812 w 7399812"/>
                <a:gd name="connsiteY4" fmla="*/ 7664300 h 7664300"/>
                <a:gd name="connsiteX5" fmla="*/ 4699812 w 7399812"/>
                <a:gd name="connsiteY5" fmla="*/ 6314300 h 7664300"/>
                <a:gd name="connsiteX0" fmla="*/ 0 w 2700000"/>
                <a:gd name="connsiteY0" fmla="*/ 1350000 h 2700000"/>
                <a:gd name="connsiteX1" fmla="*/ 1350000 w 2700000"/>
                <a:gd name="connsiteY1" fmla="*/ 0 h 2700000"/>
                <a:gd name="connsiteX2" fmla="*/ 2700000 w 2700000"/>
                <a:gd name="connsiteY2" fmla="*/ 1350000 h 2700000"/>
                <a:gd name="connsiteX3" fmla="*/ 1350000 w 2700000"/>
                <a:gd name="connsiteY3" fmla="*/ 2700000 h 2700000"/>
                <a:gd name="connsiteX4" fmla="*/ 0 w 2700000"/>
                <a:gd name="connsiteY4" fmla="*/ 1350000 h 27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0000" h="2700000">
                  <a:moveTo>
                    <a:pt x="0" y="1350000"/>
                  </a:moveTo>
                  <a:cubicBezTo>
                    <a:pt x="0" y="604416"/>
                    <a:pt x="604416" y="0"/>
                    <a:pt x="1350000" y="0"/>
                  </a:cubicBezTo>
                  <a:cubicBezTo>
                    <a:pt x="2095584" y="0"/>
                    <a:pt x="2700000" y="604416"/>
                    <a:pt x="2700000" y="1350000"/>
                  </a:cubicBezTo>
                  <a:cubicBezTo>
                    <a:pt x="2700000" y="2095584"/>
                    <a:pt x="2095584" y="2700000"/>
                    <a:pt x="1350000" y="2700000"/>
                  </a:cubicBezTo>
                  <a:cubicBezTo>
                    <a:pt x="604416" y="2700000"/>
                    <a:pt x="0" y="2095584"/>
                    <a:pt x="0" y="13500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p3d z="1790700" extrusionH="4445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sp>
          <p:nvSpPr>
            <p:cNvPr id="69" name="5"/>
            <p:cNvSpPr>
              <a:spLocks noChangeAspect="1"/>
            </p:cNvSpPr>
            <p:nvPr/>
          </p:nvSpPr>
          <p:spPr>
            <a:xfrm>
              <a:off x="6723181" y="3495935"/>
              <a:ext cx="1260000" cy="1260000"/>
            </a:xfrm>
            <a:custGeom>
              <a:avLst/>
              <a:gdLst>
                <a:gd name="connsiteX0" fmla="*/ 0 w 2700000"/>
                <a:gd name="connsiteY0" fmla="*/ 1350000 h 2700000"/>
                <a:gd name="connsiteX1" fmla="*/ 1350000 w 2700000"/>
                <a:gd name="connsiteY1" fmla="*/ 0 h 2700000"/>
                <a:gd name="connsiteX2" fmla="*/ 2700000 w 2700000"/>
                <a:gd name="connsiteY2" fmla="*/ 1350000 h 2700000"/>
                <a:gd name="connsiteX3" fmla="*/ 1350000 w 2700000"/>
                <a:gd name="connsiteY3" fmla="*/ 2700000 h 2700000"/>
                <a:gd name="connsiteX4" fmla="*/ 0 w 2700000"/>
                <a:gd name="connsiteY4" fmla="*/ 1350000 h 2700000"/>
                <a:gd name="connsiteX0" fmla="*/ 4699812 w 7399812"/>
                <a:gd name="connsiteY0" fmla="*/ 6314300 h 7664300"/>
                <a:gd name="connsiteX1" fmla="*/ 0 w 7399812"/>
                <a:gd name="connsiteY1" fmla="*/ 0 h 7664300"/>
                <a:gd name="connsiteX2" fmla="*/ 6049812 w 7399812"/>
                <a:gd name="connsiteY2" fmla="*/ 4964300 h 7664300"/>
                <a:gd name="connsiteX3" fmla="*/ 7399812 w 7399812"/>
                <a:gd name="connsiteY3" fmla="*/ 6314300 h 7664300"/>
                <a:gd name="connsiteX4" fmla="*/ 6049812 w 7399812"/>
                <a:gd name="connsiteY4" fmla="*/ 7664300 h 7664300"/>
                <a:gd name="connsiteX5" fmla="*/ 4699812 w 7399812"/>
                <a:gd name="connsiteY5" fmla="*/ 6314300 h 7664300"/>
                <a:gd name="connsiteX0" fmla="*/ 0 w 2700000"/>
                <a:gd name="connsiteY0" fmla="*/ 1350000 h 2700000"/>
                <a:gd name="connsiteX1" fmla="*/ 1350000 w 2700000"/>
                <a:gd name="connsiteY1" fmla="*/ 0 h 2700000"/>
                <a:gd name="connsiteX2" fmla="*/ 2700000 w 2700000"/>
                <a:gd name="connsiteY2" fmla="*/ 1350000 h 2700000"/>
                <a:gd name="connsiteX3" fmla="*/ 1350000 w 2700000"/>
                <a:gd name="connsiteY3" fmla="*/ 2700000 h 2700000"/>
                <a:gd name="connsiteX4" fmla="*/ 0 w 2700000"/>
                <a:gd name="connsiteY4" fmla="*/ 1350000 h 27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0000" h="2700000">
                  <a:moveTo>
                    <a:pt x="0" y="1350000"/>
                  </a:moveTo>
                  <a:cubicBezTo>
                    <a:pt x="0" y="604416"/>
                    <a:pt x="604416" y="0"/>
                    <a:pt x="1350000" y="0"/>
                  </a:cubicBezTo>
                  <a:cubicBezTo>
                    <a:pt x="2095584" y="0"/>
                    <a:pt x="2700000" y="604416"/>
                    <a:pt x="2700000" y="1350000"/>
                  </a:cubicBezTo>
                  <a:cubicBezTo>
                    <a:pt x="2700000" y="2095584"/>
                    <a:pt x="2095584" y="2700000"/>
                    <a:pt x="1350000" y="2700000"/>
                  </a:cubicBezTo>
                  <a:cubicBezTo>
                    <a:pt x="604416" y="2700000"/>
                    <a:pt x="0" y="2095584"/>
                    <a:pt x="0" y="13500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p3d z="1879600" extrusionH="38100">
              <a:bevelT w="25400" h="25400"/>
              <a:bevelB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sp>
          <p:nvSpPr>
            <p:cNvPr id="70" name="6"/>
            <p:cNvSpPr>
              <a:spLocks noChangeAspect="1"/>
            </p:cNvSpPr>
            <p:nvPr/>
          </p:nvSpPr>
          <p:spPr>
            <a:xfrm>
              <a:off x="6453181" y="3225935"/>
              <a:ext cx="1800000" cy="1800000"/>
            </a:xfrm>
            <a:custGeom>
              <a:avLst/>
              <a:gdLst>
                <a:gd name="connsiteX0" fmla="*/ 0 w 2700000"/>
                <a:gd name="connsiteY0" fmla="*/ 1350000 h 2700000"/>
                <a:gd name="connsiteX1" fmla="*/ 1350000 w 2700000"/>
                <a:gd name="connsiteY1" fmla="*/ 0 h 2700000"/>
                <a:gd name="connsiteX2" fmla="*/ 2700000 w 2700000"/>
                <a:gd name="connsiteY2" fmla="*/ 1350000 h 2700000"/>
                <a:gd name="connsiteX3" fmla="*/ 1350000 w 2700000"/>
                <a:gd name="connsiteY3" fmla="*/ 2700000 h 2700000"/>
                <a:gd name="connsiteX4" fmla="*/ 0 w 2700000"/>
                <a:gd name="connsiteY4" fmla="*/ 1350000 h 2700000"/>
                <a:gd name="connsiteX0" fmla="*/ 4699812 w 7399812"/>
                <a:gd name="connsiteY0" fmla="*/ 6314300 h 7664300"/>
                <a:gd name="connsiteX1" fmla="*/ 0 w 7399812"/>
                <a:gd name="connsiteY1" fmla="*/ 0 h 7664300"/>
                <a:gd name="connsiteX2" fmla="*/ 6049812 w 7399812"/>
                <a:gd name="connsiteY2" fmla="*/ 4964300 h 7664300"/>
                <a:gd name="connsiteX3" fmla="*/ 7399812 w 7399812"/>
                <a:gd name="connsiteY3" fmla="*/ 6314300 h 7664300"/>
                <a:gd name="connsiteX4" fmla="*/ 6049812 w 7399812"/>
                <a:gd name="connsiteY4" fmla="*/ 7664300 h 7664300"/>
                <a:gd name="connsiteX5" fmla="*/ 4699812 w 7399812"/>
                <a:gd name="connsiteY5" fmla="*/ 6314300 h 7664300"/>
                <a:gd name="connsiteX0" fmla="*/ 0 w 2700000"/>
                <a:gd name="connsiteY0" fmla="*/ 1350000 h 2700000"/>
                <a:gd name="connsiteX1" fmla="*/ 1350000 w 2700000"/>
                <a:gd name="connsiteY1" fmla="*/ 0 h 2700000"/>
                <a:gd name="connsiteX2" fmla="*/ 2700000 w 2700000"/>
                <a:gd name="connsiteY2" fmla="*/ 1350000 h 2700000"/>
                <a:gd name="connsiteX3" fmla="*/ 1350000 w 2700000"/>
                <a:gd name="connsiteY3" fmla="*/ 2700000 h 2700000"/>
                <a:gd name="connsiteX4" fmla="*/ 0 w 2700000"/>
                <a:gd name="connsiteY4" fmla="*/ 1350000 h 27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0000" h="2700000">
                  <a:moveTo>
                    <a:pt x="0" y="1350000"/>
                  </a:moveTo>
                  <a:cubicBezTo>
                    <a:pt x="0" y="604416"/>
                    <a:pt x="604416" y="0"/>
                    <a:pt x="1350000" y="0"/>
                  </a:cubicBezTo>
                  <a:cubicBezTo>
                    <a:pt x="2095584" y="0"/>
                    <a:pt x="2700000" y="604416"/>
                    <a:pt x="2700000" y="1350000"/>
                  </a:cubicBezTo>
                  <a:cubicBezTo>
                    <a:pt x="2700000" y="2095584"/>
                    <a:pt x="2095584" y="2700000"/>
                    <a:pt x="1350000" y="2700000"/>
                  </a:cubicBezTo>
                  <a:cubicBezTo>
                    <a:pt x="604416" y="2700000"/>
                    <a:pt x="0" y="2095584"/>
                    <a:pt x="0" y="13500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p3d z="2730500" extrusionH="6985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sp>
          <p:nvSpPr>
            <p:cNvPr id="71" name="7"/>
            <p:cNvSpPr>
              <a:spLocks noChangeAspect="1"/>
            </p:cNvSpPr>
            <p:nvPr/>
          </p:nvSpPr>
          <p:spPr>
            <a:xfrm>
              <a:off x="6453181" y="3350073"/>
              <a:ext cx="1800000" cy="1551724"/>
            </a:xfrm>
            <a:custGeom>
              <a:avLst/>
              <a:gdLst>
                <a:gd name="connsiteX0" fmla="*/ 0 w 1060704"/>
                <a:gd name="connsiteY0" fmla="*/ 457200 h 914400"/>
                <a:gd name="connsiteX1" fmla="*/ 228600 w 1060704"/>
                <a:gd name="connsiteY1" fmla="*/ 0 h 914400"/>
                <a:gd name="connsiteX2" fmla="*/ 832104 w 1060704"/>
                <a:gd name="connsiteY2" fmla="*/ 0 h 914400"/>
                <a:gd name="connsiteX3" fmla="*/ 1060704 w 1060704"/>
                <a:gd name="connsiteY3" fmla="*/ 457200 h 914400"/>
                <a:gd name="connsiteX4" fmla="*/ 832104 w 1060704"/>
                <a:gd name="connsiteY4" fmla="*/ 914400 h 914400"/>
                <a:gd name="connsiteX5" fmla="*/ 228600 w 1060704"/>
                <a:gd name="connsiteY5" fmla="*/ 914400 h 914400"/>
                <a:gd name="connsiteX6" fmla="*/ 0 w 1060704"/>
                <a:gd name="connsiteY6" fmla="*/ 457200 h 914400"/>
                <a:gd name="connsiteX0" fmla="*/ 9498330 w 10559034"/>
                <a:gd name="connsiteY0" fmla="*/ 3977640 h 4434840"/>
                <a:gd name="connsiteX1" fmla="*/ 0 w 10559034"/>
                <a:gd name="connsiteY1" fmla="*/ 0 h 4434840"/>
                <a:gd name="connsiteX2" fmla="*/ 9726930 w 10559034"/>
                <a:gd name="connsiteY2" fmla="*/ 3520440 h 4434840"/>
                <a:gd name="connsiteX3" fmla="*/ 10330434 w 10559034"/>
                <a:gd name="connsiteY3" fmla="*/ 3520440 h 4434840"/>
                <a:gd name="connsiteX4" fmla="*/ 10559034 w 10559034"/>
                <a:gd name="connsiteY4" fmla="*/ 3977640 h 4434840"/>
                <a:gd name="connsiteX5" fmla="*/ 10330434 w 10559034"/>
                <a:gd name="connsiteY5" fmla="*/ 4434840 h 4434840"/>
                <a:gd name="connsiteX6" fmla="*/ 9726930 w 10559034"/>
                <a:gd name="connsiteY6" fmla="*/ 4434840 h 4434840"/>
                <a:gd name="connsiteX7" fmla="*/ 9498330 w 10559034"/>
                <a:gd name="connsiteY7" fmla="*/ 3977640 h 4434840"/>
                <a:gd name="connsiteX0" fmla="*/ 0 w 1060704"/>
                <a:gd name="connsiteY0" fmla="*/ 457200 h 914400"/>
                <a:gd name="connsiteX1" fmla="*/ 228600 w 1060704"/>
                <a:gd name="connsiteY1" fmla="*/ 0 h 914400"/>
                <a:gd name="connsiteX2" fmla="*/ 832104 w 1060704"/>
                <a:gd name="connsiteY2" fmla="*/ 0 h 914400"/>
                <a:gd name="connsiteX3" fmla="*/ 1060704 w 1060704"/>
                <a:gd name="connsiteY3" fmla="*/ 457200 h 914400"/>
                <a:gd name="connsiteX4" fmla="*/ 832104 w 1060704"/>
                <a:gd name="connsiteY4" fmla="*/ 914400 h 914400"/>
                <a:gd name="connsiteX5" fmla="*/ 228600 w 1060704"/>
                <a:gd name="connsiteY5" fmla="*/ 914400 h 914400"/>
                <a:gd name="connsiteX6" fmla="*/ 0 w 1060704"/>
                <a:gd name="connsiteY6" fmla="*/ 4572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0704" h="914400">
                  <a:moveTo>
                    <a:pt x="0" y="457200"/>
                  </a:moveTo>
                  <a:lnTo>
                    <a:pt x="228600" y="0"/>
                  </a:lnTo>
                  <a:lnTo>
                    <a:pt x="832104" y="0"/>
                  </a:lnTo>
                  <a:lnTo>
                    <a:pt x="1060704" y="457200"/>
                  </a:lnTo>
                  <a:lnTo>
                    <a:pt x="832104" y="914400"/>
                  </a:lnTo>
                  <a:lnTo>
                    <a:pt x="228600" y="91440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p3d z="28702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sp>
          <p:nvSpPr>
            <p:cNvPr id="72" name="8"/>
            <p:cNvSpPr>
              <a:spLocks noChangeAspect="1"/>
            </p:cNvSpPr>
            <p:nvPr/>
          </p:nvSpPr>
          <p:spPr>
            <a:xfrm>
              <a:off x="6903181" y="3675935"/>
              <a:ext cx="900000" cy="900000"/>
            </a:xfrm>
            <a:custGeom>
              <a:avLst/>
              <a:gdLst>
                <a:gd name="connsiteX0" fmla="*/ 0 w 2700000"/>
                <a:gd name="connsiteY0" fmla="*/ 1350000 h 2700000"/>
                <a:gd name="connsiteX1" fmla="*/ 1350000 w 2700000"/>
                <a:gd name="connsiteY1" fmla="*/ 0 h 2700000"/>
                <a:gd name="connsiteX2" fmla="*/ 2700000 w 2700000"/>
                <a:gd name="connsiteY2" fmla="*/ 1350000 h 2700000"/>
                <a:gd name="connsiteX3" fmla="*/ 1350000 w 2700000"/>
                <a:gd name="connsiteY3" fmla="*/ 2700000 h 2700000"/>
                <a:gd name="connsiteX4" fmla="*/ 0 w 2700000"/>
                <a:gd name="connsiteY4" fmla="*/ 1350000 h 2700000"/>
                <a:gd name="connsiteX0" fmla="*/ 4699812 w 7399812"/>
                <a:gd name="connsiteY0" fmla="*/ 6314300 h 7664300"/>
                <a:gd name="connsiteX1" fmla="*/ 0 w 7399812"/>
                <a:gd name="connsiteY1" fmla="*/ 0 h 7664300"/>
                <a:gd name="connsiteX2" fmla="*/ 6049812 w 7399812"/>
                <a:gd name="connsiteY2" fmla="*/ 4964300 h 7664300"/>
                <a:gd name="connsiteX3" fmla="*/ 7399812 w 7399812"/>
                <a:gd name="connsiteY3" fmla="*/ 6314300 h 7664300"/>
                <a:gd name="connsiteX4" fmla="*/ 6049812 w 7399812"/>
                <a:gd name="connsiteY4" fmla="*/ 7664300 h 7664300"/>
                <a:gd name="connsiteX5" fmla="*/ 4699812 w 7399812"/>
                <a:gd name="connsiteY5" fmla="*/ 6314300 h 7664300"/>
                <a:gd name="connsiteX0" fmla="*/ 0 w 2700000"/>
                <a:gd name="connsiteY0" fmla="*/ 1350000 h 2700000"/>
                <a:gd name="connsiteX1" fmla="*/ 1350000 w 2700000"/>
                <a:gd name="connsiteY1" fmla="*/ 0 h 2700000"/>
                <a:gd name="connsiteX2" fmla="*/ 2700000 w 2700000"/>
                <a:gd name="connsiteY2" fmla="*/ 1350000 h 2700000"/>
                <a:gd name="connsiteX3" fmla="*/ 1350000 w 2700000"/>
                <a:gd name="connsiteY3" fmla="*/ 2700000 h 2700000"/>
                <a:gd name="connsiteX4" fmla="*/ 0 w 2700000"/>
                <a:gd name="connsiteY4" fmla="*/ 1350000 h 27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0000" h="2700000">
                  <a:moveTo>
                    <a:pt x="0" y="1350000"/>
                  </a:moveTo>
                  <a:cubicBezTo>
                    <a:pt x="0" y="604416"/>
                    <a:pt x="604416" y="0"/>
                    <a:pt x="1350000" y="0"/>
                  </a:cubicBezTo>
                  <a:cubicBezTo>
                    <a:pt x="2095584" y="0"/>
                    <a:pt x="2700000" y="604416"/>
                    <a:pt x="2700000" y="1350000"/>
                  </a:cubicBezTo>
                  <a:cubicBezTo>
                    <a:pt x="2700000" y="2095584"/>
                    <a:pt x="2095584" y="2700000"/>
                    <a:pt x="1350000" y="2700000"/>
                  </a:cubicBezTo>
                  <a:cubicBezTo>
                    <a:pt x="604416" y="2700000"/>
                    <a:pt x="0" y="2095584"/>
                    <a:pt x="0" y="13500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p3d z="2908300" extrusionH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sp>
          <p:nvSpPr>
            <p:cNvPr id="73" name="9"/>
            <p:cNvSpPr>
              <a:spLocks noChangeAspect="1"/>
            </p:cNvSpPr>
            <p:nvPr/>
          </p:nvSpPr>
          <p:spPr>
            <a:xfrm>
              <a:off x="6993181" y="3765935"/>
              <a:ext cx="720000" cy="720000"/>
            </a:xfrm>
            <a:custGeom>
              <a:avLst/>
              <a:gdLst>
                <a:gd name="connsiteX0" fmla="*/ 0 w 2700000"/>
                <a:gd name="connsiteY0" fmla="*/ 1350000 h 2700000"/>
                <a:gd name="connsiteX1" fmla="*/ 1350000 w 2700000"/>
                <a:gd name="connsiteY1" fmla="*/ 0 h 2700000"/>
                <a:gd name="connsiteX2" fmla="*/ 2700000 w 2700000"/>
                <a:gd name="connsiteY2" fmla="*/ 1350000 h 2700000"/>
                <a:gd name="connsiteX3" fmla="*/ 1350000 w 2700000"/>
                <a:gd name="connsiteY3" fmla="*/ 2700000 h 2700000"/>
                <a:gd name="connsiteX4" fmla="*/ 0 w 2700000"/>
                <a:gd name="connsiteY4" fmla="*/ 1350000 h 2700000"/>
                <a:gd name="connsiteX0" fmla="*/ 4699812 w 7399812"/>
                <a:gd name="connsiteY0" fmla="*/ 6314300 h 7664300"/>
                <a:gd name="connsiteX1" fmla="*/ 0 w 7399812"/>
                <a:gd name="connsiteY1" fmla="*/ 0 h 7664300"/>
                <a:gd name="connsiteX2" fmla="*/ 6049812 w 7399812"/>
                <a:gd name="connsiteY2" fmla="*/ 4964300 h 7664300"/>
                <a:gd name="connsiteX3" fmla="*/ 7399812 w 7399812"/>
                <a:gd name="connsiteY3" fmla="*/ 6314300 h 7664300"/>
                <a:gd name="connsiteX4" fmla="*/ 6049812 w 7399812"/>
                <a:gd name="connsiteY4" fmla="*/ 7664300 h 7664300"/>
                <a:gd name="connsiteX5" fmla="*/ 4699812 w 7399812"/>
                <a:gd name="connsiteY5" fmla="*/ 6314300 h 7664300"/>
                <a:gd name="connsiteX0" fmla="*/ 0 w 2700000"/>
                <a:gd name="connsiteY0" fmla="*/ 1350000 h 2700000"/>
                <a:gd name="connsiteX1" fmla="*/ 1350000 w 2700000"/>
                <a:gd name="connsiteY1" fmla="*/ 0 h 2700000"/>
                <a:gd name="connsiteX2" fmla="*/ 2700000 w 2700000"/>
                <a:gd name="connsiteY2" fmla="*/ 1350000 h 2700000"/>
                <a:gd name="connsiteX3" fmla="*/ 1350000 w 2700000"/>
                <a:gd name="connsiteY3" fmla="*/ 2700000 h 2700000"/>
                <a:gd name="connsiteX4" fmla="*/ 0 w 2700000"/>
                <a:gd name="connsiteY4" fmla="*/ 1350000 h 27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0000" h="2700000">
                  <a:moveTo>
                    <a:pt x="0" y="1350000"/>
                  </a:moveTo>
                  <a:cubicBezTo>
                    <a:pt x="0" y="604416"/>
                    <a:pt x="604416" y="0"/>
                    <a:pt x="1350000" y="0"/>
                  </a:cubicBezTo>
                  <a:cubicBezTo>
                    <a:pt x="2095584" y="0"/>
                    <a:pt x="2700000" y="604416"/>
                    <a:pt x="2700000" y="1350000"/>
                  </a:cubicBezTo>
                  <a:cubicBezTo>
                    <a:pt x="2700000" y="2095584"/>
                    <a:pt x="2095584" y="2700000"/>
                    <a:pt x="1350000" y="2700000"/>
                  </a:cubicBezTo>
                  <a:cubicBezTo>
                    <a:pt x="604416" y="2700000"/>
                    <a:pt x="0" y="2095584"/>
                    <a:pt x="0" y="13500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p3d z="2946400" extrusionH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sp>
          <p:nvSpPr>
            <p:cNvPr id="74" name="12"/>
            <p:cNvSpPr/>
            <p:nvPr/>
          </p:nvSpPr>
          <p:spPr>
            <a:xfrm>
              <a:off x="4653181" y="4035935"/>
              <a:ext cx="5400000" cy="180000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9246870 w 10161270"/>
                <a:gd name="connsiteY0" fmla="*/ 3495935 h 4410335"/>
                <a:gd name="connsiteX1" fmla="*/ 0 w 10161270"/>
                <a:gd name="connsiteY1" fmla="*/ 0 h 4410335"/>
                <a:gd name="connsiteX2" fmla="*/ 10161270 w 10161270"/>
                <a:gd name="connsiteY2" fmla="*/ 3495935 h 4410335"/>
                <a:gd name="connsiteX3" fmla="*/ 10161270 w 10161270"/>
                <a:gd name="connsiteY3" fmla="*/ 4410335 h 4410335"/>
                <a:gd name="connsiteX4" fmla="*/ 9246870 w 10161270"/>
                <a:gd name="connsiteY4" fmla="*/ 4410335 h 4410335"/>
                <a:gd name="connsiteX5" fmla="*/ 9246870 w 10161270"/>
                <a:gd name="connsiteY5" fmla="*/ 3495935 h 4410335"/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914400">
                  <a:moveTo>
                    <a:pt x="0" y="0"/>
                  </a:moveTo>
                  <a:lnTo>
                    <a:pt x="914400" y="0"/>
                  </a:lnTo>
                  <a:lnTo>
                    <a:pt x="914400" y="914400"/>
                  </a:lnTo>
                  <a:lnTo>
                    <a:pt x="0" y="914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p3d z="3238500">
              <a:bevelT w="90000" h="90000"/>
              <a:bevelB w="90000" h="9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sp>
          <p:nvSpPr>
            <p:cNvPr id="75" name="10"/>
            <p:cNvSpPr>
              <a:spLocks noChangeAspect="1"/>
            </p:cNvSpPr>
            <p:nvPr/>
          </p:nvSpPr>
          <p:spPr>
            <a:xfrm>
              <a:off x="7137181" y="3909935"/>
              <a:ext cx="432000" cy="432000"/>
            </a:xfrm>
            <a:custGeom>
              <a:avLst/>
              <a:gdLst>
                <a:gd name="connsiteX0" fmla="*/ 0 w 2700000"/>
                <a:gd name="connsiteY0" fmla="*/ 1350000 h 2700000"/>
                <a:gd name="connsiteX1" fmla="*/ 1350000 w 2700000"/>
                <a:gd name="connsiteY1" fmla="*/ 0 h 2700000"/>
                <a:gd name="connsiteX2" fmla="*/ 2700000 w 2700000"/>
                <a:gd name="connsiteY2" fmla="*/ 1350000 h 2700000"/>
                <a:gd name="connsiteX3" fmla="*/ 1350000 w 2700000"/>
                <a:gd name="connsiteY3" fmla="*/ 2700000 h 2700000"/>
                <a:gd name="connsiteX4" fmla="*/ 0 w 2700000"/>
                <a:gd name="connsiteY4" fmla="*/ 1350000 h 2700000"/>
                <a:gd name="connsiteX0" fmla="*/ 4699812 w 7399812"/>
                <a:gd name="connsiteY0" fmla="*/ 6314300 h 7664300"/>
                <a:gd name="connsiteX1" fmla="*/ 0 w 7399812"/>
                <a:gd name="connsiteY1" fmla="*/ 0 h 7664300"/>
                <a:gd name="connsiteX2" fmla="*/ 6049812 w 7399812"/>
                <a:gd name="connsiteY2" fmla="*/ 4964300 h 7664300"/>
                <a:gd name="connsiteX3" fmla="*/ 7399812 w 7399812"/>
                <a:gd name="connsiteY3" fmla="*/ 6314300 h 7664300"/>
                <a:gd name="connsiteX4" fmla="*/ 6049812 w 7399812"/>
                <a:gd name="connsiteY4" fmla="*/ 7664300 h 7664300"/>
                <a:gd name="connsiteX5" fmla="*/ 4699812 w 7399812"/>
                <a:gd name="connsiteY5" fmla="*/ 6314300 h 7664300"/>
                <a:gd name="connsiteX0" fmla="*/ 0 w 2700000"/>
                <a:gd name="connsiteY0" fmla="*/ 1350000 h 2700000"/>
                <a:gd name="connsiteX1" fmla="*/ 1350000 w 2700000"/>
                <a:gd name="connsiteY1" fmla="*/ 0 h 2700000"/>
                <a:gd name="connsiteX2" fmla="*/ 2700000 w 2700000"/>
                <a:gd name="connsiteY2" fmla="*/ 1350000 h 2700000"/>
                <a:gd name="connsiteX3" fmla="*/ 1350000 w 2700000"/>
                <a:gd name="connsiteY3" fmla="*/ 2700000 h 2700000"/>
                <a:gd name="connsiteX4" fmla="*/ 0 w 2700000"/>
                <a:gd name="connsiteY4" fmla="*/ 1350000 h 27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0000" h="2700000">
                  <a:moveTo>
                    <a:pt x="0" y="1350000"/>
                  </a:moveTo>
                  <a:cubicBezTo>
                    <a:pt x="0" y="604416"/>
                    <a:pt x="604416" y="0"/>
                    <a:pt x="1350000" y="0"/>
                  </a:cubicBezTo>
                  <a:cubicBezTo>
                    <a:pt x="2095584" y="0"/>
                    <a:pt x="2700000" y="604416"/>
                    <a:pt x="2700000" y="1350000"/>
                  </a:cubicBezTo>
                  <a:cubicBezTo>
                    <a:pt x="2700000" y="2095584"/>
                    <a:pt x="2095584" y="2700000"/>
                    <a:pt x="1350000" y="2700000"/>
                  </a:cubicBezTo>
                  <a:cubicBezTo>
                    <a:pt x="604416" y="2700000"/>
                    <a:pt x="0" y="2095584"/>
                    <a:pt x="0" y="13500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p3d z="3327400" extrusionH="381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sp>
          <p:nvSpPr>
            <p:cNvPr id="76" name="11"/>
            <p:cNvSpPr>
              <a:spLocks noChangeAspect="1"/>
            </p:cNvSpPr>
            <p:nvPr/>
          </p:nvSpPr>
          <p:spPr>
            <a:xfrm>
              <a:off x="7047181" y="3819935"/>
              <a:ext cx="612000" cy="612000"/>
            </a:xfrm>
            <a:custGeom>
              <a:avLst/>
              <a:gdLst>
                <a:gd name="connsiteX0" fmla="*/ 0 w 2700000"/>
                <a:gd name="connsiteY0" fmla="*/ 1350000 h 2700000"/>
                <a:gd name="connsiteX1" fmla="*/ 1350000 w 2700000"/>
                <a:gd name="connsiteY1" fmla="*/ 0 h 2700000"/>
                <a:gd name="connsiteX2" fmla="*/ 2700000 w 2700000"/>
                <a:gd name="connsiteY2" fmla="*/ 1350000 h 2700000"/>
                <a:gd name="connsiteX3" fmla="*/ 1350000 w 2700000"/>
                <a:gd name="connsiteY3" fmla="*/ 2700000 h 2700000"/>
                <a:gd name="connsiteX4" fmla="*/ 0 w 2700000"/>
                <a:gd name="connsiteY4" fmla="*/ 1350000 h 2700000"/>
                <a:gd name="connsiteX0" fmla="*/ 4699812 w 7399812"/>
                <a:gd name="connsiteY0" fmla="*/ 6314300 h 7664300"/>
                <a:gd name="connsiteX1" fmla="*/ 0 w 7399812"/>
                <a:gd name="connsiteY1" fmla="*/ 0 h 7664300"/>
                <a:gd name="connsiteX2" fmla="*/ 6049812 w 7399812"/>
                <a:gd name="connsiteY2" fmla="*/ 4964300 h 7664300"/>
                <a:gd name="connsiteX3" fmla="*/ 7399812 w 7399812"/>
                <a:gd name="connsiteY3" fmla="*/ 6314300 h 7664300"/>
                <a:gd name="connsiteX4" fmla="*/ 6049812 w 7399812"/>
                <a:gd name="connsiteY4" fmla="*/ 7664300 h 7664300"/>
                <a:gd name="connsiteX5" fmla="*/ 4699812 w 7399812"/>
                <a:gd name="connsiteY5" fmla="*/ 6314300 h 7664300"/>
                <a:gd name="connsiteX0" fmla="*/ 0 w 2700000"/>
                <a:gd name="connsiteY0" fmla="*/ 1350000 h 2700000"/>
                <a:gd name="connsiteX1" fmla="*/ 1350000 w 2700000"/>
                <a:gd name="connsiteY1" fmla="*/ 0 h 2700000"/>
                <a:gd name="connsiteX2" fmla="*/ 2700000 w 2700000"/>
                <a:gd name="connsiteY2" fmla="*/ 1350000 h 2700000"/>
                <a:gd name="connsiteX3" fmla="*/ 1350000 w 2700000"/>
                <a:gd name="connsiteY3" fmla="*/ 2700000 h 2700000"/>
                <a:gd name="connsiteX4" fmla="*/ 0 w 2700000"/>
                <a:gd name="connsiteY4" fmla="*/ 1350000 h 27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0000" h="2700000">
                  <a:moveTo>
                    <a:pt x="0" y="1350000"/>
                  </a:moveTo>
                  <a:cubicBezTo>
                    <a:pt x="0" y="604416"/>
                    <a:pt x="604416" y="0"/>
                    <a:pt x="1350000" y="0"/>
                  </a:cubicBezTo>
                  <a:cubicBezTo>
                    <a:pt x="2095584" y="0"/>
                    <a:pt x="2700000" y="604416"/>
                    <a:pt x="2700000" y="1350000"/>
                  </a:cubicBezTo>
                  <a:cubicBezTo>
                    <a:pt x="2700000" y="2095584"/>
                    <a:pt x="2095584" y="2700000"/>
                    <a:pt x="1350000" y="2700000"/>
                  </a:cubicBezTo>
                  <a:cubicBezTo>
                    <a:pt x="604416" y="2700000"/>
                    <a:pt x="0" y="2095584"/>
                    <a:pt x="0" y="13500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p3d z="3467100" extrusionH="63500">
              <a:bevelT w="38100" h="38100"/>
              <a:bevelB w="381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</p:grpSp>
      <p:grpSp>
        <p:nvGrpSpPr>
          <p:cNvPr id="357" name="组合 356"/>
          <p:cNvGrpSpPr/>
          <p:nvPr/>
        </p:nvGrpSpPr>
        <p:grpSpPr>
          <a:xfrm>
            <a:off x="502518" y="2348075"/>
            <a:ext cx="2083798" cy="2727814"/>
            <a:chOff x="6953891" y="3475785"/>
            <a:chExt cx="2083798" cy="2727814"/>
          </a:xfrm>
        </p:grpSpPr>
        <p:sp>
          <p:nvSpPr>
            <p:cNvPr id="335" name="椭圆 581"/>
            <p:cNvSpPr>
              <a:spLocks noChangeAspect="1"/>
            </p:cNvSpPr>
            <p:nvPr/>
          </p:nvSpPr>
          <p:spPr>
            <a:xfrm>
              <a:off x="8327804" y="4141108"/>
              <a:ext cx="72000" cy="7200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6731000 w 7645400"/>
                <a:gd name="connsiteY0" fmla="*/ 2514600 h 2971800"/>
                <a:gd name="connsiteX1" fmla="*/ 0 w 7645400"/>
                <a:gd name="connsiteY1" fmla="*/ 0 h 2971800"/>
                <a:gd name="connsiteX2" fmla="*/ 7188200 w 7645400"/>
                <a:gd name="connsiteY2" fmla="*/ 2057400 h 2971800"/>
                <a:gd name="connsiteX3" fmla="*/ 7645400 w 7645400"/>
                <a:gd name="connsiteY3" fmla="*/ 2514600 h 2971800"/>
                <a:gd name="connsiteX4" fmla="*/ 7188200 w 7645400"/>
                <a:gd name="connsiteY4" fmla="*/ 2971800 h 2971800"/>
                <a:gd name="connsiteX5" fmla="*/ 6731000 w 7645400"/>
                <a:gd name="connsiteY5" fmla="*/ 2514600 h 2971800"/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914400">
                  <a:moveTo>
                    <a:pt x="0" y="457200"/>
                  </a:moveTo>
                  <a:cubicBezTo>
                    <a:pt x="0" y="204695"/>
                    <a:pt x="204695" y="0"/>
                    <a:pt x="457200" y="0"/>
                  </a:cubicBezTo>
                  <a:cubicBezTo>
                    <a:pt x="709705" y="0"/>
                    <a:pt x="914400" y="204695"/>
                    <a:pt x="914400" y="457200"/>
                  </a:cubicBezTo>
                  <a:cubicBezTo>
                    <a:pt x="914400" y="709705"/>
                    <a:pt x="709705" y="914400"/>
                    <a:pt x="457200" y="914400"/>
                  </a:cubicBezTo>
                  <a:cubicBezTo>
                    <a:pt x="204695" y="914400"/>
                    <a:pt x="0" y="709705"/>
                    <a:pt x="0" y="45720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  <a:scene3d>
              <a:camera prst="orthographicFront">
                <a:rot lat="16200000" lon="0" rev="0"/>
              </a:camera>
              <a:lightRig rig="threePt" dir="t">
                <a:rot lat="0" lon="0" rev="9000000"/>
              </a:lightRig>
            </a:scene3d>
            <a:sp3d z="36000">
              <a:bevelT w="36000" h="36000"/>
              <a:bevelB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6" name="椭圆 581"/>
            <p:cNvSpPr>
              <a:spLocks noChangeAspect="1"/>
            </p:cNvSpPr>
            <p:nvPr/>
          </p:nvSpPr>
          <p:spPr>
            <a:xfrm>
              <a:off x="8596177" y="4242089"/>
              <a:ext cx="72000" cy="7200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6731000 w 7645400"/>
                <a:gd name="connsiteY0" fmla="*/ 2514600 h 2971800"/>
                <a:gd name="connsiteX1" fmla="*/ 0 w 7645400"/>
                <a:gd name="connsiteY1" fmla="*/ 0 h 2971800"/>
                <a:gd name="connsiteX2" fmla="*/ 7188200 w 7645400"/>
                <a:gd name="connsiteY2" fmla="*/ 2057400 h 2971800"/>
                <a:gd name="connsiteX3" fmla="*/ 7645400 w 7645400"/>
                <a:gd name="connsiteY3" fmla="*/ 2514600 h 2971800"/>
                <a:gd name="connsiteX4" fmla="*/ 7188200 w 7645400"/>
                <a:gd name="connsiteY4" fmla="*/ 2971800 h 2971800"/>
                <a:gd name="connsiteX5" fmla="*/ 6731000 w 7645400"/>
                <a:gd name="connsiteY5" fmla="*/ 2514600 h 2971800"/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914400">
                  <a:moveTo>
                    <a:pt x="0" y="457200"/>
                  </a:moveTo>
                  <a:cubicBezTo>
                    <a:pt x="0" y="204695"/>
                    <a:pt x="204695" y="0"/>
                    <a:pt x="457200" y="0"/>
                  </a:cubicBezTo>
                  <a:cubicBezTo>
                    <a:pt x="709705" y="0"/>
                    <a:pt x="914400" y="204695"/>
                    <a:pt x="914400" y="457200"/>
                  </a:cubicBezTo>
                  <a:cubicBezTo>
                    <a:pt x="914400" y="709705"/>
                    <a:pt x="709705" y="914400"/>
                    <a:pt x="457200" y="914400"/>
                  </a:cubicBezTo>
                  <a:cubicBezTo>
                    <a:pt x="204695" y="914400"/>
                    <a:pt x="0" y="709705"/>
                    <a:pt x="0" y="45720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  <a:scene3d>
              <a:camera prst="orthographicFront">
                <a:rot lat="16200000" lon="0" rev="0"/>
              </a:camera>
              <a:lightRig rig="threePt" dir="t">
                <a:rot lat="0" lon="0" rev="9000000"/>
              </a:lightRig>
            </a:scene3d>
            <a:sp3d z="36000">
              <a:bevelT w="36000" h="36000"/>
              <a:bevelB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7" name="椭圆 581"/>
            <p:cNvSpPr>
              <a:spLocks noChangeAspect="1"/>
            </p:cNvSpPr>
            <p:nvPr/>
          </p:nvSpPr>
          <p:spPr>
            <a:xfrm>
              <a:off x="8323127" y="4418127"/>
              <a:ext cx="72000" cy="7200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6731000 w 7645400"/>
                <a:gd name="connsiteY0" fmla="*/ 2514600 h 2971800"/>
                <a:gd name="connsiteX1" fmla="*/ 0 w 7645400"/>
                <a:gd name="connsiteY1" fmla="*/ 0 h 2971800"/>
                <a:gd name="connsiteX2" fmla="*/ 7188200 w 7645400"/>
                <a:gd name="connsiteY2" fmla="*/ 2057400 h 2971800"/>
                <a:gd name="connsiteX3" fmla="*/ 7645400 w 7645400"/>
                <a:gd name="connsiteY3" fmla="*/ 2514600 h 2971800"/>
                <a:gd name="connsiteX4" fmla="*/ 7188200 w 7645400"/>
                <a:gd name="connsiteY4" fmla="*/ 2971800 h 2971800"/>
                <a:gd name="connsiteX5" fmla="*/ 6731000 w 7645400"/>
                <a:gd name="connsiteY5" fmla="*/ 2514600 h 2971800"/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914400">
                  <a:moveTo>
                    <a:pt x="0" y="457200"/>
                  </a:moveTo>
                  <a:cubicBezTo>
                    <a:pt x="0" y="204695"/>
                    <a:pt x="204695" y="0"/>
                    <a:pt x="457200" y="0"/>
                  </a:cubicBezTo>
                  <a:cubicBezTo>
                    <a:pt x="709705" y="0"/>
                    <a:pt x="914400" y="204695"/>
                    <a:pt x="914400" y="457200"/>
                  </a:cubicBezTo>
                  <a:cubicBezTo>
                    <a:pt x="914400" y="709705"/>
                    <a:pt x="709705" y="914400"/>
                    <a:pt x="457200" y="914400"/>
                  </a:cubicBezTo>
                  <a:cubicBezTo>
                    <a:pt x="204695" y="914400"/>
                    <a:pt x="0" y="709705"/>
                    <a:pt x="0" y="45720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  <a:scene3d>
              <a:camera prst="orthographicFront">
                <a:rot lat="16200000" lon="0" rev="0"/>
              </a:camera>
              <a:lightRig rig="threePt" dir="t">
                <a:rot lat="0" lon="0" rev="9000000"/>
              </a:lightRig>
            </a:scene3d>
            <a:sp3d z="36000">
              <a:bevelT w="36000" h="36000"/>
              <a:bevelB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8" name="椭圆 581"/>
            <p:cNvSpPr>
              <a:spLocks noChangeAspect="1"/>
            </p:cNvSpPr>
            <p:nvPr/>
          </p:nvSpPr>
          <p:spPr>
            <a:xfrm>
              <a:off x="8545854" y="4533976"/>
              <a:ext cx="72000" cy="7200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6731000 w 7645400"/>
                <a:gd name="connsiteY0" fmla="*/ 2514600 h 2971800"/>
                <a:gd name="connsiteX1" fmla="*/ 0 w 7645400"/>
                <a:gd name="connsiteY1" fmla="*/ 0 h 2971800"/>
                <a:gd name="connsiteX2" fmla="*/ 7188200 w 7645400"/>
                <a:gd name="connsiteY2" fmla="*/ 2057400 h 2971800"/>
                <a:gd name="connsiteX3" fmla="*/ 7645400 w 7645400"/>
                <a:gd name="connsiteY3" fmla="*/ 2514600 h 2971800"/>
                <a:gd name="connsiteX4" fmla="*/ 7188200 w 7645400"/>
                <a:gd name="connsiteY4" fmla="*/ 2971800 h 2971800"/>
                <a:gd name="connsiteX5" fmla="*/ 6731000 w 7645400"/>
                <a:gd name="connsiteY5" fmla="*/ 2514600 h 2971800"/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914400">
                  <a:moveTo>
                    <a:pt x="0" y="457200"/>
                  </a:moveTo>
                  <a:cubicBezTo>
                    <a:pt x="0" y="204695"/>
                    <a:pt x="204695" y="0"/>
                    <a:pt x="457200" y="0"/>
                  </a:cubicBezTo>
                  <a:cubicBezTo>
                    <a:pt x="709705" y="0"/>
                    <a:pt x="914400" y="204695"/>
                    <a:pt x="914400" y="457200"/>
                  </a:cubicBezTo>
                  <a:cubicBezTo>
                    <a:pt x="914400" y="709705"/>
                    <a:pt x="709705" y="914400"/>
                    <a:pt x="457200" y="914400"/>
                  </a:cubicBezTo>
                  <a:cubicBezTo>
                    <a:pt x="204695" y="914400"/>
                    <a:pt x="0" y="709705"/>
                    <a:pt x="0" y="45720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  <a:scene3d>
              <a:camera prst="orthographicFront">
                <a:rot lat="16200000" lon="0" rev="0"/>
              </a:camera>
              <a:lightRig rig="threePt" dir="t">
                <a:rot lat="0" lon="0" rev="9000000"/>
              </a:lightRig>
            </a:scene3d>
            <a:sp3d z="36000">
              <a:bevelT w="36000" h="36000"/>
              <a:bevelB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39" name="组合 338"/>
            <p:cNvGrpSpPr/>
            <p:nvPr/>
          </p:nvGrpSpPr>
          <p:grpSpPr>
            <a:xfrm>
              <a:off x="6953891" y="3597823"/>
              <a:ext cx="2083798" cy="2605776"/>
              <a:chOff x="6953891" y="3597823"/>
              <a:chExt cx="2083798" cy="2605776"/>
            </a:xfrm>
          </p:grpSpPr>
          <p:grpSp>
            <p:nvGrpSpPr>
              <p:cNvPr id="340" name="组合 339"/>
              <p:cNvGrpSpPr/>
              <p:nvPr/>
            </p:nvGrpSpPr>
            <p:grpSpPr>
              <a:xfrm>
                <a:off x="7047452" y="5181561"/>
                <a:ext cx="1800000" cy="1022038"/>
                <a:chOff x="1985312" y="5426343"/>
                <a:chExt cx="1800000" cy="1022038"/>
              </a:xfrm>
            </p:grpSpPr>
            <p:grpSp>
              <p:nvGrpSpPr>
                <p:cNvPr id="344" name="组合 343"/>
                <p:cNvGrpSpPr/>
                <p:nvPr/>
              </p:nvGrpSpPr>
              <p:grpSpPr>
                <a:xfrm>
                  <a:off x="1985312" y="5426343"/>
                  <a:ext cx="1800000" cy="1022038"/>
                  <a:chOff x="4424637" y="4970374"/>
                  <a:chExt cx="1800000" cy="1022038"/>
                </a:xfrm>
              </p:grpSpPr>
              <p:sp>
                <p:nvSpPr>
                  <p:cNvPr id="353" name="任意多边形 352"/>
                  <p:cNvSpPr/>
                  <p:nvPr/>
                </p:nvSpPr>
                <p:spPr>
                  <a:xfrm>
                    <a:off x="4424637" y="5240374"/>
                    <a:ext cx="1800000" cy="752038"/>
                  </a:xfrm>
                  <a:custGeom>
                    <a:avLst/>
                    <a:gdLst>
                      <a:gd name="connsiteX0" fmla="*/ 0 w 1800000"/>
                      <a:gd name="connsiteY0" fmla="*/ 0 h 752038"/>
                      <a:gd name="connsiteX1" fmla="*/ 1800000 w 1800000"/>
                      <a:gd name="connsiteY1" fmla="*/ 0 h 752038"/>
                      <a:gd name="connsiteX2" fmla="*/ 1800000 w 1800000"/>
                      <a:gd name="connsiteY2" fmla="*/ 37465 h 752038"/>
                      <a:gd name="connsiteX3" fmla="*/ 1800000 w 1800000"/>
                      <a:gd name="connsiteY3" fmla="*/ 482038 h 752038"/>
                      <a:gd name="connsiteX4" fmla="*/ 900000 w 1800000"/>
                      <a:gd name="connsiteY4" fmla="*/ 752038 h 752038"/>
                      <a:gd name="connsiteX5" fmla="*/ 0 w 1800000"/>
                      <a:gd name="connsiteY5" fmla="*/ 482038 h 752038"/>
                      <a:gd name="connsiteX6" fmla="*/ 0 w 1800000"/>
                      <a:gd name="connsiteY6" fmla="*/ 37465 h 7520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800000" h="752038">
                        <a:moveTo>
                          <a:pt x="0" y="0"/>
                        </a:moveTo>
                        <a:lnTo>
                          <a:pt x="1800000" y="0"/>
                        </a:lnTo>
                        <a:lnTo>
                          <a:pt x="1800000" y="37465"/>
                        </a:lnTo>
                        <a:lnTo>
                          <a:pt x="1800000" y="482038"/>
                        </a:lnTo>
                        <a:cubicBezTo>
                          <a:pt x="1800000" y="631155"/>
                          <a:pt x="1397056" y="752038"/>
                          <a:pt x="900000" y="752038"/>
                        </a:cubicBezTo>
                        <a:cubicBezTo>
                          <a:pt x="402944" y="752038"/>
                          <a:pt x="0" y="631155"/>
                          <a:pt x="0" y="482038"/>
                        </a:cubicBezTo>
                        <a:lnTo>
                          <a:pt x="0" y="37465"/>
                        </a:lnTo>
                        <a:close/>
                      </a:path>
                    </a:pathLst>
                  </a:custGeom>
                  <a:solidFill>
                    <a:srgbClr val="3EDD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4" name="椭圆 535"/>
                  <p:cNvSpPr/>
                  <p:nvPr/>
                </p:nvSpPr>
                <p:spPr>
                  <a:xfrm>
                    <a:off x="4424637" y="4970374"/>
                    <a:ext cx="1800000" cy="540000"/>
                  </a:xfrm>
                  <a:custGeom>
                    <a:avLst/>
                    <a:gdLst>
                      <a:gd name="connsiteX0" fmla="*/ 0 w 1800000"/>
                      <a:gd name="connsiteY0" fmla="*/ 270000 h 540000"/>
                      <a:gd name="connsiteX1" fmla="*/ 900000 w 1800000"/>
                      <a:gd name="connsiteY1" fmla="*/ 0 h 540000"/>
                      <a:gd name="connsiteX2" fmla="*/ 1800000 w 1800000"/>
                      <a:gd name="connsiteY2" fmla="*/ 270000 h 540000"/>
                      <a:gd name="connsiteX3" fmla="*/ 900000 w 1800000"/>
                      <a:gd name="connsiteY3" fmla="*/ 540000 h 540000"/>
                      <a:gd name="connsiteX4" fmla="*/ 0 w 1800000"/>
                      <a:gd name="connsiteY4" fmla="*/ 270000 h 540000"/>
                      <a:gd name="connsiteX0" fmla="*/ 2270479 w 4070479"/>
                      <a:gd name="connsiteY0" fmla="*/ 3702928 h 3972928"/>
                      <a:gd name="connsiteX1" fmla="*/ 0 w 4070479"/>
                      <a:gd name="connsiteY1" fmla="*/ 0 h 3972928"/>
                      <a:gd name="connsiteX2" fmla="*/ 3170479 w 4070479"/>
                      <a:gd name="connsiteY2" fmla="*/ 3432928 h 3972928"/>
                      <a:gd name="connsiteX3" fmla="*/ 4070479 w 4070479"/>
                      <a:gd name="connsiteY3" fmla="*/ 3702928 h 3972928"/>
                      <a:gd name="connsiteX4" fmla="*/ 3170479 w 4070479"/>
                      <a:gd name="connsiteY4" fmla="*/ 3972928 h 3972928"/>
                      <a:gd name="connsiteX5" fmla="*/ 2270479 w 4070479"/>
                      <a:gd name="connsiteY5" fmla="*/ 3702928 h 3972928"/>
                      <a:gd name="connsiteX0" fmla="*/ 0 w 1800000"/>
                      <a:gd name="connsiteY0" fmla="*/ 270000 h 540000"/>
                      <a:gd name="connsiteX1" fmla="*/ 900000 w 1800000"/>
                      <a:gd name="connsiteY1" fmla="*/ 0 h 540000"/>
                      <a:gd name="connsiteX2" fmla="*/ 1800000 w 1800000"/>
                      <a:gd name="connsiteY2" fmla="*/ 270000 h 540000"/>
                      <a:gd name="connsiteX3" fmla="*/ 900000 w 1800000"/>
                      <a:gd name="connsiteY3" fmla="*/ 540000 h 540000"/>
                      <a:gd name="connsiteX4" fmla="*/ 0 w 1800000"/>
                      <a:gd name="connsiteY4" fmla="*/ 270000 h 54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00000" h="540000">
                        <a:moveTo>
                          <a:pt x="0" y="270000"/>
                        </a:moveTo>
                        <a:cubicBezTo>
                          <a:pt x="0" y="120883"/>
                          <a:pt x="402944" y="0"/>
                          <a:pt x="900000" y="0"/>
                        </a:cubicBezTo>
                        <a:cubicBezTo>
                          <a:pt x="1397056" y="0"/>
                          <a:pt x="1800000" y="120883"/>
                          <a:pt x="1800000" y="270000"/>
                        </a:cubicBezTo>
                        <a:cubicBezTo>
                          <a:pt x="1800000" y="419117"/>
                          <a:pt x="1397056" y="540000"/>
                          <a:pt x="900000" y="540000"/>
                        </a:cubicBezTo>
                        <a:cubicBezTo>
                          <a:pt x="402944" y="540000"/>
                          <a:pt x="0" y="419117"/>
                          <a:pt x="0" y="270000"/>
                        </a:cubicBezTo>
                        <a:close/>
                      </a:path>
                    </a:pathLst>
                  </a:custGeom>
                  <a:solidFill>
                    <a:srgbClr val="B9F1F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45" name="组合 344"/>
                <p:cNvGrpSpPr/>
                <p:nvPr/>
              </p:nvGrpSpPr>
              <p:grpSpPr>
                <a:xfrm>
                  <a:off x="2164587" y="5908381"/>
                  <a:ext cx="1441450" cy="540000"/>
                  <a:chOff x="1461213" y="3484787"/>
                  <a:chExt cx="1441450" cy="540000"/>
                </a:xfrm>
              </p:grpSpPr>
              <p:cxnSp>
                <p:nvCxnSpPr>
                  <p:cNvPr id="346" name="直接连接符 345"/>
                  <p:cNvCxnSpPr/>
                  <p:nvPr/>
                </p:nvCxnSpPr>
                <p:spPr>
                  <a:xfrm>
                    <a:off x="1461213" y="3542749"/>
                    <a:ext cx="0" cy="360000"/>
                  </a:xfrm>
                  <a:prstGeom prst="line">
                    <a:avLst/>
                  </a:prstGeom>
                  <a:ln cap="rnd"/>
                  <a:scene3d>
                    <a:camera prst="isometricOffAxis1Left">
                      <a:rot lat="4198399" lon="6536696" rev="2538823"/>
                    </a:camera>
                    <a:lightRig rig="threePt" dir="t"/>
                  </a:scene3d>
                  <a:sp3d>
                    <a:bevelT w="25400" h="25400"/>
                    <a:bevelB w="25400" h="25400"/>
                  </a:sp3d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7" name="直接连接符 346"/>
                  <p:cNvCxnSpPr/>
                  <p:nvPr/>
                </p:nvCxnSpPr>
                <p:spPr>
                  <a:xfrm>
                    <a:off x="1950876" y="3542749"/>
                    <a:ext cx="0" cy="360000"/>
                  </a:xfrm>
                  <a:prstGeom prst="line">
                    <a:avLst/>
                  </a:prstGeom>
                  <a:ln cap="rnd"/>
                  <a:scene3d>
                    <a:camera prst="isometricRightUp">
                      <a:rot lat="1627360" lon="18467732" rev="18376223"/>
                    </a:camera>
                    <a:lightRig rig="threePt" dir="t"/>
                  </a:scene3d>
                  <a:sp3d>
                    <a:bevelT w="25400" h="25400"/>
                    <a:bevelB w="25400" h="25400"/>
                  </a:sp3d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8" name="直接连接符 347"/>
                  <p:cNvCxnSpPr/>
                  <p:nvPr/>
                </p:nvCxnSpPr>
                <p:spPr>
                  <a:xfrm>
                    <a:off x="2649376" y="3484787"/>
                    <a:ext cx="0" cy="360000"/>
                  </a:xfrm>
                  <a:prstGeom prst="line">
                    <a:avLst/>
                  </a:prstGeom>
                  <a:ln cap="rnd"/>
                  <a:scene3d>
                    <a:camera prst="orthographicFront">
                      <a:rot lat="676877" lon="21215763" rev="16379386"/>
                    </a:camera>
                    <a:lightRig rig="threePt" dir="t"/>
                  </a:scene3d>
                  <a:sp3d>
                    <a:bevelT w="25400" h="25400"/>
                    <a:bevelB w="25400" h="25400"/>
                  </a:sp3d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9" name="直接连接符 348"/>
                  <p:cNvCxnSpPr/>
                  <p:nvPr/>
                </p:nvCxnSpPr>
                <p:spPr>
                  <a:xfrm>
                    <a:off x="2902663" y="3574498"/>
                    <a:ext cx="0" cy="360000"/>
                  </a:xfrm>
                  <a:prstGeom prst="line">
                    <a:avLst/>
                  </a:prstGeom>
                  <a:ln cap="rnd"/>
                  <a:scene3d>
                    <a:camera prst="orthographicFront">
                      <a:rot lat="2100000" lon="2580000" rev="7260000"/>
                    </a:camera>
                    <a:lightRig rig="threePt" dir="t"/>
                  </a:scene3d>
                  <a:sp3d>
                    <a:bevelT w="25400" h="25400"/>
                    <a:bevelB w="25400" h="25400"/>
                  </a:sp3d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0" name="直接连接符 349"/>
                  <p:cNvCxnSpPr/>
                  <p:nvPr/>
                </p:nvCxnSpPr>
                <p:spPr>
                  <a:xfrm>
                    <a:off x="2629613" y="3579746"/>
                    <a:ext cx="0" cy="360000"/>
                  </a:xfrm>
                  <a:prstGeom prst="line">
                    <a:avLst/>
                  </a:prstGeom>
                  <a:ln cap="rnd"/>
                  <a:scene3d>
                    <a:camera prst="orthographicFront">
                      <a:rot lat="2876196" lon="13266796" rev="17646628"/>
                    </a:camera>
                    <a:lightRig rig="threePt" dir="t"/>
                  </a:scene3d>
                  <a:sp3d>
                    <a:bevelT w="25400" h="25400"/>
                    <a:bevelB w="25400" h="25400"/>
                  </a:sp3d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" name="直接连接符 350"/>
                  <p:cNvCxnSpPr/>
                  <p:nvPr/>
                </p:nvCxnSpPr>
                <p:spPr>
                  <a:xfrm>
                    <a:off x="2179476" y="3664787"/>
                    <a:ext cx="0" cy="360000"/>
                  </a:xfrm>
                  <a:prstGeom prst="line">
                    <a:avLst/>
                  </a:prstGeom>
                  <a:ln cap="rnd"/>
                  <a:scene3d>
                    <a:camera prst="isometricRightUp">
                      <a:rot lat="1627360" lon="18467732" rev="18376223"/>
                    </a:camera>
                    <a:lightRig rig="threePt" dir="t"/>
                  </a:scene3d>
                  <a:sp3d>
                    <a:bevelT w="25400" h="25400"/>
                    <a:bevelB w="25400" h="25400"/>
                  </a:sp3d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2" name="直接连接符 351"/>
                  <p:cNvCxnSpPr/>
                  <p:nvPr/>
                </p:nvCxnSpPr>
                <p:spPr>
                  <a:xfrm rot="16200000">
                    <a:off x="2230276" y="3574499"/>
                    <a:ext cx="0" cy="360000"/>
                  </a:xfrm>
                  <a:prstGeom prst="line">
                    <a:avLst/>
                  </a:prstGeom>
                  <a:ln cap="rnd"/>
                  <a:scene3d>
                    <a:camera prst="isometricRightUp">
                      <a:rot lat="1627360" lon="18467732" rev="18376223"/>
                    </a:camera>
                    <a:lightRig rig="threePt" dir="t"/>
                  </a:scene3d>
                  <a:sp3d>
                    <a:bevelT w="25400" h="25400"/>
                    <a:bevelB w="25400" h="25400"/>
                  </a:sp3d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41" name="组合 340"/>
              <p:cNvGrpSpPr/>
              <p:nvPr/>
            </p:nvGrpSpPr>
            <p:grpSpPr>
              <a:xfrm flipH="1">
                <a:off x="6953891" y="3597823"/>
                <a:ext cx="2083798" cy="2605776"/>
                <a:chOff x="4424638" y="1120561"/>
                <a:chExt cx="2083798" cy="2605776"/>
              </a:xfrm>
            </p:grpSpPr>
            <p:sp>
              <p:nvSpPr>
                <p:cNvPr id="342" name="任意多边形 341"/>
                <p:cNvSpPr/>
                <p:nvPr/>
              </p:nvSpPr>
              <p:spPr>
                <a:xfrm flipH="1">
                  <a:off x="4429399" y="1264873"/>
                  <a:ext cx="2068131" cy="2461464"/>
                </a:xfrm>
                <a:custGeom>
                  <a:avLst/>
                  <a:gdLst>
                    <a:gd name="connsiteX0" fmla="*/ 235565 w 2068131"/>
                    <a:gd name="connsiteY0" fmla="*/ 0 h 2461464"/>
                    <a:gd name="connsiteX1" fmla="*/ 0 w 2068131"/>
                    <a:gd name="connsiteY1" fmla="*/ 0 h 2461464"/>
                    <a:gd name="connsiteX2" fmla="*/ 83521 w 2068131"/>
                    <a:gd name="connsiteY2" fmla="*/ 299825 h 2461464"/>
                    <a:gd name="connsiteX3" fmla="*/ 83521 w 2068131"/>
                    <a:gd name="connsiteY3" fmla="*/ 1277064 h 2461464"/>
                    <a:gd name="connsiteX4" fmla="*/ 81285 w 2068131"/>
                    <a:gd name="connsiteY4" fmla="*/ 1277064 h 2461464"/>
                    <a:gd name="connsiteX5" fmla="*/ 81285 w 2068131"/>
                    <a:gd name="connsiteY5" fmla="*/ 2191464 h 2461464"/>
                    <a:gd name="connsiteX6" fmla="*/ 981285 w 2068131"/>
                    <a:gd name="connsiteY6" fmla="*/ 2461464 h 2461464"/>
                    <a:gd name="connsiteX7" fmla="*/ 1881285 w 2068131"/>
                    <a:gd name="connsiteY7" fmla="*/ 2191464 h 2461464"/>
                    <a:gd name="connsiteX8" fmla="*/ 1881285 w 2068131"/>
                    <a:gd name="connsiteY8" fmla="*/ 1928991 h 2461464"/>
                    <a:gd name="connsiteX9" fmla="*/ 1883521 w 2068131"/>
                    <a:gd name="connsiteY9" fmla="*/ 1906810 h 2461464"/>
                    <a:gd name="connsiteX10" fmla="*/ 1883521 w 2068131"/>
                    <a:gd name="connsiteY10" fmla="*/ 296559 h 2461464"/>
                    <a:gd name="connsiteX11" fmla="*/ 1898283 w 2068131"/>
                    <a:gd name="connsiteY11" fmla="*/ 284390 h 2461464"/>
                    <a:gd name="connsiteX12" fmla="*/ 2068131 w 2068131"/>
                    <a:gd name="connsiteY12" fmla="*/ 234812 h 2461464"/>
                    <a:gd name="connsiteX13" fmla="*/ 1940133 w 2068131"/>
                    <a:gd name="connsiteY13" fmla="*/ 141790 h 2461464"/>
                    <a:gd name="connsiteX14" fmla="*/ 1883521 w 2068131"/>
                    <a:gd name="connsiteY14" fmla="*/ 110404 h 2461464"/>
                    <a:gd name="connsiteX15" fmla="*/ 1883521 w 2068131"/>
                    <a:gd name="connsiteY15" fmla="*/ 46816 h 2461464"/>
                    <a:gd name="connsiteX16" fmla="*/ 222524 w 2068131"/>
                    <a:gd name="connsiteY16" fmla="*/ 46816 h 2461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068131" h="2461464">
                      <a:moveTo>
                        <a:pt x="235565" y="0"/>
                      </a:moveTo>
                      <a:lnTo>
                        <a:pt x="0" y="0"/>
                      </a:lnTo>
                      <a:lnTo>
                        <a:pt x="83521" y="299825"/>
                      </a:lnTo>
                      <a:lnTo>
                        <a:pt x="83521" y="1277064"/>
                      </a:lnTo>
                      <a:lnTo>
                        <a:pt x="81285" y="1277064"/>
                      </a:lnTo>
                      <a:lnTo>
                        <a:pt x="81285" y="2191464"/>
                      </a:lnTo>
                      <a:cubicBezTo>
                        <a:pt x="81285" y="2340581"/>
                        <a:pt x="484229" y="2461464"/>
                        <a:pt x="981285" y="2461464"/>
                      </a:cubicBezTo>
                      <a:cubicBezTo>
                        <a:pt x="1478341" y="2461464"/>
                        <a:pt x="1881285" y="2340581"/>
                        <a:pt x="1881285" y="2191464"/>
                      </a:cubicBezTo>
                      <a:lnTo>
                        <a:pt x="1881285" y="1928991"/>
                      </a:lnTo>
                      <a:lnTo>
                        <a:pt x="1883521" y="1906810"/>
                      </a:lnTo>
                      <a:lnTo>
                        <a:pt x="1883521" y="296559"/>
                      </a:lnTo>
                      <a:lnTo>
                        <a:pt x="1898283" y="284390"/>
                      </a:lnTo>
                      <a:cubicBezTo>
                        <a:pt x="1940671" y="257239"/>
                        <a:pt x="1997351" y="241423"/>
                        <a:pt x="2068131" y="234812"/>
                      </a:cubicBezTo>
                      <a:cubicBezTo>
                        <a:pt x="2026246" y="199667"/>
                        <a:pt x="1982856" y="168037"/>
                        <a:pt x="1940133" y="141790"/>
                      </a:cubicBezTo>
                      <a:lnTo>
                        <a:pt x="1883521" y="110404"/>
                      </a:lnTo>
                      <a:lnTo>
                        <a:pt x="1883521" y="46816"/>
                      </a:lnTo>
                      <a:lnTo>
                        <a:pt x="222524" y="46816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DE9F5">
                        <a:alpha val="40000"/>
                        <a:lumMod val="20000"/>
                        <a:lumOff val="80000"/>
                      </a:srgbClr>
                    </a:gs>
                    <a:gs pos="40000">
                      <a:srgbClr val="FDFDFD">
                        <a:alpha val="80000"/>
                      </a:srgbClr>
                    </a:gs>
                    <a:gs pos="85000">
                      <a:srgbClr val="B5D4E8">
                        <a:alpha val="40000"/>
                        <a:lumMod val="45000"/>
                        <a:lumOff val="55000"/>
                      </a:srgbClr>
                    </a:gs>
                    <a:gs pos="100000">
                      <a:srgbClr val="A6C2EE">
                        <a:alpha val="40000"/>
                        <a:lumMod val="60000"/>
                        <a:lumOff val="40000"/>
                      </a:srgbClr>
                    </a:gs>
                  </a:gsLst>
                  <a:lin ang="10800000" scaled="0"/>
                </a:gradFill>
                <a:ln>
                  <a:solidFill>
                    <a:schemeClr val="bg2"/>
                  </a:solidFill>
                </a:ln>
                <a:scene3d>
                  <a:camera prst="orthographicFront"/>
                  <a:lightRig rig="contrasting" dir="t">
                    <a:rot lat="0" lon="0" rev="13800000"/>
                  </a:lightRig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3" name="椭圆形标注 48"/>
                <p:cNvSpPr/>
                <p:nvPr/>
              </p:nvSpPr>
              <p:spPr>
                <a:xfrm rot="16200000" flipV="1">
                  <a:off x="5279404" y="265795"/>
                  <a:ext cx="374265" cy="2083798"/>
                </a:xfrm>
                <a:custGeom>
                  <a:avLst/>
                  <a:gdLst>
                    <a:gd name="connsiteX0" fmla="*/ 138337 w 360000"/>
                    <a:gd name="connsiteY0" fmla="*/ 2434774 h 2160000"/>
                    <a:gd name="connsiteX1" fmla="*/ 114163 w 360000"/>
                    <a:gd name="connsiteY1" fmla="*/ 2085166 h 2160000"/>
                    <a:gd name="connsiteX2" fmla="*/ 6 w 360000"/>
                    <a:gd name="connsiteY2" fmla="*/ 1071235 h 2160000"/>
                    <a:gd name="connsiteX3" fmla="*/ 213858 w 360000"/>
                    <a:gd name="connsiteY3" fmla="*/ 19278 h 2160000"/>
                    <a:gd name="connsiteX4" fmla="*/ 359999 w 360000"/>
                    <a:gd name="connsiteY4" fmla="*/ 1082729 h 2160000"/>
                    <a:gd name="connsiteX5" fmla="*/ 181713 w 360000"/>
                    <a:gd name="connsiteY5" fmla="*/ 2159951 h 2160000"/>
                    <a:gd name="connsiteX6" fmla="*/ 138337 w 360000"/>
                    <a:gd name="connsiteY6" fmla="*/ 2434774 h 2160000"/>
                    <a:gd name="connsiteX0" fmla="*/ 273 w 402910"/>
                    <a:gd name="connsiteY0" fmla="*/ 2435107 h 2435107"/>
                    <a:gd name="connsiteX1" fmla="*/ 157074 w 402910"/>
                    <a:gd name="connsiteY1" fmla="*/ 2085499 h 2435107"/>
                    <a:gd name="connsiteX2" fmla="*/ 42917 w 402910"/>
                    <a:gd name="connsiteY2" fmla="*/ 1071568 h 2435107"/>
                    <a:gd name="connsiteX3" fmla="*/ 256769 w 402910"/>
                    <a:gd name="connsiteY3" fmla="*/ 19611 h 2435107"/>
                    <a:gd name="connsiteX4" fmla="*/ 402910 w 402910"/>
                    <a:gd name="connsiteY4" fmla="*/ 1083062 h 2435107"/>
                    <a:gd name="connsiteX5" fmla="*/ 224624 w 402910"/>
                    <a:gd name="connsiteY5" fmla="*/ 2160284 h 2435107"/>
                    <a:gd name="connsiteX6" fmla="*/ 273 w 402910"/>
                    <a:gd name="connsiteY6" fmla="*/ 2435107 h 2435107"/>
                    <a:gd name="connsiteX0" fmla="*/ 273 w 402910"/>
                    <a:gd name="connsiteY0" fmla="*/ 2435107 h 2435107"/>
                    <a:gd name="connsiteX1" fmla="*/ 157074 w 402910"/>
                    <a:gd name="connsiteY1" fmla="*/ 2085499 h 2435107"/>
                    <a:gd name="connsiteX2" fmla="*/ 42917 w 402910"/>
                    <a:gd name="connsiteY2" fmla="*/ 1071568 h 2435107"/>
                    <a:gd name="connsiteX3" fmla="*/ 256769 w 402910"/>
                    <a:gd name="connsiteY3" fmla="*/ 19611 h 2435107"/>
                    <a:gd name="connsiteX4" fmla="*/ 402910 w 402910"/>
                    <a:gd name="connsiteY4" fmla="*/ 1083062 h 2435107"/>
                    <a:gd name="connsiteX5" fmla="*/ 205574 w 402910"/>
                    <a:gd name="connsiteY5" fmla="*/ 2169809 h 2435107"/>
                    <a:gd name="connsiteX6" fmla="*/ 273 w 402910"/>
                    <a:gd name="connsiteY6" fmla="*/ 2435107 h 2435107"/>
                    <a:gd name="connsiteX0" fmla="*/ 336 w 402973"/>
                    <a:gd name="connsiteY0" fmla="*/ 2435107 h 2435107"/>
                    <a:gd name="connsiteX1" fmla="*/ 123800 w 402973"/>
                    <a:gd name="connsiteY1" fmla="*/ 2018824 h 2435107"/>
                    <a:gd name="connsiteX2" fmla="*/ 42980 w 402973"/>
                    <a:gd name="connsiteY2" fmla="*/ 1071568 h 2435107"/>
                    <a:gd name="connsiteX3" fmla="*/ 256832 w 402973"/>
                    <a:gd name="connsiteY3" fmla="*/ 19611 h 2435107"/>
                    <a:gd name="connsiteX4" fmla="*/ 402973 w 402973"/>
                    <a:gd name="connsiteY4" fmla="*/ 1083062 h 2435107"/>
                    <a:gd name="connsiteX5" fmla="*/ 205637 w 402973"/>
                    <a:gd name="connsiteY5" fmla="*/ 2169809 h 2435107"/>
                    <a:gd name="connsiteX6" fmla="*/ 336 w 402973"/>
                    <a:gd name="connsiteY6" fmla="*/ 2435107 h 2435107"/>
                    <a:gd name="connsiteX0" fmla="*/ 336 w 402973"/>
                    <a:gd name="connsiteY0" fmla="*/ 2435107 h 2435107"/>
                    <a:gd name="connsiteX1" fmla="*/ 123800 w 402973"/>
                    <a:gd name="connsiteY1" fmla="*/ 2018824 h 2435107"/>
                    <a:gd name="connsiteX2" fmla="*/ 42980 w 402973"/>
                    <a:gd name="connsiteY2" fmla="*/ 1071568 h 2435107"/>
                    <a:gd name="connsiteX3" fmla="*/ 256832 w 402973"/>
                    <a:gd name="connsiteY3" fmla="*/ 19611 h 2435107"/>
                    <a:gd name="connsiteX4" fmla="*/ 402973 w 402973"/>
                    <a:gd name="connsiteY4" fmla="*/ 1083062 h 2435107"/>
                    <a:gd name="connsiteX5" fmla="*/ 172300 w 402973"/>
                    <a:gd name="connsiteY5" fmla="*/ 2231721 h 2435107"/>
                    <a:gd name="connsiteX6" fmla="*/ 336 w 402973"/>
                    <a:gd name="connsiteY6" fmla="*/ 2435107 h 2435107"/>
                    <a:gd name="connsiteX0" fmla="*/ 348 w 398222"/>
                    <a:gd name="connsiteY0" fmla="*/ 2454157 h 2454157"/>
                    <a:gd name="connsiteX1" fmla="*/ 119049 w 398222"/>
                    <a:gd name="connsiteY1" fmla="*/ 2018824 h 2454157"/>
                    <a:gd name="connsiteX2" fmla="*/ 38229 w 398222"/>
                    <a:gd name="connsiteY2" fmla="*/ 1071568 h 2454157"/>
                    <a:gd name="connsiteX3" fmla="*/ 252081 w 398222"/>
                    <a:gd name="connsiteY3" fmla="*/ 19611 h 2454157"/>
                    <a:gd name="connsiteX4" fmla="*/ 398222 w 398222"/>
                    <a:gd name="connsiteY4" fmla="*/ 1083062 h 2454157"/>
                    <a:gd name="connsiteX5" fmla="*/ 167549 w 398222"/>
                    <a:gd name="connsiteY5" fmla="*/ 2231721 h 2454157"/>
                    <a:gd name="connsiteX6" fmla="*/ 348 w 398222"/>
                    <a:gd name="connsiteY6" fmla="*/ 2454157 h 2454157"/>
                    <a:gd name="connsiteX0" fmla="*/ 337 w 398211"/>
                    <a:gd name="connsiteY0" fmla="*/ 2454157 h 2454157"/>
                    <a:gd name="connsiteX1" fmla="*/ 123800 w 398211"/>
                    <a:gd name="connsiteY1" fmla="*/ 2037874 h 2454157"/>
                    <a:gd name="connsiteX2" fmla="*/ 38218 w 398211"/>
                    <a:gd name="connsiteY2" fmla="*/ 1071568 h 2454157"/>
                    <a:gd name="connsiteX3" fmla="*/ 252070 w 398211"/>
                    <a:gd name="connsiteY3" fmla="*/ 19611 h 2454157"/>
                    <a:gd name="connsiteX4" fmla="*/ 398211 w 398211"/>
                    <a:gd name="connsiteY4" fmla="*/ 1083062 h 2454157"/>
                    <a:gd name="connsiteX5" fmla="*/ 167538 w 398211"/>
                    <a:gd name="connsiteY5" fmla="*/ 2231721 h 2454157"/>
                    <a:gd name="connsiteX6" fmla="*/ 337 w 398211"/>
                    <a:gd name="connsiteY6" fmla="*/ 2454157 h 2454157"/>
                    <a:gd name="connsiteX0" fmla="*/ 240 w 456062"/>
                    <a:gd name="connsiteY0" fmla="*/ 2394635 h 2394635"/>
                    <a:gd name="connsiteX1" fmla="*/ 181651 w 456062"/>
                    <a:gd name="connsiteY1" fmla="*/ 2037874 h 2394635"/>
                    <a:gd name="connsiteX2" fmla="*/ 96069 w 456062"/>
                    <a:gd name="connsiteY2" fmla="*/ 1071568 h 2394635"/>
                    <a:gd name="connsiteX3" fmla="*/ 309921 w 456062"/>
                    <a:gd name="connsiteY3" fmla="*/ 19611 h 2394635"/>
                    <a:gd name="connsiteX4" fmla="*/ 456062 w 456062"/>
                    <a:gd name="connsiteY4" fmla="*/ 1083062 h 2394635"/>
                    <a:gd name="connsiteX5" fmla="*/ 225389 w 456062"/>
                    <a:gd name="connsiteY5" fmla="*/ 2231721 h 2394635"/>
                    <a:gd name="connsiteX6" fmla="*/ 240 w 456062"/>
                    <a:gd name="connsiteY6" fmla="*/ 2394635 h 2394635"/>
                    <a:gd name="connsiteX0" fmla="*/ 207 w 487637"/>
                    <a:gd name="connsiteY0" fmla="*/ 2362169 h 2362169"/>
                    <a:gd name="connsiteX1" fmla="*/ 213226 w 487637"/>
                    <a:gd name="connsiteY1" fmla="*/ 2037874 h 2362169"/>
                    <a:gd name="connsiteX2" fmla="*/ 127644 w 487637"/>
                    <a:gd name="connsiteY2" fmla="*/ 1071568 h 2362169"/>
                    <a:gd name="connsiteX3" fmla="*/ 341496 w 487637"/>
                    <a:gd name="connsiteY3" fmla="*/ 19611 h 2362169"/>
                    <a:gd name="connsiteX4" fmla="*/ 487637 w 487637"/>
                    <a:gd name="connsiteY4" fmla="*/ 1083062 h 2362169"/>
                    <a:gd name="connsiteX5" fmla="*/ 256964 w 487637"/>
                    <a:gd name="connsiteY5" fmla="*/ 2231721 h 2362169"/>
                    <a:gd name="connsiteX6" fmla="*/ 207 w 487637"/>
                    <a:gd name="connsiteY6" fmla="*/ 2362169 h 2362169"/>
                    <a:gd name="connsiteX0" fmla="*/ 213 w 487643"/>
                    <a:gd name="connsiteY0" fmla="*/ 2362169 h 2362169"/>
                    <a:gd name="connsiteX1" fmla="*/ 207965 w 487643"/>
                    <a:gd name="connsiteY1" fmla="*/ 2010819 h 2362169"/>
                    <a:gd name="connsiteX2" fmla="*/ 127650 w 487643"/>
                    <a:gd name="connsiteY2" fmla="*/ 1071568 h 2362169"/>
                    <a:gd name="connsiteX3" fmla="*/ 341502 w 487643"/>
                    <a:gd name="connsiteY3" fmla="*/ 19611 h 2362169"/>
                    <a:gd name="connsiteX4" fmla="*/ 487643 w 487643"/>
                    <a:gd name="connsiteY4" fmla="*/ 1083062 h 2362169"/>
                    <a:gd name="connsiteX5" fmla="*/ 256970 w 487643"/>
                    <a:gd name="connsiteY5" fmla="*/ 2231721 h 2362169"/>
                    <a:gd name="connsiteX6" fmla="*/ 213 w 487643"/>
                    <a:gd name="connsiteY6" fmla="*/ 2362169 h 2362169"/>
                    <a:gd name="connsiteX0" fmla="*/ 337 w 403479"/>
                    <a:gd name="connsiteY0" fmla="*/ 2362168 h 2362168"/>
                    <a:gd name="connsiteX1" fmla="*/ 123801 w 403479"/>
                    <a:gd name="connsiteY1" fmla="*/ 2010819 h 2362168"/>
                    <a:gd name="connsiteX2" fmla="*/ 43486 w 403479"/>
                    <a:gd name="connsiteY2" fmla="*/ 1071568 h 2362168"/>
                    <a:gd name="connsiteX3" fmla="*/ 257338 w 403479"/>
                    <a:gd name="connsiteY3" fmla="*/ 19611 h 2362168"/>
                    <a:gd name="connsiteX4" fmla="*/ 403479 w 403479"/>
                    <a:gd name="connsiteY4" fmla="*/ 1083062 h 2362168"/>
                    <a:gd name="connsiteX5" fmla="*/ 172806 w 403479"/>
                    <a:gd name="connsiteY5" fmla="*/ 2231721 h 2362168"/>
                    <a:gd name="connsiteX6" fmla="*/ 337 w 403479"/>
                    <a:gd name="connsiteY6" fmla="*/ 2362168 h 2362168"/>
                    <a:gd name="connsiteX0" fmla="*/ 337 w 403479"/>
                    <a:gd name="connsiteY0" fmla="*/ 2362168 h 2362168"/>
                    <a:gd name="connsiteX1" fmla="*/ 123801 w 403479"/>
                    <a:gd name="connsiteY1" fmla="*/ 2010819 h 2362168"/>
                    <a:gd name="connsiteX2" fmla="*/ 43486 w 403479"/>
                    <a:gd name="connsiteY2" fmla="*/ 1071568 h 2362168"/>
                    <a:gd name="connsiteX3" fmla="*/ 257338 w 403479"/>
                    <a:gd name="connsiteY3" fmla="*/ 19611 h 2362168"/>
                    <a:gd name="connsiteX4" fmla="*/ 403479 w 403479"/>
                    <a:gd name="connsiteY4" fmla="*/ 1083062 h 2362168"/>
                    <a:gd name="connsiteX5" fmla="*/ 240237 w 403479"/>
                    <a:gd name="connsiteY5" fmla="*/ 2075883 h 2362168"/>
                    <a:gd name="connsiteX6" fmla="*/ 337 w 403479"/>
                    <a:gd name="connsiteY6" fmla="*/ 2362168 h 2362168"/>
                    <a:gd name="connsiteX0" fmla="*/ 337 w 403479"/>
                    <a:gd name="connsiteY0" fmla="*/ 2362168 h 2362168"/>
                    <a:gd name="connsiteX1" fmla="*/ 123801 w 403479"/>
                    <a:gd name="connsiteY1" fmla="*/ 2010819 h 2362168"/>
                    <a:gd name="connsiteX2" fmla="*/ 43486 w 403479"/>
                    <a:gd name="connsiteY2" fmla="*/ 1071568 h 2362168"/>
                    <a:gd name="connsiteX3" fmla="*/ 257338 w 403479"/>
                    <a:gd name="connsiteY3" fmla="*/ 19611 h 2362168"/>
                    <a:gd name="connsiteX4" fmla="*/ 403479 w 403479"/>
                    <a:gd name="connsiteY4" fmla="*/ 1083062 h 2362168"/>
                    <a:gd name="connsiteX5" fmla="*/ 208629 w 403479"/>
                    <a:gd name="connsiteY5" fmla="*/ 2148030 h 2362168"/>
                    <a:gd name="connsiteX6" fmla="*/ 337 w 403479"/>
                    <a:gd name="connsiteY6" fmla="*/ 2362168 h 2362168"/>
                    <a:gd name="connsiteX0" fmla="*/ 337 w 403479"/>
                    <a:gd name="connsiteY0" fmla="*/ 2362168 h 2362168"/>
                    <a:gd name="connsiteX1" fmla="*/ 123801 w 403479"/>
                    <a:gd name="connsiteY1" fmla="*/ 2010819 h 2362168"/>
                    <a:gd name="connsiteX2" fmla="*/ 43486 w 403479"/>
                    <a:gd name="connsiteY2" fmla="*/ 1071568 h 2362168"/>
                    <a:gd name="connsiteX3" fmla="*/ 257338 w 403479"/>
                    <a:gd name="connsiteY3" fmla="*/ 19611 h 2362168"/>
                    <a:gd name="connsiteX4" fmla="*/ 403479 w 403479"/>
                    <a:gd name="connsiteY4" fmla="*/ 1083062 h 2362168"/>
                    <a:gd name="connsiteX5" fmla="*/ 198093 w 403479"/>
                    <a:gd name="connsiteY5" fmla="*/ 2148030 h 2362168"/>
                    <a:gd name="connsiteX6" fmla="*/ 337 w 403479"/>
                    <a:gd name="connsiteY6" fmla="*/ 2362168 h 2362168"/>
                    <a:gd name="connsiteX0" fmla="*/ 313 w 413991"/>
                    <a:gd name="connsiteY0" fmla="*/ 2367579 h 2367579"/>
                    <a:gd name="connsiteX1" fmla="*/ 134313 w 413991"/>
                    <a:gd name="connsiteY1" fmla="*/ 2010819 h 2367579"/>
                    <a:gd name="connsiteX2" fmla="*/ 53998 w 413991"/>
                    <a:gd name="connsiteY2" fmla="*/ 1071568 h 2367579"/>
                    <a:gd name="connsiteX3" fmla="*/ 267850 w 413991"/>
                    <a:gd name="connsiteY3" fmla="*/ 19611 h 2367579"/>
                    <a:gd name="connsiteX4" fmla="*/ 413991 w 413991"/>
                    <a:gd name="connsiteY4" fmla="*/ 1083062 h 2367579"/>
                    <a:gd name="connsiteX5" fmla="*/ 208605 w 413991"/>
                    <a:gd name="connsiteY5" fmla="*/ 2148030 h 2367579"/>
                    <a:gd name="connsiteX6" fmla="*/ 313 w 413991"/>
                    <a:gd name="connsiteY6" fmla="*/ 2367579 h 23675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13991" h="2367579">
                      <a:moveTo>
                        <a:pt x="313" y="2367579"/>
                      </a:moveTo>
                      <a:cubicBezTo>
                        <a:pt x="-7745" y="2251043"/>
                        <a:pt x="142371" y="2127355"/>
                        <a:pt x="134313" y="2010819"/>
                      </a:cubicBezTo>
                      <a:cubicBezTo>
                        <a:pt x="64943" y="1847249"/>
                        <a:pt x="53393" y="1518759"/>
                        <a:pt x="53998" y="1071568"/>
                      </a:cubicBezTo>
                      <a:cubicBezTo>
                        <a:pt x="54910" y="397221"/>
                        <a:pt x="157462" y="-107239"/>
                        <a:pt x="267850" y="19611"/>
                      </a:cubicBezTo>
                      <a:cubicBezTo>
                        <a:pt x="352832" y="117266"/>
                        <a:pt x="414210" y="563902"/>
                        <a:pt x="413991" y="1083062"/>
                      </a:cubicBezTo>
                      <a:cubicBezTo>
                        <a:pt x="413742" y="1674453"/>
                        <a:pt x="307166" y="2142400"/>
                        <a:pt x="208605" y="2148030"/>
                      </a:cubicBezTo>
                      <a:lnTo>
                        <a:pt x="313" y="236757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355" name="椭圆 581"/>
            <p:cNvSpPr>
              <a:spLocks noChangeAspect="1"/>
            </p:cNvSpPr>
            <p:nvPr/>
          </p:nvSpPr>
          <p:spPr>
            <a:xfrm>
              <a:off x="8431114" y="3475785"/>
              <a:ext cx="72000" cy="7200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6731000 w 7645400"/>
                <a:gd name="connsiteY0" fmla="*/ 2514600 h 2971800"/>
                <a:gd name="connsiteX1" fmla="*/ 0 w 7645400"/>
                <a:gd name="connsiteY1" fmla="*/ 0 h 2971800"/>
                <a:gd name="connsiteX2" fmla="*/ 7188200 w 7645400"/>
                <a:gd name="connsiteY2" fmla="*/ 2057400 h 2971800"/>
                <a:gd name="connsiteX3" fmla="*/ 7645400 w 7645400"/>
                <a:gd name="connsiteY3" fmla="*/ 2514600 h 2971800"/>
                <a:gd name="connsiteX4" fmla="*/ 7188200 w 7645400"/>
                <a:gd name="connsiteY4" fmla="*/ 2971800 h 2971800"/>
                <a:gd name="connsiteX5" fmla="*/ 6731000 w 7645400"/>
                <a:gd name="connsiteY5" fmla="*/ 2514600 h 2971800"/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914400">
                  <a:moveTo>
                    <a:pt x="0" y="457200"/>
                  </a:moveTo>
                  <a:cubicBezTo>
                    <a:pt x="0" y="204695"/>
                    <a:pt x="204695" y="0"/>
                    <a:pt x="457200" y="0"/>
                  </a:cubicBezTo>
                  <a:cubicBezTo>
                    <a:pt x="709705" y="0"/>
                    <a:pt x="914400" y="204695"/>
                    <a:pt x="914400" y="457200"/>
                  </a:cubicBezTo>
                  <a:cubicBezTo>
                    <a:pt x="914400" y="709705"/>
                    <a:pt x="709705" y="914400"/>
                    <a:pt x="457200" y="914400"/>
                  </a:cubicBezTo>
                  <a:cubicBezTo>
                    <a:pt x="204695" y="914400"/>
                    <a:pt x="0" y="709705"/>
                    <a:pt x="0" y="45720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  <a:scene3d>
              <a:camera prst="orthographicFront">
                <a:rot lat="16200000" lon="0" rev="0"/>
              </a:camera>
              <a:lightRig rig="threePt" dir="t">
                <a:rot lat="0" lon="0" rev="9000000"/>
              </a:lightRig>
            </a:scene3d>
            <a:sp3d z="36000">
              <a:bevelT w="36000" h="36000"/>
              <a:bevelB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6" name="椭圆 581"/>
            <p:cNvSpPr>
              <a:spLocks noChangeAspect="1"/>
            </p:cNvSpPr>
            <p:nvPr/>
          </p:nvSpPr>
          <p:spPr>
            <a:xfrm>
              <a:off x="8411104" y="3775304"/>
              <a:ext cx="72000" cy="7200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6731000 w 7645400"/>
                <a:gd name="connsiteY0" fmla="*/ 2514600 h 2971800"/>
                <a:gd name="connsiteX1" fmla="*/ 0 w 7645400"/>
                <a:gd name="connsiteY1" fmla="*/ 0 h 2971800"/>
                <a:gd name="connsiteX2" fmla="*/ 7188200 w 7645400"/>
                <a:gd name="connsiteY2" fmla="*/ 2057400 h 2971800"/>
                <a:gd name="connsiteX3" fmla="*/ 7645400 w 7645400"/>
                <a:gd name="connsiteY3" fmla="*/ 2514600 h 2971800"/>
                <a:gd name="connsiteX4" fmla="*/ 7188200 w 7645400"/>
                <a:gd name="connsiteY4" fmla="*/ 2971800 h 2971800"/>
                <a:gd name="connsiteX5" fmla="*/ 6731000 w 7645400"/>
                <a:gd name="connsiteY5" fmla="*/ 2514600 h 2971800"/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914400">
                  <a:moveTo>
                    <a:pt x="0" y="457200"/>
                  </a:moveTo>
                  <a:cubicBezTo>
                    <a:pt x="0" y="204695"/>
                    <a:pt x="204695" y="0"/>
                    <a:pt x="457200" y="0"/>
                  </a:cubicBezTo>
                  <a:cubicBezTo>
                    <a:pt x="709705" y="0"/>
                    <a:pt x="914400" y="204695"/>
                    <a:pt x="914400" y="457200"/>
                  </a:cubicBezTo>
                  <a:cubicBezTo>
                    <a:pt x="914400" y="709705"/>
                    <a:pt x="709705" y="914400"/>
                    <a:pt x="457200" y="914400"/>
                  </a:cubicBezTo>
                  <a:cubicBezTo>
                    <a:pt x="204695" y="914400"/>
                    <a:pt x="0" y="709705"/>
                    <a:pt x="0" y="45720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  <a:scene3d>
              <a:camera prst="orthographicFront">
                <a:rot lat="16200000" lon="0" rev="0"/>
              </a:camera>
              <a:lightRig rig="threePt" dir="t">
                <a:rot lat="0" lon="0" rev="9000000"/>
              </a:lightRig>
            </a:scene3d>
            <a:sp3d z="36000">
              <a:bevelT w="36000" h="36000"/>
              <a:bevelB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17" name="右箭头 616"/>
          <p:cNvSpPr/>
          <p:nvPr/>
        </p:nvSpPr>
        <p:spPr>
          <a:xfrm>
            <a:off x="2635555" y="3642135"/>
            <a:ext cx="1989328" cy="681716"/>
          </a:xfrm>
          <a:custGeom>
            <a:avLst/>
            <a:gdLst>
              <a:gd name="connsiteX0" fmla="*/ 0 w 978408"/>
              <a:gd name="connsiteY0" fmla="*/ 146558 h 484632"/>
              <a:gd name="connsiteX1" fmla="*/ 736092 w 978408"/>
              <a:gd name="connsiteY1" fmla="*/ 146558 h 484632"/>
              <a:gd name="connsiteX2" fmla="*/ 736092 w 978408"/>
              <a:gd name="connsiteY2" fmla="*/ 0 h 484632"/>
              <a:gd name="connsiteX3" fmla="*/ 978408 w 978408"/>
              <a:gd name="connsiteY3" fmla="*/ 242316 h 484632"/>
              <a:gd name="connsiteX4" fmla="*/ 736092 w 978408"/>
              <a:gd name="connsiteY4" fmla="*/ 484632 h 484632"/>
              <a:gd name="connsiteX5" fmla="*/ 736092 w 978408"/>
              <a:gd name="connsiteY5" fmla="*/ 338074 h 484632"/>
              <a:gd name="connsiteX6" fmla="*/ 0 w 978408"/>
              <a:gd name="connsiteY6" fmla="*/ 338074 h 484632"/>
              <a:gd name="connsiteX7" fmla="*/ 0 w 978408"/>
              <a:gd name="connsiteY7" fmla="*/ 146558 h 484632"/>
              <a:gd name="connsiteX0" fmla="*/ 3327400 w 4305808"/>
              <a:gd name="connsiteY0" fmla="*/ 4242336 h 4580410"/>
              <a:gd name="connsiteX1" fmla="*/ 0 w 4305808"/>
              <a:gd name="connsiteY1" fmla="*/ 0 h 4580410"/>
              <a:gd name="connsiteX2" fmla="*/ 4063492 w 4305808"/>
              <a:gd name="connsiteY2" fmla="*/ 4242336 h 4580410"/>
              <a:gd name="connsiteX3" fmla="*/ 4063492 w 4305808"/>
              <a:gd name="connsiteY3" fmla="*/ 4095778 h 4580410"/>
              <a:gd name="connsiteX4" fmla="*/ 4305808 w 4305808"/>
              <a:gd name="connsiteY4" fmla="*/ 4338094 h 4580410"/>
              <a:gd name="connsiteX5" fmla="*/ 4063492 w 4305808"/>
              <a:gd name="connsiteY5" fmla="*/ 4580410 h 4580410"/>
              <a:gd name="connsiteX6" fmla="*/ 4063492 w 4305808"/>
              <a:gd name="connsiteY6" fmla="*/ 4433852 h 4580410"/>
              <a:gd name="connsiteX7" fmla="*/ 3327400 w 4305808"/>
              <a:gd name="connsiteY7" fmla="*/ 4433852 h 4580410"/>
              <a:gd name="connsiteX8" fmla="*/ 3327400 w 4305808"/>
              <a:gd name="connsiteY8" fmla="*/ 4242336 h 4580410"/>
              <a:gd name="connsiteX0" fmla="*/ 0 w 978408"/>
              <a:gd name="connsiteY0" fmla="*/ 146558 h 484632"/>
              <a:gd name="connsiteX1" fmla="*/ 736092 w 978408"/>
              <a:gd name="connsiteY1" fmla="*/ 146558 h 484632"/>
              <a:gd name="connsiteX2" fmla="*/ 736092 w 978408"/>
              <a:gd name="connsiteY2" fmla="*/ 0 h 484632"/>
              <a:gd name="connsiteX3" fmla="*/ 978408 w 978408"/>
              <a:gd name="connsiteY3" fmla="*/ 242316 h 484632"/>
              <a:gd name="connsiteX4" fmla="*/ 736092 w 978408"/>
              <a:gd name="connsiteY4" fmla="*/ 484632 h 484632"/>
              <a:gd name="connsiteX5" fmla="*/ 736092 w 978408"/>
              <a:gd name="connsiteY5" fmla="*/ 338074 h 484632"/>
              <a:gd name="connsiteX6" fmla="*/ 0 w 978408"/>
              <a:gd name="connsiteY6" fmla="*/ 338074 h 484632"/>
              <a:gd name="connsiteX7" fmla="*/ 0 w 978408"/>
              <a:gd name="connsiteY7" fmla="*/ 146558 h 484632"/>
              <a:gd name="connsiteX0" fmla="*/ 0 w 1603248"/>
              <a:gd name="connsiteY0" fmla="*/ 314198 h 484632"/>
              <a:gd name="connsiteX1" fmla="*/ 1360932 w 1603248"/>
              <a:gd name="connsiteY1" fmla="*/ 146558 h 484632"/>
              <a:gd name="connsiteX2" fmla="*/ 1360932 w 1603248"/>
              <a:gd name="connsiteY2" fmla="*/ 0 h 484632"/>
              <a:gd name="connsiteX3" fmla="*/ 1603248 w 1603248"/>
              <a:gd name="connsiteY3" fmla="*/ 242316 h 484632"/>
              <a:gd name="connsiteX4" fmla="*/ 1360932 w 1603248"/>
              <a:gd name="connsiteY4" fmla="*/ 484632 h 484632"/>
              <a:gd name="connsiteX5" fmla="*/ 1360932 w 1603248"/>
              <a:gd name="connsiteY5" fmla="*/ 338074 h 484632"/>
              <a:gd name="connsiteX6" fmla="*/ 624840 w 1603248"/>
              <a:gd name="connsiteY6" fmla="*/ 338074 h 484632"/>
              <a:gd name="connsiteX7" fmla="*/ 0 w 1603248"/>
              <a:gd name="connsiteY7" fmla="*/ 314198 h 484632"/>
              <a:gd name="connsiteX0" fmla="*/ 0 w 1603248"/>
              <a:gd name="connsiteY0" fmla="*/ 314198 h 484632"/>
              <a:gd name="connsiteX1" fmla="*/ 1360932 w 1603248"/>
              <a:gd name="connsiteY1" fmla="*/ 146558 h 484632"/>
              <a:gd name="connsiteX2" fmla="*/ 1360932 w 1603248"/>
              <a:gd name="connsiteY2" fmla="*/ 0 h 484632"/>
              <a:gd name="connsiteX3" fmla="*/ 1603248 w 1603248"/>
              <a:gd name="connsiteY3" fmla="*/ 242316 h 484632"/>
              <a:gd name="connsiteX4" fmla="*/ 1360932 w 1603248"/>
              <a:gd name="connsiteY4" fmla="*/ 484632 h 484632"/>
              <a:gd name="connsiteX5" fmla="*/ 1360932 w 1603248"/>
              <a:gd name="connsiteY5" fmla="*/ 338074 h 484632"/>
              <a:gd name="connsiteX6" fmla="*/ 655320 w 1603248"/>
              <a:gd name="connsiteY6" fmla="*/ 292354 h 484632"/>
              <a:gd name="connsiteX7" fmla="*/ 0 w 1603248"/>
              <a:gd name="connsiteY7" fmla="*/ 314198 h 484632"/>
              <a:gd name="connsiteX0" fmla="*/ 0 w 1694688"/>
              <a:gd name="connsiteY0" fmla="*/ 504698 h 504698"/>
              <a:gd name="connsiteX1" fmla="*/ 1452372 w 1694688"/>
              <a:gd name="connsiteY1" fmla="*/ 146558 h 504698"/>
              <a:gd name="connsiteX2" fmla="*/ 1452372 w 1694688"/>
              <a:gd name="connsiteY2" fmla="*/ 0 h 504698"/>
              <a:gd name="connsiteX3" fmla="*/ 1694688 w 1694688"/>
              <a:gd name="connsiteY3" fmla="*/ 242316 h 504698"/>
              <a:gd name="connsiteX4" fmla="*/ 1452372 w 1694688"/>
              <a:gd name="connsiteY4" fmla="*/ 484632 h 504698"/>
              <a:gd name="connsiteX5" fmla="*/ 1452372 w 1694688"/>
              <a:gd name="connsiteY5" fmla="*/ 338074 h 504698"/>
              <a:gd name="connsiteX6" fmla="*/ 746760 w 1694688"/>
              <a:gd name="connsiteY6" fmla="*/ 292354 h 504698"/>
              <a:gd name="connsiteX7" fmla="*/ 0 w 1694688"/>
              <a:gd name="connsiteY7" fmla="*/ 504698 h 504698"/>
              <a:gd name="connsiteX0" fmla="*/ 0 w 1694688"/>
              <a:gd name="connsiteY0" fmla="*/ 504698 h 504698"/>
              <a:gd name="connsiteX1" fmla="*/ 1452372 w 1694688"/>
              <a:gd name="connsiteY1" fmla="*/ 146558 h 504698"/>
              <a:gd name="connsiteX2" fmla="*/ 1452372 w 1694688"/>
              <a:gd name="connsiteY2" fmla="*/ 0 h 504698"/>
              <a:gd name="connsiteX3" fmla="*/ 1694688 w 1694688"/>
              <a:gd name="connsiteY3" fmla="*/ 242316 h 504698"/>
              <a:gd name="connsiteX4" fmla="*/ 1452372 w 1694688"/>
              <a:gd name="connsiteY4" fmla="*/ 484632 h 504698"/>
              <a:gd name="connsiteX5" fmla="*/ 1452372 w 1694688"/>
              <a:gd name="connsiteY5" fmla="*/ 338074 h 504698"/>
              <a:gd name="connsiteX6" fmla="*/ 807720 w 1694688"/>
              <a:gd name="connsiteY6" fmla="*/ 383794 h 504698"/>
              <a:gd name="connsiteX7" fmla="*/ 0 w 1694688"/>
              <a:gd name="connsiteY7" fmla="*/ 504698 h 504698"/>
              <a:gd name="connsiteX0" fmla="*/ 0 w 1694688"/>
              <a:gd name="connsiteY0" fmla="*/ 504698 h 504698"/>
              <a:gd name="connsiteX1" fmla="*/ 1551432 w 1694688"/>
              <a:gd name="connsiteY1" fmla="*/ 207518 h 504698"/>
              <a:gd name="connsiteX2" fmla="*/ 1452372 w 1694688"/>
              <a:gd name="connsiteY2" fmla="*/ 0 h 504698"/>
              <a:gd name="connsiteX3" fmla="*/ 1694688 w 1694688"/>
              <a:gd name="connsiteY3" fmla="*/ 242316 h 504698"/>
              <a:gd name="connsiteX4" fmla="*/ 1452372 w 1694688"/>
              <a:gd name="connsiteY4" fmla="*/ 484632 h 504698"/>
              <a:gd name="connsiteX5" fmla="*/ 1452372 w 1694688"/>
              <a:gd name="connsiteY5" fmla="*/ 338074 h 504698"/>
              <a:gd name="connsiteX6" fmla="*/ 807720 w 1694688"/>
              <a:gd name="connsiteY6" fmla="*/ 383794 h 504698"/>
              <a:gd name="connsiteX7" fmla="*/ 0 w 1694688"/>
              <a:gd name="connsiteY7" fmla="*/ 504698 h 504698"/>
              <a:gd name="connsiteX0" fmla="*/ 0 w 1694688"/>
              <a:gd name="connsiteY0" fmla="*/ 504698 h 504698"/>
              <a:gd name="connsiteX1" fmla="*/ 1551432 w 1694688"/>
              <a:gd name="connsiteY1" fmla="*/ 207518 h 504698"/>
              <a:gd name="connsiteX2" fmla="*/ 1452372 w 1694688"/>
              <a:gd name="connsiteY2" fmla="*/ 0 h 504698"/>
              <a:gd name="connsiteX3" fmla="*/ 1694688 w 1694688"/>
              <a:gd name="connsiteY3" fmla="*/ 242316 h 504698"/>
              <a:gd name="connsiteX4" fmla="*/ 1452372 w 1694688"/>
              <a:gd name="connsiteY4" fmla="*/ 484632 h 504698"/>
              <a:gd name="connsiteX5" fmla="*/ 1551432 w 1694688"/>
              <a:gd name="connsiteY5" fmla="*/ 277114 h 504698"/>
              <a:gd name="connsiteX6" fmla="*/ 807720 w 1694688"/>
              <a:gd name="connsiteY6" fmla="*/ 383794 h 504698"/>
              <a:gd name="connsiteX7" fmla="*/ 0 w 1694688"/>
              <a:gd name="connsiteY7" fmla="*/ 504698 h 504698"/>
              <a:gd name="connsiteX0" fmla="*/ 0 w 1991868"/>
              <a:gd name="connsiteY0" fmla="*/ 504698 h 516636"/>
              <a:gd name="connsiteX1" fmla="*/ 1551432 w 1991868"/>
              <a:gd name="connsiteY1" fmla="*/ 207518 h 516636"/>
              <a:gd name="connsiteX2" fmla="*/ 1452372 w 1991868"/>
              <a:gd name="connsiteY2" fmla="*/ 0 h 516636"/>
              <a:gd name="connsiteX3" fmla="*/ 1991868 w 1991868"/>
              <a:gd name="connsiteY3" fmla="*/ 516636 h 516636"/>
              <a:gd name="connsiteX4" fmla="*/ 1452372 w 1991868"/>
              <a:gd name="connsiteY4" fmla="*/ 484632 h 516636"/>
              <a:gd name="connsiteX5" fmla="*/ 1551432 w 1991868"/>
              <a:gd name="connsiteY5" fmla="*/ 277114 h 516636"/>
              <a:gd name="connsiteX6" fmla="*/ 807720 w 1991868"/>
              <a:gd name="connsiteY6" fmla="*/ 383794 h 516636"/>
              <a:gd name="connsiteX7" fmla="*/ 0 w 1991868"/>
              <a:gd name="connsiteY7" fmla="*/ 504698 h 516636"/>
              <a:gd name="connsiteX0" fmla="*/ 0 w 1991868"/>
              <a:gd name="connsiteY0" fmla="*/ 367538 h 379476"/>
              <a:gd name="connsiteX1" fmla="*/ 1551432 w 1991868"/>
              <a:gd name="connsiteY1" fmla="*/ 70358 h 379476"/>
              <a:gd name="connsiteX2" fmla="*/ 1795272 w 1991868"/>
              <a:gd name="connsiteY2" fmla="*/ 0 h 379476"/>
              <a:gd name="connsiteX3" fmla="*/ 1991868 w 1991868"/>
              <a:gd name="connsiteY3" fmla="*/ 379476 h 379476"/>
              <a:gd name="connsiteX4" fmla="*/ 1452372 w 1991868"/>
              <a:gd name="connsiteY4" fmla="*/ 347472 h 379476"/>
              <a:gd name="connsiteX5" fmla="*/ 1551432 w 1991868"/>
              <a:gd name="connsiteY5" fmla="*/ 139954 h 379476"/>
              <a:gd name="connsiteX6" fmla="*/ 807720 w 1991868"/>
              <a:gd name="connsiteY6" fmla="*/ 246634 h 379476"/>
              <a:gd name="connsiteX7" fmla="*/ 0 w 1991868"/>
              <a:gd name="connsiteY7" fmla="*/ 367538 h 379476"/>
              <a:gd name="connsiteX0" fmla="*/ 0 w 1991868"/>
              <a:gd name="connsiteY0" fmla="*/ 367538 h 400812"/>
              <a:gd name="connsiteX1" fmla="*/ 1551432 w 1991868"/>
              <a:gd name="connsiteY1" fmla="*/ 70358 h 400812"/>
              <a:gd name="connsiteX2" fmla="*/ 1795272 w 1991868"/>
              <a:gd name="connsiteY2" fmla="*/ 0 h 400812"/>
              <a:gd name="connsiteX3" fmla="*/ 1991868 w 1991868"/>
              <a:gd name="connsiteY3" fmla="*/ 379476 h 400812"/>
              <a:gd name="connsiteX4" fmla="*/ 1658112 w 1991868"/>
              <a:gd name="connsiteY4" fmla="*/ 400812 h 400812"/>
              <a:gd name="connsiteX5" fmla="*/ 1551432 w 1991868"/>
              <a:gd name="connsiteY5" fmla="*/ 139954 h 400812"/>
              <a:gd name="connsiteX6" fmla="*/ 807720 w 1991868"/>
              <a:gd name="connsiteY6" fmla="*/ 246634 h 400812"/>
              <a:gd name="connsiteX7" fmla="*/ 0 w 1991868"/>
              <a:gd name="connsiteY7" fmla="*/ 367538 h 400812"/>
              <a:gd name="connsiteX0" fmla="*/ 0 w 1991868"/>
              <a:gd name="connsiteY0" fmla="*/ 367538 h 454152"/>
              <a:gd name="connsiteX1" fmla="*/ 1551432 w 1991868"/>
              <a:gd name="connsiteY1" fmla="*/ 70358 h 454152"/>
              <a:gd name="connsiteX2" fmla="*/ 1795272 w 1991868"/>
              <a:gd name="connsiteY2" fmla="*/ 0 h 454152"/>
              <a:gd name="connsiteX3" fmla="*/ 1991868 w 1991868"/>
              <a:gd name="connsiteY3" fmla="*/ 379476 h 454152"/>
              <a:gd name="connsiteX4" fmla="*/ 1482852 w 1991868"/>
              <a:gd name="connsiteY4" fmla="*/ 454152 h 454152"/>
              <a:gd name="connsiteX5" fmla="*/ 1551432 w 1991868"/>
              <a:gd name="connsiteY5" fmla="*/ 139954 h 454152"/>
              <a:gd name="connsiteX6" fmla="*/ 807720 w 1991868"/>
              <a:gd name="connsiteY6" fmla="*/ 246634 h 454152"/>
              <a:gd name="connsiteX7" fmla="*/ 0 w 1991868"/>
              <a:gd name="connsiteY7" fmla="*/ 367538 h 454152"/>
              <a:gd name="connsiteX0" fmla="*/ 0 w 1991868"/>
              <a:gd name="connsiteY0" fmla="*/ 519938 h 606552"/>
              <a:gd name="connsiteX1" fmla="*/ 1551432 w 1991868"/>
              <a:gd name="connsiteY1" fmla="*/ 222758 h 606552"/>
              <a:gd name="connsiteX2" fmla="*/ 1810512 w 1991868"/>
              <a:gd name="connsiteY2" fmla="*/ 0 h 606552"/>
              <a:gd name="connsiteX3" fmla="*/ 1991868 w 1991868"/>
              <a:gd name="connsiteY3" fmla="*/ 531876 h 606552"/>
              <a:gd name="connsiteX4" fmla="*/ 1482852 w 1991868"/>
              <a:gd name="connsiteY4" fmla="*/ 606552 h 606552"/>
              <a:gd name="connsiteX5" fmla="*/ 1551432 w 1991868"/>
              <a:gd name="connsiteY5" fmla="*/ 292354 h 606552"/>
              <a:gd name="connsiteX6" fmla="*/ 807720 w 1991868"/>
              <a:gd name="connsiteY6" fmla="*/ 399034 h 606552"/>
              <a:gd name="connsiteX7" fmla="*/ 0 w 1991868"/>
              <a:gd name="connsiteY7" fmla="*/ 519938 h 606552"/>
              <a:gd name="connsiteX0" fmla="*/ 0 w 1991868"/>
              <a:gd name="connsiteY0" fmla="*/ 519938 h 606552"/>
              <a:gd name="connsiteX1" fmla="*/ 1551432 w 1991868"/>
              <a:gd name="connsiteY1" fmla="*/ 222758 h 606552"/>
              <a:gd name="connsiteX2" fmla="*/ 1810512 w 1991868"/>
              <a:gd name="connsiteY2" fmla="*/ 0 h 606552"/>
              <a:gd name="connsiteX3" fmla="*/ 1991868 w 1991868"/>
              <a:gd name="connsiteY3" fmla="*/ 531876 h 606552"/>
              <a:gd name="connsiteX4" fmla="*/ 1482852 w 1991868"/>
              <a:gd name="connsiteY4" fmla="*/ 606552 h 606552"/>
              <a:gd name="connsiteX5" fmla="*/ 1787652 w 1991868"/>
              <a:gd name="connsiteY5" fmla="*/ 322834 h 606552"/>
              <a:gd name="connsiteX6" fmla="*/ 807720 w 1991868"/>
              <a:gd name="connsiteY6" fmla="*/ 399034 h 606552"/>
              <a:gd name="connsiteX7" fmla="*/ 0 w 1991868"/>
              <a:gd name="connsiteY7" fmla="*/ 519938 h 606552"/>
              <a:gd name="connsiteX0" fmla="*/ 0 w 1991868"/>
              <a:gd name="connsiteY0" fmla="*/ 519938 h 606552"/>
              <a:gd name="connsiteX1" fmla="*/ 1810512 w 1991868"/>
              <a:gd name="connsiteY1" fmla="*/ 207518 h 606552"/>
              <a:gd name="connsiteX2" fmla="*/ 1810512 w 1991868"/>
              <a:gd name="connsiteY2" fmla="*/ 0 h 606552"/>
              <a:gd name="connsiteX3" fmla="*/ 1991868 w 1991868"/>
              <a:gd name="connsiteY3" fmla="*/ 531876 h 606552"/>
              <a:gd name="connsiteX4" fmla="*/ 1482852 w 1991868"/>
              <a:gd name="connsiteY4" fmla="*/ 606552 h 606552"/>
              <a:gd name="connsiteX5" fmla="*/ 1787652 w 1991868"/>
              <a:gd name="connsiteY5" fmla="*/ 322834 h 606552"/>
              <a:gd name="connsiteX6" fmla="*/ 807720 w 1991868"/>
              <a:gd name="connsiteY6" fmla="*/ 399034 h 606552"/>
              <a:gd name="connsiteX7" fmla="*/ 0 w 1991868"/>
              <a:gd name="connsiteY7" fmla="*/ 519938 h 606552"/>
              <a:gd name="connsiteX0" fmla="*/ 0 w 1991868"/>
              <a:gd name="connsiteY0" fmla="*/ 519938 h 606552"/>
              <a:gd name="connsiteX1" fmla="*/ 1810512 w 1991868"/>
              <a:gd name="connsiteY1" fmla="*/ 207518 h 606552"/>
              <a:gd name="connsiteX2" fmla="*/ 1810512 w 1991868"/>
              <a:gd name="connsiteY2" fmla="*/ 0 h 606552"/>
              <a:gd name="connsiteX3" fmla="*/ 1991868 w 1991868"/>
              <a:gd name="connsiteY3" fmla="*/ 531876 h 606552"/>
              <a:gd name="connsiteX4" fmla="*/ 1482852 w 1991868"/>
              <a:gd name="connsiteY4" fmla="*/ 606552 h 606552"/>
              <a:gd name="connsiteX5" fmla="*/ 1688592 w 1991868"/>
              <a:gd name="connsiteY5" fmla="*/ 368554 h 606552"/>
              <a:gd name="connsiteX6" fmla="*/ 807720 w 1991868"/>
              <a:gd name="connsiteY6" fmla="*/ 399034 h 606552"/>
              <a:gd name="connsiteX7" fmla="*/ 0 w 1991868"/>
              <a:gd name="connsiteY7" fmla="*/ 519938 h 606552"/>
              <a:gd name="connsiteX0" fmla="*/ 0 w 1991868"/>
              <a:gd name="connsiteY0" fmla="*/ 519938 h 606552"/>
              <a:gd name="connsiteX1" fmla="*/ 1780032 w 1991868"/>
              <a:gd name="connsiteY1" fmla="*/ 314198 h 606552"/>
              <a:gd name="connsiteX2" fmla="*/ 1810512 w 1991868"/>
              <a:gd name="connsiteY2" fmla="*/ 0 h 606552"/>
              <a:gd name="connsiteX3" fmla="*/ 1991868 w 1991868"/>
              <a:gd name="connsiteY3" fmla="*/ 531876 h 606552"/>
              <a:gd name="connsiteX4" fmla="*/ 1482852 w 1991868"/>
              <a:gd name="connsiteY4" fmla="*/ 606552 h 606552"/>
              <a:gd name="connsiteX5" fmla="*/ 1688592 w 1991868"/>
              <a:gd name="connsiteY5" fmla="*/ 368554 h 606552"/>
              <a:gd name="connsiteX6" fmla="*/ 807720 w 1991868"/>
              <a:gd name="connsiteY6" fmla="*/ 399034 h 606552"/>
              <a:gd name="connsiteX7" fmla="*/ 0 w 1991868"/>
              <a:gd name="connsiteY7" fmla="*/ 519938 h 606552"/>
              <a:gd name="connsiteX0" fmla="*/ 0 w 1991868"/>
              <a:gd name="connsiteY0" fmla="*/ 519938 h 606552"/>
              <a:gd name="connsiteX1" fmla="*/ 1780032 w 1991868"/>
              <a:gd name="connsiteY1" fmla="*/ 314198 h 606552"/>
              <a:gd name="connsiteX2" fmla="*/ 1810512 w 1991868"/>
              <a:gd name="connsiteY2" fmla="*/ 0 h 606552"/>
              <a:gd name="connsiteX3" fmla="*/ 1991868 w 1991868"/>
              <a:gd name="connsiteY3" fmla="*/ 531876 h 606552"/>
              <a:gd name="connsiteX4" fmla="*/ 1482852 w 1991868"/>
              <a:gd name="connsiteY4" fmla="*/ 606552 h 606552"/>
              <a:gd name="connsiteX5" fmla="*/ 1688592 w 1991868"/>
              <a:gd name="connsiteY5" fmla="*/ 368554 h 606552"/>
              <a:gd name="connsiteX6" fmla="*/ 784860 w 1991868"/>
              <a:gd name="connsiteY6" fmla="*/ 178054 h 606552"/>
              <a:gd name="connsiteX7" fmla="*/ 0 w 1991868"/>
              <a:gd name="connsiteY7" fmla="*/ 519938 h 606552"/>
              <a:gd name="connsiteX0" fmla="*/ 0 w 1991868"/>
              <a:gd name="connsiteY0" fmla="*/ 519938 h 606552"/>
              <a:gd name="connsiteX1" fmla="*/ 1780032 w 1991868"/>
              <a:gd name="connsiteY1" fmla="*/ 314198 h 606552"/>
              <a:gd name="connsiteX2" fmla="*/ 1810512 w 1991868"/>
              <a:gd name="connsiteY2" fmla="*/ 0 h 606552"/>
              <a:gd name="connsiteX3" fmla="*/ 1991868 w 1991868"/>
              <a:gd name="connsiteY3" fmla="*/ 531876 h 606552"/>
              <a:gd name="connsiteX4" fmla="*/ 1482852 w 1991868"/>
              <a:gd name="connsiteY4" fmla="*/ 606552 h 606552"/>
              <a:gd name="connsiteX5" fmla="*/ 1688592 w 1991868"/>
              <a:gd name="connsiteY5" fmla="*/ 368554 h 606552"/>
              <a:gd name="connsiteX6" fmla="*/ 922020 w 1991868"/>
              <a:gd name="connsiteY6" fmla="*/ 505714 h 606552"/>
              <a:gd name="connsiteX7" fmla="*/ 0 w 1991868"/>
              <a:gd name="connsiteY7" fmla="*/ 519938 h 606552"/>
              <a:gd name="connsiteX0" fmla="*/ 0 w 1702308"/>
              <a:gd name="connsiteY0" fmla="*/ 55118 h 606552"/>
              <a:gd name="connsiteX1" fmla="*/ 1490472 w 1702308"/>
              <a:gd name="connsiteY1" fmla="*/ 314198 h 606552"/>
              <a:gd name="connsiteX2" fmla="*/ 1520952 w 1702308"/>
              <a:gd name="connsiteY2" fmla="*/ 0 h 606552"/>
              <a:gd name="connsiteX3" fmla="*/ 1702308 w 1702308"/>
              <a:gd name="connsiteY3" fmla="*/ 531876 h 606552"/>
              <a:gd name="connsiteX4" fmla="*/ 1193292 w 1702308"/>
              <a:gd name="connsiteY4" fmla="*/ 606552 h 606552"/>
              <a:gd name="connsiteX5" fmla="*/ 1399032 w 1702308"/>
              <a:gd name="connsiteY5" fmla="*/ 368554 h 606552"/>
              <a:gd name="connsiteX6" fmla="*/ 632460 w 1702308"/>
              <a:gd name="connsiteY6" fmla="*/ 505714 h 606552"/>
              <a:gd name="connsiteX7" fmla="*/ 0 w 1702308"/>
              <a:gd name="connsiteY7" fmla="*/ 55118 h 606552"/>
              <a:gd name="connsiteX0" fmla="*/ 88900 w 1791208"/>
              <a:gd name="connsiteY0" fmla="*/ 55118 h 606552"/>
              <a:gd name="connsiteX1" fmla="*/ 1579372 w 1791208"/>
              <a:gd name="connsiteY1" fmla="*/ 314198 h 606552"/>
              <a:gd name="connsiteX2" fmla="*/ 1609852 w 1791208"/>
              <a:gd name="connsiteY2" fmla="*/ 0 h 606552"/>
              <a:gd name="connsiteX3" fmla="*/ 1791208 w 1791208"/>
              <a:gd name="connsiteY3" fmla="*/ 531876 h 606552"/>
              <a:gd name="connsiteX4" fmla="*/ 1282192 w 1791208"/>
              <a:gd name="connsiteY4" fmla="*/ 606552 h 606552"/>
              <a:gd name="connsiteX5" fmla="*/ 1487932 w 1791208"/>
              <a:gd name="connsiteY5" fmla="*/ 368554 h 606552"/>
              <a:gd name="connsiteX6" fmla="*/ 721360 w 1791208"/>
              <a:gd name="connsiteY6" fmla="*/ 505714 h 606552"/>
              <a:gd name="connsiteX7" fmla="*/ 0 w 1791208"/>
              <a:gd name="connsiteY7" fmla="*/ 537182 h 606552"/>
              <a:gd name="connsiteX8" fmla="*/ 88900 w 1791208"/>
              <a:gd name="connsiteY8" fmla="*/ 55118 h 606552"/>
              <a:gd name="connsiteX0" fmla="*/ 675640 w 1791208"/>
              <a:gd name="connsiteY0" fmla="*/ 123698 h 606552"/>
              <a:gd name="connsiteX1" fmla="*/ 1579372 w 1791208"/>
              <a:gd name="connsiteY1" fmla="*/ 314198 h 606552"/>
              <a:gd name="connsiteX2" fmla="*/ 1609852 w 1791208"/>
              <a:gd name="connsiteY2" fmla="*/ 0 h 606552"/>
              <a:gd name="connsiteX3" fmla="*/ 1791208 w 1791208"/>
              <a:gd name="connsiteY3" fmla="*/ 531876 h 606552"/>
              <a:gd name="connsiteX4" fmla="*/ 1282192 w 1791208"/>
              <a:gd name="connsiteY4" fmla="*/ 606552 h 606552"/>
              <a:gd name="connsiteX5" fmla="*/ 1487932 w 1791208"/>
              <a:gd name="connsiteY5" fmla="*/ 368554 h 606552"/>
              <a:gd name="connsiteX6" fmla="*/ 721360 w 1791208"/>
              <a:gd name="connsiteY6" fmla="*/ 505714 h 606552"/>
              <a:gd name="connsiteX7" fmla="*/ 0 w 1791208"/>
              <a:gd name="connsiteY7" fmla="*/ 537182 h 606552"/>
              <a:gd name="connsiteX8" fmla="*/ 675640 w 1791208"/>
              <a:gd name="connsiteY8" fmla="*/ 123698 h 606552"/>
              <a:gd name="connsiteX0" fmla="*/ 675640 w 1791208"/>
              <a:gd name="connsiteY0" fmla="*/ 123698 h 606552"/>
              <a:gd name="connsiteX1" fmla="*/ 1579372 w 1791208"/>
              <a:gd name="connsiteY1" fmla="*/ 314198 h 606552"/>
              <a:gd name="connsiteX2" fmla="*/ 1609852 w 1791208"/>
              <a:gd name="connsiteY2" fmla="*/ 0 h 606552"/>
              <a:gd name="connsiteX3" fmla="*/ 1791208 w 1791208"/>
              <a:gd name="connsiteY3" fmla="*/ 531876 h 606552"/>
              <a:gd name="connsiteX4" fmla="*/ 1282192 w 1791208"/>
              <a:gd name="connsiteY4" fmla="*/ 606552 h 606552"/>
              <a:gd name="connsiteX5" fmla="*/ 1487932 w 1791208"/>
              <a:gd name="connsiteY5" fmla="*/ 368554 h 606552"/>
              <a:gd name="connsiteX6" fmla="*/ 721360 w 1791208"/>
              <a:gd name="connsiteY6" fmla="*/ 505714 h 606552"/>
              <a:gd name="connsiteX7" fmla="*/ 0 w 1791208"/>
              <a:gd name="connsiteY7" fmla="*/ 537182 h 606552"/>
              <a:gd name="connsiteX8" fmla="*/ 675640 w 1791208"/>
              <a:gd name="connsiteY8" fmla="*/ 123698 h 606552"/>
              <a:gd name="connsiteX0" fmla="*/ 675640 w 1791208"/>
              <a:gd name="connsiteY0" fmla="*/ 123698 h 606552"/>
              <a:gd name="connsiteX1" fmla="*/ 1579372 w 1791208"/>
              <a:gd name="connsiteY1" fmla="*/ 314198 h 606552"/>
              <a:gd name="connsiteX2" fmla="*/ 1609852 w 1791208"/>
              <a:gd name="connsiteY2" fmla="*/ 0 h 606552"/>
              <a:gd name="connsiteX3" fmla="*/ 1791208 w 1791208"/>
              <a:gd name="connsiteY3" fmla="*/ 531876 h 606552"/>
              <a:gd name="connsiteX4" fmla="*/ 1282192 w 1791208"/>
              <a:gd name="connsiteY4" fmla="*/ 606552 h 606552"/>
              <a:gd name="connsiteX5" fmla="*/ 1487932 w 1791208"/>
              <a:gd name="connsiteY5" fmla="*/ 368554 h 606552"/>
              <a:gd name="connsiteX6" fmla="*/ 721360 w 1791208"/>
              <a:gd name="connsiteY6" fmla="*/ 505714 h 606552"/>
              <a:gd name="connsiteX7" fmla="*/ 0 w 1791208"/>
              <a:gd name="connsiteY7" fmla="*/ 537182 h 606552"/>
              <a:gd name="connsiteX8" fmla="*/ 675640 w 1791208"/>
              <a:gd name="connsiteY8" fmla="*/ 123698 h 606552"/>
              <a:gd name="connsiteX0" fmla="*/ 675640 w 1791208"/>
              <a:gd name="connsiteY0" fmla="*/ 123698 h 606552"/>
              <a:gd name="connsiteX1" fmla="*/ 1579372 w 1791208"/>
              <a:gd name="connsiteY1" fmla="*/ 314198 h 606552"/>
              <a:gd name="connsiteX2" fmla="*/ 1609852 w 1791208"/>
              <a:gd name="connsiteY2" fmla="*/ 0 h 606552"/>
              <a:gd name="connsiteX3" fmla="*/ 1791208 w 1791208"/>
              <a:gd name="connsiteY3" fmla="*/ 531876 h 606552"/>
              <a:gd name="connsiteX4" fmla="*/ 1282192 w 1791208"/>
              <a:gd name="connsiteY4" fmla="*/ 606552 h 606552"/>
              <a:gd name="connsiteX5" fmla="*/ 1487932 w 1791208"/>
              <a:gd name="connsiteY5" fmla="*/ 368554 h 606552"/>
              <a:gd name="connsiteX6" fmla="*/ 721360 w 1791208"/>
              <a:gd name="connsiteY6" fmla="*/ 505714 h 606552"/>
              <a:gd name="connsiteX7" fmla="*/ 0 w 1791208"/>
              <a:gd name="connsiteY7" fmla="*/ 537182 h 606552"/>
              <a:gd name="connsiteX8" fmla="*/ 675640 w 1791208"/>
              <a:gd name="connsiteY8" fmla="*/ 123698 h 606552"/>
              <a:gd name="connsiteX0" fmla="*/ 675640 w 1791208"/>
              <a:gd name="connsiteY0" fmla="*/ 123698 h 606552"/>
              <a:gd name="connsiteX1" fmla="*/ 1579372 w 1791208"/>
              <a:gd name="connsiteY1" fmla="*/ 314198 h 606552"/>
              <a:gd name="connsiteX2" fmla="*/ 1609852 w 1791208"/>
              <a:gd name="connsiteY2" fmla="*/ 0 h 606552"/>
              <a:gd name="connsiteX3" fmla="*/ 1791208 w 1791208"/>
              <a:gd name="connsiteY3" fmla="*/ 531876 h 606552"/>
              <a:gd name="connsiteX4" fmla="*/ 1282192 w 1791208"/>
              <a:gd name="connsiteY4" fmla="*/ 606552 h 606552"/>
              <a:gd name="connsiteX5" fmla="*/ 1487932 w 1791208"/>
              <a:gd name="connsiteY5" fmla="*/ 368554 h 606552"/>
              <a:gd name="connsiteX6" fmla="*/ 721360 w 1791208"/>
              <a:gd name="connsiteY6" fmla="*/ 505714 h 606552"/>
              <a:gd name="connsiteX7" fmla="*/ 0 w 1791208"/>
              <a:gd name="connsiteY7" fmla="*/ 537182 h 606552"/>
              <a:gd name="connsiteX8" fmla="*/ 675640 w 1791208"/>
              <a:gd name="connsiteY8" fmla="*/ 123698 h 606552"/>
              <a:gd name="connsiteX0" fmla="*/ 675640 w 1791208"/>
              <a:gd name="connsiteY0" fmla="*/ 123698 h 606552"/>
              <a:gd name="connsiteX1" fmla="*/ 1579372 w 1791208"/>
              <a:gd name="connsiteY1" fmla="*/ 314198 h 606552"/>
              <a:gd name="connsiteX2" fmla="*/ 1609852 w 1791208"/>
              <a:gd name="connsiteY2" fmla="*/ 0 h 606552"/>
              <a:gd name="connsiteX3" fmla="*/ 1791208 w 1791208"/>
              <a:gd name="connsiteY3" fmla="*/ 531876 h 606552"/>
              <a:gd name="connsiteX4" fmla="*/ 1282192 w 1791208"/>
              <a:gd name="connsiteY4" fmla="*/ 606552 h 606552"/>
              <a:gd name="connsiteX5" fmla="*/ 1487932 w 1791208"/>
              <a:gd name="connsiteY5" fmla="*/ 368554 h 606552"/>
              <a:gd name="connsiteX6" fmla="*/ 721360 w 1791208"/>
              <a:gd name="connsiteY6" fmla="*/ 505714 h 606552"/>
              <a:gd name="connsiteX7" fmla="*/ 0 w 1791208"/>
              <a:gd name="connsiteY7" fmla="*/ 537182 h 606552"/>
              <a:gd name="connsiteX8" fmla="*/ 675640 w 1791208"/>
              <a:gd name="connsiteY8" fmla="*/ 123698 h 606552"/>
              <a:gd name="connsiteX0" fmla="*/ 675640 w 1791208"/>
              <a:gd name="connsiteY0" fmla="*/ 123698 h 606552"/>
              <a:gd name="connsiteX1" fmla="*/ 1579372 w 1791208"/>
              <a:gd name="connsiteY1" fmla="*/ 314198 h 606552"/>
              <a:gd name="connsiteX2" fmla="*/ 1609852 w 1791208"/>
              <a:gd name="connsiteY2" fmla="*/ 0 h 606552"/>
              <a:gd name="connsiteX3" fmla="*/ 1791208 w 1791208"/>
              <a:gd name="connsiteY3" fmla="*/ 531876 h 606552"/>
              <a:gd name="connsiteX4" fmla="*/ 1282192 w 1791208"/>
              <a:gd name="connsiteY4" fmla="*/ 606552 h 606552"/>
              <a:gd name="connsiteX5" fmla="*/ 1487932 w 1791208"/>
              <a:gd name="connsiteY5" fmla="*/ 368554 h 606552"/>
              <a:gd name="connsiteX6" fmla="*/ 721360 w 1791208"/>
              <a:gd name="connsiteY6" fmla="*/ 505714 h 606552"/>
              <a:gd name="connsiteX7" fmla="*/ 0 w 1791208"/>
              <a:gd name="connsiteY7" fmla="*/ 537182 h 606552"/>
              <a:gd name="connsiteX8" fmla="*/ 675640 w 1791208"/>
              <a:gd name="connsiteY8" fmla="*/ 123698 h 606552"/>
              <a:gd name="connsiteX0" fmla="*/ 675640 w 1791208"/>
              <a:gd name="connsiteY0" fmla="*/ 123698 h 606552"/>
              <a:gd name="connsiteX1" fmla="*/ 1579372 w 1791208"/>
              <a:gd name="connsiteY1" fmla="*/ 314198 h 606552"/>
              <a:gd name="connsiteX2" fmla="*/ 1609852 w 1791208"/>
              <a:gd name="connsiteY2" fmla="*/ 0 h 606552"/>
              <a:gd name="connsiteX3" fmla="*/ 1791208 w 1791208"/>
              <a:gd name="connsiteY3" fmla="*/ 531876 h 606552"/>
              <a:gd name="connsiteX4" fmla="*/ 1282192 w 1791208"/>
              <a:gd name="connsiteY4" fmla="*/ 606552 h 606552"/>
              <a:gd name="connsiteX5" fmla="*/ 1487932 w 1791208"/>
              <a:gd name="connsiteY5" fmla="*/ 368554 h 606552"/>
              <a:gd name="connsiteX6" fmla="*/ 721360 w 1791208"/>
              <a:gd name="connsiteY6" fmla="*/ 505714 h 606552"/>
              <a:gd name="connsiteX7" fmla="*/ 0 w 1791208"/>
              <a:gd name="connsiteY7" fmla="*/ 537182 h 606552"/>
              <a:gd name="connsiteX8" fmla="*/ 675640 w 1791208"/>
              <a:gd name="connsiteY8" fmla="*/ 123698 h 606552"/>
              <a:gd name="connsiteX0" fmla="*/ 675640 w 1791208"/>
              <a:gd name="connsiteY0" fmla="*/ 123698 h 606552"/>
              <a:gd name="connsiteX1" fmla="*/ 1579372 w 1791208"/>
              <a:gd name="connsiteY1" fmla="*/ 230378 h 606552"/>
              <a:gd name="connsiteX2" fmla="*/ 1609852 w 1791208"/>
              <a:gd name="connsiteY2" fmla="*/ 0 h 606552"/>
              <a:gd name="connsiteX3" fmla="*/ 1791208 w 1791208"/>
              <a:gd name="connsiteY3" fmla="*/ 531876 h 606552"/>
              <a:gd name="connsiteX4" fmla="*/ 1282192 w 1791208"/>
              <a:gd name="connsiteY4" fmla="*/ 606552 h 606552"/>
              <a:gd name="connsiteX5" fmla="*/ 1487932 w 1791208"/>
              <a:gd name="connsiteY5" fmla="*/ 368554 h 606552"/>
              <a:gd name="connsiteX6" fmla="*/ 721360 w 1791208"/>
              <a:gd name="connsiteY6" fmla="*/ 505714 h 606552"/>
              <a:gd name="connsiteX7" fmla="*/ 0 w 1791208"/>
              <a:gd name="connsiteY7" fmla="*/ 537182 h 606552"/>
              <a:gd name="connsiteX8" fmla="*/ 675640 w 1791208"/>
              <a:gd name="connsiteY8" fmla="*/ 123698 h 606552"/>
              <a:gd name="connsiteX0" fmla="*/ 675640 w 1791208"/>
              <a:gd name="connsiteY0" fmla="*/ 123698 h 606552"/>
              <a:gd name="connsiteX1" fmla="*/ 1579372 w 1791208"/>
              <a:gd name="connsiteY1" fmla="*/ 230378 h 606552"/>
              <a:gd name="connsiteX2" fmla="*/ 1609852 w 1791208"/>
              <a:gd name="connsiteY2" fmla="*/ 0 h 606552"/>
              <a:gd name="connsiteX3" fmla="*/ 1791208 w 1791208"/>
              <a:gd name="connsiteY3" fmla="*/ 531876 h 606552"/>
              <a:gd name="connsiteX4" fmla="*/ 1282192 w 1791208"/>
              <a:gd name="connsiteY4" fmla="*/ 606552 h 606552"/>
              <a:gd name="connsiteX5" fmla="*/ 1419352 w 1791208"/>
              <a:gd name="connsiteY5" fmla="*/ 437134 h 606552"/>
              <a:gd name="connsiteX6" fmla="*/ 721360 w 1791208"/>
              <a:gd name="connsiteY6" fmla="*/ 505714 h 606552"/>
              <a:gd name="connsiteX7" fmla="*/ 0 w 1791208"/>
              <a:gd name="connsiteY7" fmla="*/ 537182 h 606552"/>
              <a:gd name="connsiteX8" fmla="*/ 675640 w 1791208"/>
              <a:gd name="connsiteY8" fmla="*/ 123698 h 606552"/>
              <a:gd name="connsiteX0" fmla="*/ 675640 w 1791208"/>
              <a:gd name="connsiteY0" fmla="*/ 123698 h 606552"/>
              <a:gd name="connsiteX1" fmla="*/ 1579372 w 1791208"/>
              <a:gd name="connsiteY1" fmla="*/ 230378 h 606552"/>
              <a:gd name="connsiteX2" fmla="*/ 1609852 w 1791208"/>
              <a:gd name="connsiteY2" fmla="*/ 0 h 606552"/>
              <a:gd name="connsiteX3" fmla="*/ 1791208 w 1791208"/>
              <a:gd name="connsiteY3" fmla="*/ 531876 h 606552"/>
              <a:gd name="connsiteX4" fmla="*/ 1282192 w 1791208"/>
              <a:gd name="connsiteY4" fmla="*/ 606552 h 606552"/>
              <a:gd name="connsiteX5" fmla="*/ 1419352 w 1791208"/>
              <a:gd name="connsiteY5" fmla="*/ 437134 h 606552"/>
              <a:gd name="connsiteX6" fmla="*/ 835660 w 1791208"/>
              <a:gd name="connsiteY6" fmla="*/ 284734 h 606552"/>
              <a:gd name="connsiteX7" fmla="*/ 0 w 1791208"/>
              <a:gd name="connsiteY7" fmla="*/ 537182 h 606552"/>
              <a:gd name="connsiteX8" fmla="*/ 675640 w 1791208"/>
              <a:gd name="connsiteY8" fmla="*/ 123698 h 606552"/>
              <a:gd name="connsiteX0" fmla="*/ 873760 w 1989328"/>
              <a:gd name="connsiteY0" fmla="*/ 123698 h 680988"/>
              <a:gd name="connsiteX1" fmla="*/ 1777492 w 1989328"/>
              <a:gd name="connsiteY1" fmla="*/ 230378 h 680988"/>
              <a:gd name="connsiteX2" fmla="*/ 1807972 w 1989328"/>
              <a:gd name="connsiteY2" fmla="*/ 0 h 680988"/>
              <a:gd name="connsiteX3" fmla="*/ 1989328 w 1989328"/>
              <a:gd name="connsiteY3" fmla="*/ 531876 h 680988"/>
              <a:gd name="connsiteX4" fmla="*/ 1480312 w 1989328"/>
              <a:gd name="connsiteY4" fmla="*/ 606552 h 680988"/>
              <a:gd name="connsiteX5" fmla="*/ 1617472 w 1989328"/>
              <a:gd name="connsiteY5" fmla="*/ 437134 h 680988"/>
              <a:gd name="connsiteX6" fmla="*/ 1033780 w 1989328"/>
              <a:gd name="connsiteY6" fmla="*/ 284734 h 680988"/>
              <a:gd name="connsiteX7" fmla="*/ 0 w 1989328"/>
              <a:gd name="connsiteY7" fmla="*/ 674342 h 680988"/>
              <a:gd name="connsiteX8" fmla="*/ 873760 w 1989328"/>
              <a:gd name="connsiteY8" fmla="*/ 123698 h 680988"/>
              <a:gd name="connsiteX0" fmla="*/ 873760 w 1989328"/>
              <a:gd name="connsiteY0" fmla="*/ 123698 h 681461"/>
              <a:gd name="connsiteX1" fmla="*/ 1777492 w 1989328"/>
              <a:gd name="connsiteY1" fmla="*/ 230378 h 681461"/>
              <a:gd name="connsiteX2" fmla="*/ 1807972 w 1989328"/>
              <a:gd name="connsiteY2" fmla="*/ 0 h 681461"/>
              <a:gd name="connsiteX3" fmla="*/ 1989328 w 1989328"/>
              <a:gd name="connsiteY3" fmla="*/ 531876 h 681461"/>
              <a:gd name="connsiteX4" fmla="*/ 1480312 w 1989328"/>
              <a:gd name="connsiteY4" fmla="*/ 606552 h 681461"/>
              <a:gd name="connsiteX5" fmla="*/ 1617472 w 1989328"/>
              <a:gd name="connsiteY5" fmla="*/ 437134 h 681461"/>
              <a:gd name="connsiteX6" fmla="*/ 889000 w 1989328"/>
              <a:gd name="connsiteY6" fmla="*/ 315214 h 681461"/>
              <a:gd name="connsiteX7" fmla="*/ 0 w 1989328"/>
              <a:gd name="connsiteY7" fmla="*/ 674342 h 681461"/>
              <a:gd name="connsiteX8" fmla="*/ 873760 w 1989328"/>
              <a:gd name="connsiteY8" fmla="*/ 123698 h 681461"/>
              <a:gd name="connsiteX0" fmla="*/ 873760 w 1989328"/>
              <a:gd name="connsiteY0" fmla="*/ 123698 h 681716"/>
              <a:gd name="connsiteX1" fmla="*/ 1777492 w 1989328"/>
              <a:gd name="connsiteY1" fmla="*/ 230378 h 681716"/>
              <a:gd name="connsiteX2" fmla="*/ 1807972 w 1989328"/>
              <a:gd name="connsiteY2" fmla="*/ 0 h 681716"/>
              <a:gd name="connsiteX3" fmla="*/ 1989328 w 1989328"/>
              <a:gd name="connsiteY3" fmla="*/ 531876 h 681716"/>
              <a:gd name="connsiteX4" fmla="*/ 1480312 w 1989328"/>
              <a:gd name="connsiteY4" fmla="*/ 606552 h 681716"/>
              <a:gd name="connsiteX5" fmla="*/ 1617472 w 1989328"/>
              <a:gd name="connsiteY5" fmla="*/ 437134 h 681716"/>
              <a:gd name="connsiteX6" fmla="*/ 889000 w 1989328"/>
              <a:gd name="connsiteY6" fmla="*/ 315214 h 681716"/>
              <a:gd name="connsiteX7" fmla="*/ 0 w 1989328"/>
              <a:gd name="connsiteY7" fmla="*/ 674342 h 681716"/>
              <a:gd name="connsiteX8" fmla="*/ 873760 w 1989328"/>
              <a:gd name="connsiteY8" fmla="*/ 123698 h 681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89328" h="681716">
                <a:moveTo>
                  <a:pt x="873760" y="123698"/>
                </a:moveTo>
                <a:cubicBezTo>
                  <a:pt x="1170009" y="49704"/>
                  <a:pt x="1621790" y="250994"/>
                  <a:pt x="1777492" y="230378"/>
                </a:cubicBezTo>
                <a:lnTo>
                  <a:pt x="1807972" y="0"/>
                </a:lnTo>
                <a:lnTo>
                  <a:pt x="1989328" y="531876"/>
                </a:lnTo>
                <a:lnTo>
                  <a:pt x="1480312" y="606552"/>
                </a:lnTo>
                <a:lnTo>
                  <a:pt x="1617472" y="437134"/>
                </a:lnTo>
                <a:cubicBezTo>
                  <a:pt x="1524000" y="420328"/>
                  <a:pt x="1349079" y="260439"/>
                  <a:pt x="889000" y="315214"/>
                </a:cubicBezTo>
                <a:cubicBezTo>
                  <a:pt x="428921" y="369989"/>
                  <a:pt x="7620" y="738011"/>
                  <a:pt x="0" y="674342"/>
                </a:cubicBezTo>
                <a:cubicBezTo>
                  <a:pt x="225213" y="536514"/>
                  <a:pt x="577511" y="197692"/>
                  <a:pt x="873760" y="123698"/>
                </a:cubicBezTo>
                <a:close/>
              </a:path>
            </a:pathLst>
          </a:custGeom>
          <a:scene3d>
            <a:camera prst="orthographicFront">
              <a:rot lat="120000" lon="0" rev="0"/>
            </a:camera>
            <a:lightRig rig="threePt" dir="t"/>
          </a:scene3d>
          <a:sp3d extrusionH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8" name="右箭头 616"/>
          <p:cNvSpPr/>
          <p:nvPr/>
        </p:nvSpPr>
        <p:spPr>
          <a:xfrm flipV="1">
            <a:off x="7083112" y="3769277"/>
            <a:ext cx="1989328" cy="681716"/>
          </a:xfrm>
          <a:custGeom>
            <a:avLst/>
            <a:gdLst>
              <a:gd name="connsiteX0" fmla="*/ 0 w 978408"/>
              <a:gd name="connsiteY0" fmla="*/ 146558 h 484632"/>
              <a:gd name="connsiteX1" fmla="*/ 736092 w 978408"/>
              <a:gd name="connsiteY1" fmla="*/ 146558 h 484632"/>
              <a:gd name="connsiteX2" fmla="*/ 736092 w 978408"/>
              <a:gd name="connsiteY2" fmla="*/ 0 h 484632"/>
              <a:gd name="connsiteX3" fmla="*/ 978408 w 978408"/>
              <a:gd name="connsiteY3" fmla="*/ 242316 h 484632"/>
              <a:gd name="connsiteX4" fmla="*/ 736092 w 978408"/>
              <a:gd name="connsiteY4" fmla="*/ 484632 h 484632"/>
              <a:gd name="connsiteX5" fmla="*/ 736092 w 978408"/>
              <a:gd name="connsiteY5" fmla="*/ 338074 h 484632"/>
              <a:gd name="connsiteX6" fmla="*/ 0 w 978408"/>
              <a:gd name="connsiteY6" fmla="*/ 338074 h 484632"/>
              <a:gd name="connsiteX7" fmla="*/ 0 w 978408"/>
              <a:gd name="connsiteY7" fmla="*/ 146558 h 484632"/>
              <a:gd name="connsiteX0" fmla="*/ 3327400 w 4305808"/>
              <a:gd name="connsiteY0" fmla="*/ 4242336 h 4580410"/>
              <a:gd name="connsiteX1" fmla="*/ 0 w 4305808"/>
              <a:gd name="connsiteY1" fmla="*/ 0 h 4580410"/>
              <a:gd name="connsiteX2" fmla="*/ 4063492 w 4305808"/>
              <a:gd name="connsiteY2" fmla="*/ 4242336 h 4580410"/>
              <a:gd name="connsiteX3" fmla="*/ 4063492 w 4305808"/>
              <a:gd name="connsiteY3" fmla="*/ 4095778 h 4580410"/>
              <a:gd name="connsiteX4" fmla="*/ 4305808 w 4305808"/>
              <a:gd name="connsiteY4" fmla="*/ 4338094 h 4580410"/>
              <a:gd name="connsiteX5" fmla="*/ 4063492 w 4305808"/>
              <a:gd name="connsiteY5" fmla="*/ 4580410 h 4580410"/>
              <a:gd name="connsiteX6" fmla="*/ 4063492 w 4305808"/>
              <a:gd name="connsiteY6" fmla="*/ 4433852 h 4580410"/>
              <a:gd name="connsiteX7" fmla="*/ 3327400 w 4305808"/>
              <a:gd name="connsiteY7" fmla="*/ 4433852 h 4580410"/>
              <a:gd name="connsiteX8" fmla="*/ 3327400 w 4305808"/>
              <a:gd name="connsiteY8" fmla="*/ 4242336 h 4580410"/>
              <a:gd name="connsiteX0" fmla="*/ 0 w 978408"/>
              <a:gd name="connsiteY0" fmla="*/ 146558 h 484632"/>
              <a:gd name="connsiteX1" fmla="*/ 736092 w 978408"/>
              <a:gd name="connsiteY1" fmla="*/ 146558 h 484632"/>
              <a:gd name="connsiteX2" fmla="*/ 736092 w 978408"/>
              <a:gd name="connsiteY2" fmla="*/ 0 h 484632"/>
              <a:gd name="connsiteX3" fmla="*/ 978408 w 978408"/>
              <a:gd name="connsiteY3" fmla="*/ 242316 h 484632"/>
              <a:gd name="connsiteX4" fmla="*/ 736092 w 978408"/>
              <a:gd name="connsiteY4" fmla="*/ 484632 h 484632"/>
              <a:gd name="connsiteX5" fmla="*/ 736092 w 978408"/>
              <a:gd name="connsiteY5" fmla="*/ 338074 h 484632"/>
              <a:gd name="connsiteX6" fmla="*/ 0 w 978408"/>
              <a:gd name="connsiteY6" fmla="*/ 338074 h 484632"/>
              <a:gd name="connsiteX7" fmla="*/ 0 w 978408"/>
              <a:gd name="connsiteY7" fmla="*/ 146558 h 484632"/>
              <a:gd name="connsiteX0" fmla="*/ 0 w 1603248"/>
              <a:gd name="connsiteY0" fmla="*/ 314198 h 484632"/>
              <a:gd name="connsiteX1" fmla="*/ 1360932 w 1603248"/>
              <a:gd name="connsiteY1" fmla="*/ 146558 h 484632"/>
              <a:gd name="connsiteX2" fmla="*/ 1360932 w 1603248"/>
              <a:gd name="connsiteY2" fmla="*/ 0 h 484632"/>
              <a:gd name="connsiteX3" fmla="*/ 1603248 w 1603248"/>
              <a:gd name="connsiteY3" fmla="*/ 242316 h 484632"/>
              <a:gd name="connsiteX4" fmla="*/ 1360932 w 1603248"/>
              <a:gd name="connsiteY4" fmla="*/ 484632 h 484632"/>
              <a:gd name="connsiteX5" fmla="*/ 1360932 w 1603248"/>
              <a:gd name="connsiteY5" fmla="*/ 338074 h 484632"/>
              <a:gd name="connsiteX6" fmla="*/ 624840 w 1603248"/>
              <a:gd name="connsiteY6" fmla="*/ 338074 h 484632"/>
              <a:gd name="connsiteX7" fmla="*/ 0 w 1603248"/>
              <a:gd name="connsiteY7" fmla="*/ 314198 h 484632"/>
              <a:gd name="connsiteX0" fmla="*/ 0 w 1603248"/>
              <a:gd name="connsiteY0" fmla="*/ 314198 h 484632"/>
              <a:gd name="connsiteX1" fmla="*/ 1360932 w 1603248"/>
              <a:gd name="connsiteY1" fmla="*/ 146558 h 484632"/>
              <a:gd name="connsiteX2" fmla="*/ 1360932 w 1603248"/>
              <a:gd name="connsiteY2" fmla="*/ 0 h 484632"/>
              <a:gd name="connsiteX3" fmla="*/ 1603248 w 1603248"/>
              <a:gd name="connsiteY3" fmla="*/ 242316 h 484632"/>
              <a:gd name="connsiteX4" fmla="*/ 1360932 w 1603248"/>
              <a:gd name="connsiteY4" fmla="*/ 484632 h 484632"/>
              <a:gd name="connsiteX5" fmla="*/ 1360932 w 1603248"/>
              <a:gd name="connsiteY5" fmla="*/ 338074 h 484632"/>
              <a:gd name="connsiteX6" fmla="*/ 655320 w 1603248"/>
              <a:gd name="connsiteY6" fmla="*/ 292354 h 484632"/>
              <a:gd name="connsiteX7" fmla="*/ 0 w 1603248"/>
              <a:gd name="connsiteY7" fmla="*/ 314198 h 484632"/>
              <a:gd name="connsiteX0" fmla="*/ 0 w 1694688"/>
              <a:gd name="connsiteY0" fmla="*/ 504698 h 504698"/>
              <a:gd name="connsiteX1" fmla="*/ 1452372 w 1694688"/>
              <a:gd name="connsiteY1" fmla="*/ 146558 h 504698"/>
              <a:gd name="connsiteX2" fmla="*/ 1452372 w 1694688"/>
              <a:gd name="connsiteY2" fmla="*/ 0 h 504698"/>
              <a:gd name="connsiteX3" fmla="*/ 1694688 w 1694688"/>
              <a:gd name="connsiteY3" fmla="*/ 242316 h 504698"/>
              <a:gd name="connsiteX4" fmla="*/ 1452372 w 1694688"/>
              <a:gd name="connsiteY4" fmla="*/ 484632 h 504698"/>
              <a:gd name="connsiteX5" fmla="*/ 1452372 w 1694688"/>
              <a:gd name="connsiteY5" fmla="*/ 338074 h 504698"/>
              <a:gd name="connsiteX6" fmla="*/ 746760 w 1694688"/>
              <a:gd name="connsiteY6" fmla="*/ 292354 h 504698"/>
              <a:gd name="connsiteX7" fmla="*/ 0 w 1694688"/>
              <a:gd name="connsiteY7" fmla="*/ 504698 h 504698"/>
              <a:gd name="connsiteX0" fmla="*/ 0 w 1694688"/>
              <a:gd name="connsiteY0" fmla="*/ 504698 h 504698"/>
              <a:gd name="connsiteX1" fmla="*/ 1452372 w 1694688"/>
              <a:gd name="connsiteY1" fmla="*/ 146558 h 504698"/>
              <a:gd name="connsiteX2" fmla="*/ 1452372 w 1694688"/>
              <a:gd name="connsiteY2" fmla="*/ 0 h 504698"/>
              <a:gd name="connsiteX3" fmla="*/ 1694688 w 1694688"/>
              <a:gd name="connsiteY3" fmla="*/ 242316 h 504698"/>
              <a:gd name="connsiteX4" fmla="*/ 1452372 w 1694688"/>
              <a:gd name="connsiteY4" fmla="*/ 484632 h 504698"/>
              <a:gd name="connsiteX5" fmla="*/ 1452372 w 1694688"/>
              <a:gd name="connsiteY5" fmla="*/ 338074 h 504698"/>
              <a:gd name="connsiteX6" fmla="*/ 807720 w 1694688"/>
              <a:gd name="connsiteY6" fmla="*/ 383794 h 504698"/>
              <a:gd name="connsiteX7" fmla="*/ 0 w 1694688"/>
              <a:gd name="connsiteY7" fmla="*/ 504698 h 504698"/>
              <a:gd name="connsiteX0" fmla="*/ 0 w 1694688"/>
              <a:gd name="connsiteY0" fmla="*/ 504698 h 504698"/>
              <a:gd name="connsiteX1" fmla="*/ 1551432 w 1694688"/>
              <a:gd name="connsiteY1" fmla="*/ 207518 h 504698"/>
              <a:gd name="connsiteX2" fmla="*/ 1452372 w 1694688"/>
              <a:gd name="connsiteY2" fmla="*/ 0 h 504698"/>
              <a:gd name="connsiteX3" fmla="*/ 1694688 w 1694688"/>
              <a:gd name="connsiteY3" fmla="*/ 242316 h 504698"/>
              <a:gd name="connsiteX4" fmla="*/ 1452372 w 1694688"/>
              <a:gd name="connsiteY4" fmla="*/ 484632 h 504698"/>
              <a:gd name="connsiteX5" fmla="*/ 1452372 w 1694688"/>
              <a:gd name="connsiteY5" fmla="*/ 338074 h 504698"/>
              <a:gd name="connsiteX6" fmla="*/ 807720 w 1694688"/>
              <a:gd name="connsiteY6" fmla="*/ 383794 h 504698"/>
              <a:gd name="connsiteX7" fmla="*/ 0 w 1694688"/>
              <a:gd name="connsiteY7" fmla="*/ 504698 h 504698"/>
              <a:gd name="connsiteX0" fmla="*/ 0 w 1694688"/>
              <a:gd name="connsiteY0" fmla="*/ 504698 h 504698"/>
              <a:gd name="connsiteX1" fmla="*/ 1551432 w 1694688"/>
              <a:gd name="connsiteY1" fmla="*/ 207518 h 504698"/>
              <a:gd name="connsiteX2" fmla="*/ 1452372 w 1694688"/>
              <a:gd name="connsiteY2" fmla="*/ 0 h 504698"/>
              <a:gd name="connsiteX3" fmla="*/ 1694688 w 1694688"/>
              <a:gd name="connsiteY3" fmla="*/ 242316 h 504698"/>
              <a:gd name="connsiteX4" fmla="*/ 1452372 w 1694688"/>
              <a:gd name="connsiteY4" fmla="*/ 484632 h 504698"/>
              <a:gd name="connsiteX5" fmla="*/ 1551432 w 1694688"/>
              <a:gd name="connsiteY5" fmla="*/ 277114 h 504698"/>
              <a:gd name="connsiteX6" fmla="*/ 807720 w 1694688"/>
              <a:gd name="connsiteY6" fmla="*/ 383794 h 504698"/>
              <a:gd name="connsiteX7" fmla="*/ 0 w 1694688"/>
              <a:gd name="connsiteY7" fmla="*/ 504698 h 504698"/>
              <a:gd name="connsiteX0" fmla="*/ 0 w 1991868"/>
              <a:gd name="connsiteY0" fmla="*/ 504698 h 516636"/>
              <a:gd name="connsiteX1" fmla="*/ 1551432 w 1991868"/>
              <a:gd name="connsiteY1" fmla="*/ 207518 h 516636"/>
              <a:gd name="connsiteX2" fmla="*/ 1452372 w 1991868"/>
              <a:gd name="connsiteY2" fmla="*/ 0 h 516636"/>
              <a:gd name="connsiteX3" fmla="*/ 1991868 w 1991868"/>
              <a:gd name="connsiteY3" fmla="*/ 516636 h 516636"/>
              <a:gd name="connsiteX4" fmla="*/ 1452372 w 1991868"/>
              <a:gd name="connsiteY4" fmla="*/ 484632 h 516636"/>
              <a:gd name="connsiteX5" fmla="*/ 1551432 w 1991868"/>
              <a:gd name="connsiteY5" fmla="*/ 277114 h 516636"/>
              <a:gd name="connsiteX6" fmla="*/ 807720 w 1991868"/>
              <a:gd name="connsiteY6" fmla="*/ 383794 h 516636"/>
              <a:gd name="connsiteX7" fmla="*/ 0 w 1991868"/>
              <a:gd name="connsiteY7" fmla="*/ 504698 h 516636"/>
              <a:gd name="connsiteX0" fmla="*/ 0 w 1991868"/>
              <a:gd name="connsiteY0" fmla="*/ 367538 h 379476"/>
              <a:gd name="connsiteX1" fmla="*/ 1551432 w 1991868"/>
              <a:gd name="connsiteY1" fmla="*/ 70358 h 379476"/>
              <a:gd name="connsiteX2" fmla="*/ 1795272 w 1991868"/>
              <a:gd name="connsiteY2" fmla="*/ 0 h 379476"/>
              <a:gd name="connsiteX3" fmla="*/ 1991868 w 1991868"/>
              <a:gd name="connsiteY3" fmla="*/ 379476 h 379476"/>
              <a:gd name="connsiteX4" fmla="*/ 1452372 w 1991868"/>
              <a:gd name="connsiteY4" fmla="*/ 347472 h 379476"/>
              <a:gd name="connsiteX5" fmla="*/ 1551432 w 1991868"/>
              <a:gd name="connsiteY5" fmla="*/ 139954 h 379476"/>
              <a:gd name="connsiteX6" fmla="*/ 807720 w 1991868"/>
              <a:gd name="connsiteY6" fmla="*/ 246634 h 379476"/>
              <a:gd name="connsiteX7" fmla="*/ 0 w 1991868"/>
              <a:gd name="connsiteY7" fmla="*/ 367538 h 379476"/>
              <a:gd name="connsiteX0" fmla="*/ 0 w 1991868"/>
              <a:gd name="connsiteY0" fmla="*/ 367538 h 400812"/>
              <a:gd name="connsiteX1" fmla="*/ 1551432 w 1991868"/>
              <a:gd name="connsiteY1" fmla="*/ 70358 h 400812"/>
              <a:gd name="connsiteX2" fmla="*/ 1795272 w 1991868"/>
              <a:gd name="connsiteY2" fmla="*/ 0 h 400812"/>
              <a:gd name="connsiteX3" fmla="*/ 1991868 w 1991868"/>
              <a:gd name="connsiteY3" fmla="*/ 379476 h 400812"/>
              <a:gd name="connsiteX4" fmla="*/ 1658112 w 1991868"/>
              <a:gd name="connsiteY4" fmla="*/ 400812 h 400812"/>
              <a:gd name="connsiteX5" fmla="*/ 1551432 w 1991868"/>
              <a:gd name="connsiteY5" fmla="*/ 139954 h 400812"/>
              <a:gd name="connsiteX6" fmla="*/ 807720 w 1991868"/>
              <a:gd name="connsiteY6" fmla="*/ 246634 h 400812"/>
              <a:gd name="connsiteX7" fmla="*/ 0 w 1991868"/>
              <a:gd name="connsiteY7" fmla="*/ 367538 h 400812"/>
              <a:gd name="connsiteX0" fmla="*/ 0 w 1991868"/>
              <a:gd name="connsiteY0" fmla="*/ 367538 h 454152"/>
              <a:gd name="connsiteX1" fmla="*/ 1551432 w 1991868"/>
              <a:gd name="connsiteY1" fmla="*/ 70358 h 454152"/>
              <a:gd name="connsiteX2" fmla="*/ 1795272 w 1991868"/>
              <a:gd name="connsiteY2" fmla="*/ 0 h 454152"/>
              <a:gd name="connsiteX3" fmla="*/ 1991868 w 1991868"/>
              <a:gd name="connsiteY3" fmla="*/ 379476 h 454152"/>
              <a:gd name="connsiteX4" fmla="*/ 1482852 w 1991868"/>
              <a:gd name="connsiteY4" fmla="*/ 454152 h 454152"/>
              <a:gd name="connsiteX5" fmla="*/ 1551432 w 1991868"/>
              <a:gd name="connsiteY5" fmla="*/ 139954 h 454152"/>
              <a:gd name="connsiteX6" fmla="*/ 807720 w 1991868"/>
              <a:gd name="connsiteY6" fmla="*/ 246634 h 454152"/>
              <a:gd name="connsiteX7" fmla="*/ 0 w 1991868"/>
              <a:gd name="connsiteY7" fmla="*/ 367538 h 454152"/>
              <a:gd name="connsiteX0" fmla="*/ 0 w 1991868"/>
              <a:gd name="connsiteY0" fmla="*/ 519938 h 606552"/>
              <a:gd name="connsiteX1" fmla="*/ 1551432 w 1991868"/>
              <a:gd name="connsiteY1" fmla="*/ 222758 h 606552"/>
              <a:gd name="connsiteX2" fmla="*/ 1810512 w 1991868"/>
              <a:gd name="connsiteY2" fmla="*/ 0 h 606552"/>
              <a:gd name="connsiteX3" fmla="*/ 1991868 w 1991868"/>
              <a:gd name="connsiteY3" fmla="*/ 531876 h 606552"/>
              <a:gd name="connsiteX4" fmla="*/ 1482852 w 1991868"/>
              <a:gd name="connsiteY4" fmla="*/ 606552 h 606552"/>
              <a:gd name="connsiteX5" fmla="*/ 1551432 w 1991868"/>
              <a:gd name="connsiteY5" fmla="*/ 292354 h 606552"/>
              <a:gd name="connsiteX6" fmla="*/ 807720 w 1991868"/>
              <a:gd name="connsiteY6" fmla="*/ 399034 h 606552"/>
              <a:gd name="connsiteX7" fmla="*/ 0 w 1991868"/>
              <a:gd name="connsiteY7" fmla="*/ 519938 h 606552"/>
              <a:gd name="connsiteX0" fmla="*/ 0 w 1991868"/>
              <a:gd name="connsiteY0" fmla="*/ 519938 h 606552"/>
              <a:gd name="connsiteX1" fmla="*/ 1551432 w 1991868"/>
              <a:gd name="connsiteY1" fmla="*/ 222758 h 606552"/>
              <a:gd name="connsiteX2" fmla="*/ 1810512 w 1991868"/>
              <a:gd name="connsiteY2" fmla="*/ 0 h 606552"/>
              <a:gd name="connsiteX3" fmla="*/ 1991868 w 1991868"/>
              <a:gd name="connsiteY3" fmla="*/ 531876 h 606552"/>
              <a:gd name="connsiteX4" fmla="*/ 1482852 w 1991868"/>
              <a:gd name="connsiteY4" fmla="*/ 606552 h 606552"/>
              <a:gd name="connsiteX5" fmla="*/ 1787652 w 1991868"/>
              <a:gd name="connsiteY5" fmla="*/ 322834 h 606552"/>
              <a:gd name="connsiteX6" fmla="*/ 807720 w 1991868"/>
              <a:gd name="connsiteY6" fmla="*/ 399034 h 606552"/>
              <a:gd name="connsiteX7" fmla="*/ 0 w 1991868"/>
              <a:gd name="connsiteY7" fmla="*/ 519938 h 606552"/>
              <a:gd name="connsiteX0" fmla="*/ 0 w 1991868"/>
              <a:gd name="connsiteY0" fmla="*/ 519938 h 606552"/>
              <a:gd name="connsiteX1" fmla="*/ 1810512 w 1991868"/>
              <a:gd name="connsiteY1" fmla="*/ 207518 h 606552"/>
              <a:gd name="connsiteX2" fmla="*/ 1810512 w 1991868"/>
              <a:gd name="connsiteY2" fmla="*/ 0 h 606552"/>
              <a:gd name="connsiteX3" fmla="*/ 1991868 w 1991868"/>
              <a:gd name="connsiteY3" fmla="*/ 531876 h 606552"/>
              <a:gd name="connsiteX4" fmla="*/ 1482852 w 1991868"/>
              <a:gd name="connsiteY4" fmla="*/ 606552 h 606552"/>
              <a:gd name="connsiteX5" fmla="*/ 1787652 w 1991868"/>
              <a:gd name="connsiteY5" fmla="*/ 322834 h 606552"/>
              <a:gd name="connsiteX6" fmla="*/ 807720 w 1991868"/>
              <a:gd name="connsiteY6" fmla="*/ 399034 h 606552"/>
              <a:gd name="connsiteX7" fmla="*/ 0 w 1991868"/>
              <a:gd name="connsiteY7" fmla="*/ 519938 h 606552"/>
              <a:gd name="connsiteX0" fmla="*/ 0 w 1991868"/>
              <a:gd name="connsiteY0" fmla="*/ 519938 h 606552"/>
              <a:gd name="connsiteX1" fmla="*/ 1810512 w 1991868"/>
              <a:gd name="connsiteY1" fmla="*/ 207518 h 606552"/>
              <a:gd name="connsiteX2" fmla="*/ 1810512 w 1991868"/>
              <a:gd name="connsiteY2" fmla="*/ 0 h 606552"/>
              <a:gd name="connsiteX3" fmla="*/ 1991868 w 1991868"/>
              <a:gd name="connsiteY3" fmla="*/ 531876 h 606552"/>
              <a:gd name="connsiteX4" fmla="*/ 1482852 w 1991868"/>
              <a:gd name="connsiteY4" fmla="*/ 606552 h 606552"/>
              <a:gd name="connsiteX5" fmla="*/ 1688592 w 1991868"/>
              <a:gd name="connsiteY5" fmla="*/ 368554 h 606552"/>
              <a:gd name="connsiteX6" fmla="*/ 807720 w 1991868"/>
              <a:gd name="connsiteY6" fmla="*/ 399034 h 606552"/>
              <a:gd name="connsiteX7" fmla="*/ 0 w 1991868"/>
              <a:gd name="connsiteY7" fmla="*/ 519938 h 606552"/>
              <a:gd name="connsiteX0" fmla="*/ 0 w 1991868"/>
              <a:gd name="connsiteY0" fmla="*/ 519938 h 606552"/>
              <a:gd name="connsiteX1" fmla="*/ 1780032 w 1991868"/>
              <a:gd name="connsiteY1" fmla="*/ 314198 h 606552"/>
              <a:gd name="connsiteX2" fmla="*/ 1810512 w 1991868"/>
              <a:gd name="connsiteY2" fmla="*/ 0 h 606552"/>
              <a:gd name="connsiteX3" fmla="*/ 1991868 w 1991868"/>
              <a:gd name="connsiteY3" fmla="*/ 531876 h 606552"/>
              <a:gd name="connsiteX4" fmla="*/ 1482852 w 1991868"/>
              <a:gd name="connsiteY4" fmla="*/ 606552 h 606552"/>
              <a:gd name="connsiteX5" fmla="*/ 1688592 w 1991868"/>
              <a:gd name="connsiteY5" fmla="*/ 368554 h 606552"/>
              <a:gd name="connsiteX6" fmla="*/ 807720 w 1991868"/>
              <a:gd name="connsiteY6" fmla="*/ 399034 h 606552"/>
              <a:gd name="connsiteX7" fmla="*/ 0 w 1991868"/>
              <a:gd name="connsiteY7" fmla="*/ 519938 h 606552"/>
              <a:gd name="connsiteX0" fmla="*/ 0 w 1991868"/>
              <a:gd name="connsiteY0" fmla="*/ 519938 h 606552"/>
              <a:gd name="connsiteX1" fmla="*/ 1780032 w 1991868"/>
              <a:gd name="connsiteY1" fmla="*/ 314198 h 606552"/>
              <a:gd name="connsiteX2" fmla="*/ 1810512 w 1991868"/>
              <a:gd name="connsiteY2" fmla="*/ 0 h 606552"/>
              <a:gd name="connsiteX3" fmla="*/ 1991868 w 1991868"/>
              <a:gd name="connsiteY3" fmla="*/ 531876 h 606552"/>
              <a:gd name="connsiteX4" fmla="*/ 1482852 w 1991868"/>
              <a:gd name="connsiteY4" fmla="*/ 606552 h 606552"/>
              <a:gd name="connsiteX5" fmla="*/ 1688592 w 1991868"/>
              <a:gd name="connsiteY5" fmla="*/ 368554 h 606552"/>
              <a:gd name="connsiteX6" fmla="*/ 784860 w 1991868"/>
              <a:gd name="connsiteY6" fmla="*/ 178054 h 606552"/>
              <a:gd name="connsiteX7" fmla="*/ 0 w 1991868"/>
              <a:gd name="connsiteY7" fmla="*/ 519938 h 606552"/>
              <a:gd name="connsiteX0" fmla="*/ 0 w 1991868"/>
              <a:gd name="connsiteY0" fmla="*/ 519938 h 606552"/>
              <a:gd name="connsiteX1" fmla="*/ 1780032 w 1991868"/>
              <a:gd name="connsiteY1" fmla="*/ 314198 h 606552"/>
              <a:gd name="connsiteX2" fmla="*/ 1810512 w 1991868"/>
              <a:gd name="connsiteY2" fmla="*/ 0 h 606552"/>
              <a:gd name="connsiteX3" fmla="*/ 1991868 w 1991868"/>
              <a:gd name="connsiteY3" fmla="*/ 531876 h 606552"/>
              <a:gd name="connsiteX4" fmla="*/ 1482852 w 1991868"/>
              <a:gd name="connsiteY4" fmla="*/ 606552 h 606552"/>
              <a:gd name="connsiteX5" fmla="*/ 1688592 w 1991868"/>
              <a:gd name="connsiteY5" fmla="*/ 368554 h 606552"/>
              <a:gd name="connsiteX6" fmla="*/ 922020 w 1991868"/>
              <a:gd name="connsiteY6" fmla="*/ 505714 h 606552"/>
              <a:gd name="connsiteX7" fmla="*/ 0 w 1991868"/>
              <a:gd name="connsiteY7" fmla="*/ 519938 h 606552"/>
              <a:gd name="connsiteX0" fmla="*/ 0 w 1702308"/>
              <a:gd name="connsiteY0" fmla="*/ 55118 h 606552"/>
              <a:gd name="connsiteX1" fmla="*/ 1490472 w 1702308"/>
              <a:gd name="connsiteY1" fmla="*/ 314198 h 606552"/>
              <a:gd name="connsiteX2" fmla="*/ 1520952 w 1702308"/>
              <a:gd name="connsiteY2" fmla="*/ 0 h 606552"/>
              <a:gd name="connsiteX3" fmla="*/ 1702308 w 1702308"/>
              <a:gd name="connsiteY3" fmla="*/ 531876 h 606552"/>
              <a:gd name="connsiteX4" fmla="*/ 1193292 w 1702308"/>
              <a:gd name="connsiteY4" fmla="*/ 606552 h 606552"/>
              <a:gd name="connsiteX5" fmla="*/ 1399032 w 1702308"/>
              <a:gd name="connsiteY5" fmla="*/ 368554 h 606552"/>
              <a:gd name="connsiteX6" fmla="*/ 632460 w 1702308"/>
              <a:gd name="connsiteY6" fmla="*/ 505714 h 606552"/>
              <a:gd name="connsiteX7" fmla="*/ 0 w 1702308"/>
              <a:gd name="connsiteY7" fmla="*/ 55118 h 606552"/>
              <a:gd name="connsiteX0" fmla="*/ 88900 w 1791208"/>
              <a:gd name="connsiteY0" fmla="*/ 55118 h 606552"/>
              <a:gd name="connsiteX1" fmla="*/ 1579372 w 1791208"/>
              <a:gd name="connsiteY1" fmla="*/ 314198 h 606552"/>
              <a:gd name="connsiteX2" fmla="*/ 1609852 w 1791208"/>
              <a:gd name="connsiteY2" fmla="*/ 0 h 606552"/>
              <a:gd name="connsiteX3" fmla="*/ 1791208 w 1791208"/>
              <a:gd name="connsiteY3" fmla="*/ 531876 h 606552"/>
              <a:gd name="connsiteX4" fmla="*/ 1282192 w 1791208"/>
              <a:gd name="connsiteY4" fmla="*/ 606552 h 606552"/>
              <a:gd name="connsiteX5" fmla="*/ 1487932 w 1791208"/>
              <a:gd name="connsiteY5" fmla="*/ 368554 h 606552"/>
              <a:gd name="connsiteX6" fmla="*/ 721360 w 1791208"/>
              <a:gd name="connsiteY6" fmla="*/ 505714 h 606552"/>
              <a:gd name="connsiteX7" fmla="*/ 0 w 1791208"/>
              <a:gd name="connsiteY7" fmla="*/ 537182 h 606552"/>
              <a:gd name="connsiteX8" fmla="*/ 88900 w 1791208"/>
              <a:gd name="connsiteY8" fmla="*/ 55118 h 606552"/>
              <a:gd name="connsiteX0" fmla="*/ 675640 w 1791208"/>
              <a:gd name="connsiteY0" fmla="*/ 123698 h 606552"/>
              <a:gd name="connsiteX1" fmla="*/ 1579372 w 1791208"/>
              <a:gd name="connsiteY1" fmla="*/ 314198 h 606552"/>
              <a:gd name="connsiteX2" fmla="*/ 1609852 w 1791208"/>
              <a:gd name="connsiteY2" fmla="*/ 0 h 606552"/>
              <a:gd name="connsiteX3" fmla="*/ 1791208 w 1791208"/>
              <a:gd name="connsiteY3" fmla="*/ 531876 h 606552"/>
              <a:gd name="connsiteX4" fmla="*/ 1282192 w 1791208"/>
              <a:gd name="connsiteY4" fmla="*/ 606552 h 606552"/>
              <a:gd name="connsiteX5" fmla="*/ 1487932 w 1791208"/>
              <a:gd name="connsiteY5" fmla="*/ 368554 h 606552"/>
              <a:gd name="connsiteX6" fmla="*/ 721360 w 1791208"/>
              <a:gd name="connsiteY6" fmla="*/ 505714 h 606552"/>
              <a:gd name="connsiteX7" fmla="*/ 0 w 1791208"/>
              <a:gd name="connsiteY7" fmla="*/ 537182 h 606552"/>
              <a:gd name="connsiteX8" fmla="*/ 675640 w 1791208"/>
              <a:gd name="connsiteY8" fmla="*/ 123698 h 606552"/>
              <a:gd name="connsiteX0" fmla="*/ 675640 w 1791208"/>
              <a:gd name="connsiteY0" fmla="*/ 123698 h 606552"/>
              <a:gd name="connsiteX1" fmla="*/ 1579372 w 1791208"/>
              <a:gd name="connsiteY1" fmla="*/ 314198 h 606552"/>
              <a:gd name="connsiteX2" fmla="*/ 1609852 w 1791208"/>
              <a:gd name="connsiteY2" fmla="*/ 0 h 606552"/>
              <a:gd name="connsiteX3" fmla="*/ 1791208 w 1791208"/>
              <a:gd name="connsiteY3" fmla="*/ 531876 h 606552"/>
              <a:gd name="connsiteX4" fmla="*/ 1282192 w 1791208"/>
              <a:gd name="connsiteY4" fmla="*/ 606552 h 606552"/>
              <a:gd name="connsiteX5" fmla="*/ 1487932 w 1791208"/>
              <a:gd name="connsiteY5" fmla="*/ 368554 h 606552"/>
              <a:gd name="connsiteX6" fmla="*/ 721360 w 1791208"/>
              <a:gd name="connsiteY6" fmla="*/ 505714 h 606552"/>
              <a:gd name="connsiteX7" fmla="*/ 0 w 1791208"/>
              <a:gd name="connsiteY7" fmla="*/ 537182 h 606552"/>
              <a:gd name="connsiteX8" fmla="*/ 675640 w 1791208"/>
              <a:gd name="connsiteY8" fmla="*/ 123698 h 606552"/>
              <a:gd name="connsiteX0" fmla="*/ 675640 w 1791208"/>
              <a:gd name="connsiteY0" fmla="*/ 123698 h 606552"/>
              <a:gd name="connsiteX1" fmla="*/ 1579372 w 1791208"/>
              <a:gd name="connsiteY1" fmla="*/ 314198 h 606552"/>
              <a:gd name="connsiteX2" fmla="*/ 1609852 w 1791208"/>
              <a:gd name="connsiteY2" fmla="*/ 0 h 606552"/>
              <a:gd name="connsiteX3" fmla="*/ 1791208 w 1791208"/>
              <a:gd name="connsiteY3" fmla="*/ 531876 h 606552"/>
              <a:gd name="connsiteX4" fmla="*/ 1282192 w 1791208"/>
              <a:gd name="connsiteY4" fmla="*/ 606552 h 606552"/>
              <a:gd name="connsiteX5" fmla="*/ 1487932 w 1791208"/>
              <a:gd name="connsiteY5" fmla="*/ 368554 h 606552"/>
              <a:gd name="connsiteX6" fmla="*/ 721360 w 1791208"/>
              <a:gd name="connsiteY6" fmla="*/ 505714 h 606552"/>
              <a:gd name="connsiteX7" fmla="*/ 0 w 1791208"/>
              <a:gd name="connsiteY7" fmla="*/ 537182 h 606552"/>
              <a:gd name="connsiteX8" fmla="*/ 675640 w 1791208"/>
              <a:gd name="connsiteY8" fmla="*/ 123698 h 606552"/>
              <a:gd name="connsiteX0" fmla="*/ 675640 w 1791208"/>
              <a:gd name="connsiteY0" fmla="*/ 123698 h 606552"/>
              <a:gd name="connsiteX1" fmla="*/ 1579372 w 1791208"/>
              <a:gd name="connsiteY1" fmla="*/ 314198 h 606552"/>
              <a:gd name="connsiteX2" fmla="*/ 1609852 w 1791208"/>
              <a:gd name="connsiteY2" fmla="*/ 0 h 606552"/>
              <a:gd name="connsiteX3" fmla="*/ 1791208 w 1791208"/>
              <a:gd name="connsiteY3" fmla="*/ 531876 h 606552"/>
              <a:gd name="connsiteX4" fmla="*/ 1282192 w 1791208"/>
              <a:gd name="connsiteY4" fmla="*/ 606552 h 606552"/>
              <a:gd name="connsiteX5" fmla="*/ 1487932 w 1791208"/>
              <a:gd name="connsiteY5" fmla="*/ 368554 h 606552"/>
              <a:gd name="connsiteX6" fmla="*/ 721360 w 1791208"/>
              <a:gd name="connsiteY6" fmla="*/ 505714 h 606552"/>
              <a:gd name="connsiteX7" fmla="*/ 0 w 1791208"/>
              <a:gd name="connsiteY7" fmla="*/ 537182 h 606552"/>
              <a:gd name="connsiteX8" fmla="*/ 675640 w 1791208"/>
              <a:gd name="connsiteY8" fmla="*/ 123698 h 606552"/>
              <a:gd name="connsiteX0" fmla="*/ 675640 w 1791208"/>
              <a:gd name="connsiteY0" fmla="*/ 123698 h 606552"/>
              <a:gd name="connsiteX1" fmla="*/ 1579372 w 1791208"/>
              <a:gd name="connsiteY1" fmla="*/ 314198 h 606552"/>
              <a:gd name="connsiteX2" fmla="*/ 1609852 w 1791208"/>
              <a:gd name="connsiteY2" fmla="*/ 0 h 606552"/>
              <a:gd name="connsiteX3" fmla="*/ 1791208 w 1791208"/>
              <a:gd name="connsiteY3" fmla="*/ 531876 h 606552"/>
              <a:gd name="connsiteX4" fmla="*/ 1282192 w 1791208"/>
              <a:gd name="connsiteY4" fmla="*/ 606552 h 606552"/>
              <a:gd name="connsiteX5" fmla="*/ 1487932 w 1791208"/>
              <a:gd name="connsiteY5" fmla="*/ 368554 h 606552"/>
              <a:gd name="connsiteX6" fmla="*/ 721360 w 1791208"/>
              <a:gd name="connsiteY6" fmla="*/ 505714 h 606552"/>
              <a:gd name="connsiteX7" fmla="*/ 0 w 1791208"/>
              <a:gd name="connsiteY7" fmla="*/ 537182 h 606552"/>
              <a:gd name="connsiteX8" fmla="*/ 675640 w 1791208"/>
              <a:gd name="connsiteY8" fmla="*/ 123698 h 606552"/>
              <a:gd name="connsiteX0" fmla="*/ 675640 w 1791208"/>
              <a:gd name="connsiteY0" fmla="*/ 123698 h 606552"/>
              <a:gd name="connsiteX1" fmla="*/ 1579372 w 1791208"/>
              <a:gd name="connsiteY1" fmla="*/ 314198 h 606552"/>
              <a:gd name="connsiteX2" fmla="*/ 1609852 w 1791208"/>
              <a:gd name="connsiteY2" fmla="*/ 0 h 606552"/>
              <a:gd name="connsiteX3" fmla="*/ 1791208 w 1791208"/>
              <a:gd name="connsiteY3" fmla="*/ 531876 h 606552"/>
              <a:gd name="connsiteX4" fmla="*/ 1282192 w 1791208"/>
              <a:gd name="connsiteY4" fmla="*/ 606552 h 606552"/>
              <a:gd name="connsiteX5" fmla="*/ 1487932 w 1791208"/>
              <a:gd name="connsiteY5" fmla="*/ 368554 h 606552"/>
              <a:gd name="connsiteX6" fmla="*/ 721360 w 1791208"/>
              <a:gd name="connsiteY6" fmla="*/ 505714 h 606552"/>
              <a:gd name="connsiteX7" fmla="*/ 0 w 1791208"/>
              <a:gd name="connsiteY7" fmla="*/ 537182 h 606552"/>
              <a:gd name="connsiteX8" fmla="*/ 675640 w 1791208"/>
              <a:gd name="connsiteY8" fmla="*/ 123698 h 606552"/>
              <a:gd name="connsiteX0" fmla="*/ 675640 w 1791208"/>
              <a:gd name="connsiteY0" fmla="*/ 123698 h 606552"/>
              <a:gd name="connsiteX1" fmla="*/ 1579372 w 1791208"/>
              <a:gd name="connsiteY1" fmla="*/ 314198 h 606552"/>
              <a:gd name="connsiteX2" fmla="*/ 1609852 w 1791208"/>
              <a:gd name="connsiteY2" fmla="*/ 0 h 606552"/>
              <a:gd name="connsiteX3" fmla="*/ 1791208 w 1791208"/>
              <a:gd name="connsiteY3" fmla="*/ 531876 h 606552"/>
              <a:gd name="connsiteX4" fmla="*/ 1282192 w 1791208"/>
              <a:gd name="connsiteY4" fmla="*/ 606552 h 606552"/>
              <a:gd name="connsiteX5" fmla="*/ 1487932 w 1791208"/>
              <a:gd name="connsiteY5" fmla="*/ 368554 h 606552"/>
              <a:gd name="connsiteX6" fmla="*/ 721360 w 1791208"/>
              <a:gd name="connsiteY6" fmla="*/ 505714 h 606552"/>
              <a:gd name="connsiteX7" fmla="*/ 0 w 1791208"/>
              <a:gd name="connsiteY7" fmla="*/ 537182 h 606552"/>
              <a:gd name="connsiteX8" fmla="*/ 675640 w 1791208"/>
              <a:gd name="connsiteY8" fmla="*/ 123698 h 606552"/>
              <a:gd name="connsiteX0" fmla="*/ 675640 w 1791208"/>
              <a:gd name="connsiteY0" fmla="*/ 123698 h 606552"/>
              <a:gd name="connsiteX1" fmla="*/ 1579372 w 1791208"/>
              <a:gd name="connsiteY1" fmla="*/ 314198 h 606552"/>
              <a:gd name="connsiteX2" fmla="*/ 1609852 w 1791208"/>
              <a:gd name="connsiteY2" fmla="*/ 0 h 606552"/>
              <a:gd name="connsiteX3" fmla="*/ 1791208 w 1791208"/>
              <a:gd name="connsiteY3" fmla="*/ 531876 h 606552"/>
              <a:gd name="connsiteX4" fmla="*/ 1282192 w 1791208"/>
              <a:gd name="connsiteY4" fmla="*/ 606552 h 606552"/>
              <a:gd name="connsiteX5" fmla="*/ 1487932 w 1791208"/>
              <a:gd name="connsiteY5" fmla="*/ 368554 h 606552"/>
              <a:gd name="connsiteX6" fmla="*/ 721360 w 1791208"/>
              <a:gd name="connsiteY6" fmla="*/ 505714 h 606552"/>
              <a:gd name="connsiteX7" fmla="*/ 0 w 1791208"/>
              <a:gd name="connsiteY7" fmla="*/ 537182 h 606552"/>
              <a:gd name="connsiteX8" fmla="*/ 675640 w 1791208"/>
              <a:gd name="connsiteY8" fmla="*/ 123698 h 606552"/>
              <a:gd name="connsiteX0" fmla="*/ 675640 w 1791208"/>
              <a:gd name="connsiteY0" fmla="*/ 123698 h 606552"/>
              <a:gd name="connsiteX1" fmla="*/ 1579372 w 1791208"/>
              <a:gd name="connsiteY1" fmla="*/ 230378 h 606552"/>
              <a:gd name="connsiteX2" fmla="*/ 1609852 w 1791208"/>
              <a:gd name="connsiteY2" fmla="*/ 0 h 606552"/>
              <a:gd name="connsiteX3" fmla="*/ 1791208 w 1791208"/>
              <a:gd name="connsiteY3" fmla="*/ 531876 h 606552"/>
              <a:gd name="connsiteX4" fmla="*/ 1282192 w 1791208"/>
              <a:gd name="connsiteY4" fmla="*/ 606552 h 606552"/>
              <a:gd name="connsiteX5" fmla="*/ 1487932 w 1791208"/>
              <a:gd name="connsiteY5" fmla="*/ 368554 h 606552"/>
              <a:gd name="connsiteX6" fmla="*/ 721360 w 1791208"/>
              <a:gd name="connsiteY6" fmla="*/ 505714 h 606552"/>
              <a:gd name="connsiteX7" fmla="*/ 0 w 1791208"/>
              <a:gd name="connsiteY7" fmla="*/ 537182 h 606552"/>
              <a:gd name="connsiteX8" fmla="*/ 675640 w 1791208"/>
              <a:gd name="connsiteY8" fmla="*/ 123698 h 606552"/>
              <a:gd name="connsiteX0" fmla="*/ 675640 w 1791208"/>
              <a:gd name="connsiteY0" fmla="*/ 123698 h 606552"/>
              <a:gd name="connsiteX1" fmla="*/ 1579372 w 1791208"/>
              <a:gd name="connsiteY1" fmla="*/ 230378 h 606552"/>
              <a:gd name="connsiteX2" fmla="*/ 1609852 w 1791208"/>
              <a:gd name="connsiteY2" fmla="*/ 0 h 606552"/>
              <a:gd name="connsiteX3" fmla="*/ 1791208 w 1791208"/>
              <a:gd name="connsiteY3" fmla="*/ 531876 h 606552"/>
              <a:gd name="connsiteX4" fmla="*/ 1282192 w 1791208"/>
              <a:gd name="connsiteY4" fmla="*/ 606552 h 606552"/>
              <a:gd name="connsiteX5" fmla="*/ 1419352 w 1791208"/>
              <a:gd name="connsiteY5" fmla="*/ 437134 h 606552"/>
              <a:gd name="connsiteX6" fmla="*/ 721360 w 1791208"/>
              <a:gd name="connsiteY6" fmla="*/ 505714 h 606552"/>
              <a:gd name="connsiteX7" fmla="*/ 0 w 1791208"/>
              <a:gd name="connsiteY7" fmla="*/ 537182 h 606552"/>
              <a:gd name="connsiteX8" fmla="*/ 675640 w 1791208"/>
              <a:gd name="connsiteY8" fmla="*/ 123698 h 606552"/>
              <a:gd name="connsiteX0" fmla="*/ 675640 w 1791208"/>
              <a:gd name="connsiteY0" fmla="*/ 123698 h 606552"/>
              <a:gd name="connsiteX1" fmla="*/ 1579372 w 1791208"/>
              <a:gd name="connsiteY1" fmla="*/ 230378 h 606552"/>
              <a:gd name="connsiteX2" fmla="*/ 1609852 w 1791208"/>
              <a:gd name="connsiteY2" fmla="*/ 0 h 606552"/>
              <a:gd name="connsiteX3" fmla="*/ 1791208 w 1791208"/>
              <a:gd name="connsiteY3" fmla="*/ 531876 h 606552"/>
              <a:gd name="connsiteX4" fmla="*/ 1282192 w 1791208"/>
              <a:gd name="connsiteY4" fmla="*/ 606552 h 606552"/>
              <a:gd name="connsiteX5" fmla="*/ 1419352 w 1791208"/>
              <a:gd name="connsiteY5" fmla="*/ 437134 h 606552"/>
              <a:gd name="connsiteX6" fmla="*/ 835660 w 1791208"/>
              <a:gd name="connsiteY6" fmla="*/ 284734 h 606552"/>
              <a:gd name="connsiteX7" fmla="*/ 0 w 1791208"/>
              <a:gd name="connsiteY7" fmla="*/ 537182 h 606552"/>
              <a:gd name="connsiteX8" fmla="*/ 675640 w 1791208"/>
              <a:gd name="connsiteY8" fmla="*/ 123698 h 606552"/>
              <a:gd name="connsiteX0" fmla="*/ 873760 w 1989328"/>
              <a:gd name="connsiteY0" fmla="*/ 123698 h 680988"/>
              <a:gd name="connsiteX1" fmla="*/ 1777492 w 1989328"/>
              <a:gd name="connsiteY1" fmla="*/ 230378 h 680988"/>
              <a:gd name="connsiteX2" fmla="*/ 1807972 w 1989328"/>
              <a:gd name="connsiteY2" fmla="*/ 0 h 680988"/>
              <a:gd name="connsiteX3" fmla="*/ 1989328 w 1989328"/>
              <a:gd name="connsiteY3" fmla="*/ 531876 h 680988"/>
              <a:gd name="connsiteX4" fmla="*/ 1480312 w 1989328"/>
              <a:gd name="connsiteY4" fmla="*/ 606552 h 680988"/>
              <a:gd name="connsiteX5" fmla="*/ 1617472 w 1989328"/>
              <a:gd name="connsiteY5" fmla="*/ 437134 h 680988"/>
              <a:gd name="connsiteX6" fmla="*/ 1033780 w 1989328"/>
              <a:gd name="connsiteY6" fmla="*/ 284734 h 680988"/>
              <a:gd name="connsiteX7" fmla="*/ 0 w 1989328"/>
              <a:gd name="connsiteY7" fmla="*/ 674342 h 680988"/>
              <a:gd name="connsiteX8" fmla="*/ 873760 w 1989328"/>
              <a:gd name="connsiteY8" fmla="*/ 123698 h 680988"/>
              <a:gd name="connsiteX0" fmla="*/ 873760 w 1989328"/>
              <a:gd name="connsiteY0" fmla="*/ 123698 h 681461"/>
              <a:gd name="connsiteX1" fmla="*/ 1777492 w 1989328"/>
              <a:gd name="connsiteY1" fmla="*/ 230378 h 681461"/>
              <a:gd name="connsiteX2" fmla="*/ 1807972 w 1989328"/>
              <a:gd name="connsiteY2" fmla="*/ 0 h 681461"/>
              <a:gd name="connsiteX3" fmla="*/ 1989328 w 1989328"/>
              <a:gd name="connsiteY3" fmla="*/ 531876 h 681461"/>
              <a:gd name="connsiteX4" fmla="*/ 1480312 w 1989328"/>
              <a:gd name="connsiteY4" fmla="*/ 606552 h 681461"/>
              <a:gd name="connsiteX5" fmla="*/ 1617472 w 1989328"/>
              <a:gd name="connsiteY5" fmla="*/ 437134 h 681461"/>
              <a:gd name="connsiteX6" fmla="*/ 889000 w 1989328"/>
              <a:gd name="connsiteY6" fmla="*/ 315214 h 681461"/>
              <a:gd name="connsiteX7" fmla="*/ 0 w 1989328"/>
              <a:gd name="connsiteY7" fmla="*/ 674342 h 681461"/>
              <a:gd name="connsiteX8" fmla="*/ 873760 w 1989328"/>
              <a:gd name="connsiteY8" fmla="*/ 123698 h 681461"/>
              <a:gd name="connsiteX0" fmla="*/ 873760 w 1989328"/>
              <a:gd name="connsiteY0" fmla="*/ 123698 h 681716"/>
              <a:gd name="connsiteX1" fmla="*/ 1777492 w 1989328"/>
              <a:gd name="connsiteY1" fmla="*/ 230378 h 681716"/>
              <a:gd name="connsiteX2" fmla="*/ 1807972 w 1989328"/>
              <a:gd name="connsiteY2" fmla="*/ 0 h 681716"/>
              <a:gd name="connsiteX3" fmla="*/ 1989328 w 1989328"/>
              <a:gd name="connsiteY3" fmla="*/ 531876 h 681716"/>
              <a:gd name="connsiteX4" fmla="*/ 1480312 w 1989328"/>
              <a:gd name="connsiteY4" fmla="*/ 606552 h 681716"/>
              <a:gd name="connsiteX5" fmla="*/ 1617472 w 1989328"/>
              <a:gd name="connsiteY5" fmla="*/ 437134 h 681716"/>
              <a:gd name="connsiteX6" fmla="*/ 889000 w 1989328"/>
              <a:gd name="connsiteY6" fmla="*/ 315214 h 681716"/>
              <a:gd name="connsiteX7" fmla="*/ 0 w 1989328"/>
              <a:gd name="connsiteY7" fmla="*/ 674342 h 681716"/>
              <a:gd name="connsiteX8" fmla="*/ 873760 w 1989328"/>
              <a:gd name="connsiteY8" fmla="*/ 123698 h 681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89328" h="681716">
                <a:moveTo>
                  <a:pt x="873760" y="123698"/>
                </a:moveTo>
                <a:cubicBezTo>
                  <a:pt x="1170009" y="49704"/>
                  <a:pt x="1621790" y="250994"/>
                  <a:pt x="1777492" y="230378"/>
                </a:cubicBezTo>
                <a:lnTo>
                  <a:pt x="1807972" y="0"/>
                </a:lnTo>
                <a:lnTo>
                  <a:pt x="1989328" y="531876"/>
                </a:lnTo>
                <a:lnTo>
                  <a:pt x="1480312" y="606552"/>
                </a:lnTo>
                <a:lnTo>
                  <a:pt x="1617472" y="437134"/>
                </a:lnTo>
                <a:cubicBezTo>
                  <a:pt x="1524000" y="420328"/>
                  <a:pt x="1349079" y="260439"/>
                  <a:pt x="889000" y="315214"/>
                </a:cubicBezTo>
                <a:cubicBezTo>
                  <a:pt x="428921" y="369989"/>
                  <a:pt x="7620" y="738011"/>
                  <a:pt x="0" y="674342"/>
                </a:cubicBezTo>
                <a:cubicBezTo>
                  <a:pt x="225213" y="536514"/>
                  <a:pt x="577511" y="197692"/>
                  <a:pt x="873760" y="123698"/>
                </a:cubicBezTo>
                <a:close/>
              </a:path>
            </a:pathLst>
          </a:custGeom>
          <a:scene3d>
            <a:camera prst="orthographicFront">
              <a:rot lat="120000" lon="0" rev="0"/>
            </a:camera>
            <a:lightRig rig="threePt" dir="t"/>
          </a:scene3d>
          <a:sp3d extrusionH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9" name="文本框 618"/>
          <p:cNvSpPr txBox="1"/>
          <p:nvPr/>
        </p:nvSpPr>
        <p:spPr>
          <a:xfrm>
            <a:off x="3302000" y="336241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Stirring</a:t>
            </a:r>
            <a:endParaRPr lang="zh-CN" altLang="en-US" dirty="0"/>
          </a:p>
        </p:txBody>
      </p:sp>
      <p:sp>
        <p:nvSpPr>
          <p:cNvPr id="620" name="文本框 619"/>
          <p:cNvSpPr txBox="1"/>
          <p:nvPr/>
        </p:nvSpPr>
        <p:spPr>
          <a:xfrm>
            <a:off x="3251013" y="4241951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30min</a:t>
            </a:r>
            <a:endParaRPr lang="zh-CN" altLang="en-US" dirty="0"/>
          </a:p>
        </p:txBody>
      </p:sp>
      <p:sp>
        <p:nvSpPr>
          <p:cNvPr id="621" name="文本框 620"/>
          <p:cNvSpPr txBox="1"/>
          <p:nvPr/>
        </p:nvSpPr>
        <p:spPr>
          <a:xfrm>
            <a:off x="7815834" y="4436268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15h</a:t>
            </a:r>
          </a:p>
        </p:txBody>
      </p:sp>
      <p:pic>
        <p:nvPicPr>
          <p:cNvPr id="622" name="图片 6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556" y="1890518"/>
            <a:ext cx="2819048" cy="3333333"/>
          </a:xfrm>
          <a:prstGeom prst="rect">
            <a:avLst/>
          </a:prstGeom>
        </p:spPr>
      </p:pic>
      <p:sp>
        <p:nvSpPr>
          <p:cNvPr id="623" name="文本框 622"/>
          <p:cNvSpPr txBox="1"/>
          <p:nvPr/>
        </p:nvSpPr>
        <p:spPr>
          <a:xfrm>
            <a:off x="7815834" y="357045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180°</a:t>
            </a:r>
          </a:p>
        </p:txBody>
      </p:sp>
      <p:sp>
        <p:nvSpPr>
          <p:cNvPr id="624" name="文本框 623"/>
          <p:cNvSpPr txBox="1"/>
          <p:nvPr/>
        </p:nvSpPr>
        <p:spPr>
          <a:xfrm>
            <a:off x="1705255" y="174907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CoCl</a:t>
            </a:r>
            <a:r>
              <a:rPr lang="en-US" altLang="zh-CN" sz="1100" dirty="0" smtClean="0"/>
              <a:t>2</a:t>
            </a:r>
            <a:endParaRPr lang="zh-CN" altLang="en-US" dirty="0"/>
          </a:p>
        </p:txBody>
      </p:sp>
      <p:sp>
        <p:nvSpPr>
          <p:cNvPr id="625" name="右箭头 624"/>
          <p:cNvSpPr/>
          <p:nvPr/>
        </p:nvSpPr>
        <p:spPr>
          <a:xfrm rot="2700000" flipH="1">
            <a:off x="244981" y="4518002"/>
            <a:ext cx="691291" cy="156381"/>
          </a:xfrm>
          <a:custGeom>
            <a:avLst/>
            <a:gdLst>
              <a:gd name="connsiteX0" fmla="*/ 0 w 691291"/>
              <a:gd name="connsiteY0" fmla="*/ 39095 h 156381"/>
              <a:gd name="connsiteX1" fmla="*/ 613101 w 691291"/>
              <a:gd name="connsiteY1" fmla="*/ 39095 h 156381"/>
              <a:gd name="connsiteX2" fmla="*/ 613101 w 691291"/>
              <a:gd name="connsiteY2" fmla="*/ 0 h 156381"/>
              <a:gd name="connsiteX3" fmla="*/ 691291 w 691291"/>
              <a:gd name="connsiteY3" fmla="*/ 78191 h 156381"/>
              <a:gd name="connsiteX4" fmla="*/ 613101 w 691291"/>
              <a:gd name="connsiteY4" fmla="*/ 156381 h 156381"/>
              <a:gd name="connsiteX5" fmla="*/ 613101 w 691291"/>
              <a:gd name="connsiteY5" fmla="*/ 117286 h 156381"/>
              <a:gd name="connsiteX6" fmla="*/ 0 w 691291"/>
              <a:gd name="connsiteY6" fmla="*/ 117286 h 156381"/>
              <a:gd name="connsiteX7" fmla="*/ 0 w 691291"/>
              <a:gd name="connsiteY7" fmla="*/ 39095 h 156381"/>
              <a:gd name="connsiteX0" fmla="*/ 427716 w 1119007"/>
              <a:gd name="connsiteY0" fmla="*/ 4578374 h 4695660"/>
              <a:gd name="connsiteX1" fmla="*/ 0 w 1119007"/>
              <a:gd name="connsiteY1" fmla="*/ 0 h 4695660"/>
              <a:gd name="connsiteX2" fmla="*/ 1040817 w 1119007"/>
              <a:gd name="connsiteY2" fmla="*/ 4578374 h 4695660"/>
              <a:gd name="connsiteX3" fmla="*/ 1040817 w 1119007"/>
              <a:gd name="connsiteY3" fmla="*/ 4539279 h 4695660"/>
              <a:gd name="connsiteX4" fmla="*/ 1119007 w 1119007"/>
              <a:gd name="connsiteY4" fmla="*/ 4617470 h 4695660"/>
              <a:gd name="connsiteX5" fmla="*/ 1040817 w 1119007"/>
              <a:gd name="connsiteY5" fmla="*/ 4695660 h 4695660"/>
              <a:gd name="connsiteX6" fmla="*/ 1040817 w 1119007"/>
              <a:gd name="connsiteY6" fmla="*/ 4656565 h 4695660"/>
              <a:gd name="connsiteX7" fmla="*/ 427716 w 1119007"/>
              <a:gd name="connsiteY7" fmla="*/ 4656565 h 4695660"/>
              <a:gd name="connsiteX8" fmla="*/ 427716 w 1119007"/>
              <a:gd name="connsiteY8" fmla="*/ 4578374 h 4695660"/>
              <a:gd name="connsiteX0" fmla="*/ 0 w 691291"/>
              <a:gd name="connsiteY0" fmla="*/ 39095 h 156381"/>
              <a:gd name="connsiteX1" fmla="*/ 613101 w 691291"/>
              <a:gd name="connsiteY1" fmla="*/ 39095 h 156381"/>
              <a:gd name="connsiteX2" fmla="*/ 613101 w 691291"/>
              <a:gd name="connsiteY2" fmla="*/ 0 h 156381"/>
              <a:gd name="connsiteX3" fmla="*/ 691291 w 691291"/>
              <a:gd name="connsiteY3" fmla="*/ 78191 h 156381"/>
              <a:gd name="connsiteX4" fmla="*/ 613101 w 691291"/>
              <a:gd name="connsiteY4" fmla="*/ 156381 h 156381"/>
              <a:gd name="connsiteX5" fmla="*/ 613101 w 691291"/>
              <a:gd name="connsiteY5" fmla="*/ 117286 h 156381"/>
              <a:gd name="connsiteX6" fmla="*/ 0 w 691291"/>
              <a:gd name="connsiteY6" fmla="*/ 117286 h 156381"/>
              <a:gd name="connsiteX7" fmla="*/ 0 w 691291"/>
              <a:gd name="connsiteY7" fmla="*/ 39095 h 156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291" h="156381">
                <a:moveTo>
                  <a:pt x="0" y="39095"/>
                </a:moveTo>
                <a:lnTo>
                  <a:pt x="613101" y="39095"/>
                </a:lnTo>
                <a:lnTo>
                  <a:pt x="613101" y="0"/>
                </a:lnTo>
                <a:lnTo>
                  <a:pt x="691291" y="78191"/>
                </a:lnTo>
                <a:lnTo>
                  <a:pt x="613101" y="156381"/>
                </a:lnTo>
                <a:lnTo>
                  <a:pt x="613101" y="117286"/>
                </a:lnTo>
                <a:lnTo>
                  <a:pt x="0" y="117286"/>
                </a:lnTo>
                <a:lnTo>
                  <a:pt x="0" y="39095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6" name="文本框 625"/>
          <p:cNvSpPr txBox="1"/>
          <p:nvPr/>
        </p:nvSpPr>
        <p:spPr>
          <a:xfrm>
            <a:off x="-150588" y="3931830"/>
            <a:ext cx="527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PPy</a:t>
            </a:r>
            <a:endParaRPr lang="zh-CN" altLang="en-US" dirty="0"/>
          </a:p>
        </p:txBody>
      </p:sp>
      <p:sp>
        <p:nvSpPr>
          <p:cNvPr id="627" name="文本框 626"/>
          <p:cNvSpPr txBox="1"/>
          <p:nvPr/>
        </p:nvSpPr>
        <p:spPr>
          <a:xfrm>
            <a:off x="-21551" y="212377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</a:t>
            </a:r>
            <a:r>
              <a:rPr lang="en-US" altLang="zh-CN" sz="1200" dirty="0" smtClean="0"/>
              <a:t>2</a:t>
            </a:r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628" name="文本框 627"/>
          <p:cNvSpPr txBox="1"/>
          <p:nvPr/>
        </p:nvSpPr>
        <p:spPr>
          <a:xfrm>
            <a:off x="1011024" y="206975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NH</a:t>
            </a:r>
            <a:r>
              <a:rPr lang="en-US" altLang="zh-CN" sz="1200" dirty="0" smtClean="0"/>
              <a:t>2</a:t>
            </a:r>
            <a:endParaRPr lang="zh-CN" altLang="en-US" dirty="0"/>
          </a:p>
        </p:txBody>
      </p:sp>
      <p:sp>
        <p:nvSpPr>
          <p:cNvPr id="629" name="文本框 628"/>
          <p:cNvSpPr txBox="1"/>
          <p:nvPr/>
        </p:nvSpPr>
        <p:spPr>
          <a:xfrm>
            <a:off x="584511" y="115311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</a:t>
            </a:r>
            <a:endParaRPr lang="zh-CN" altLang="en-US" dirty="0"/>
          </a:p>
        </p:txBody>
      </p:sp>
      <p:cxnSp>
        <p:nvCxnSpPr>
          <p:cNvPr id="631" name="直接连接符 630"/>
          <p:cNvCxnSpPr/>
          <p:nvPr/>
        </p:nvCxnSpPr>
        <p:spPr>
          <a:xfrm>
            <a:off x="701168" y="1541501"/>
            <a:ext cx="0" cy="259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4" name="直接连接符 633"/>
          <p:cNvCxnSpPr/>
          <p:nvPr/>
        </p:nvCxnSpPr>
        <p:spPr>
          <a:xfrm flipH="1">
            <a:off x="478631" y="1780622"/>
            <a:ext cx="251112" cy="2291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6" name="直接连接符 635"/>
          <p:cNvCxnSpPr/>
          <p:nvPr/>
        </p:nvCxnSpPr>
        <p:spPr>
          <a:xfrm flipH="1">
            <a:off x="757238" y="1541501"/>
            <a:ext cx="1447" cy="2801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8" name="直接连接符 637"/>
          <p:cNvCxnSpPr/>
          <p:nvPr/>
        </p:nvCxnSpPr>
        <p:spPr>
          <a:xfrm>
            <a:off x="729743" y="1780622"/>
            <a:ext cx="220376" cy="2291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278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10</Words>
  <Application>Microsoft Office PowerPoint</Application>
  <PresentationFormat>宽屏</PresentationFormat>
  <Paragraphs>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hzt</dc:creator>
  <cp:lastModifiedBy>hzt</cp:lastModifiedBy>
  <cp:revision>109</cp:revision>
  <dcterms:created xsi:type="dcterms:W3CDTF">2022-12-02T11:11:44Z</dcterms:created>
  <dcterms:modified xsi:type="dcterms:W3CDTF">2022-12-09T02:12:02Z</dcterms:modified>
</cp:coreProperties>
</file>