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custDataLst>
    <p:tags r:id="rId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F1FE"/>
    <a:srgbClr val="3EDDF0"/>
    <a:srgbClr val="A6C2EE"/>
    <a:srgbClr val="B5D4E8"/>
    <a:srgbClr val="FDFDFD"/>
    <a:srgbClr val="B4D3EF"/>
    <a:srgbClr val="FEFEFE"/>
    <a:srgbClr val="DDE9F5"/>
    <a:srgbClr val="A4C1ED"/>
    <a:srgbClr val="B2D1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0" d="100"/>
          <a:sy n="40" d="100"/>
        </p:scale>
        <p:origin x="84" y="1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9207" y="244064"/>
            <a:ext cx="6534150" cy="186586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86" y="6391931"/>
            <a:ext cx="333333" cy="34285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180" y="6391931"/>
            <a:ext cx="400000" cy="304762"/>
          </a:xfrm>
          <a:prstGeom prst="rect">
            <a:avLst/>
          </a:prstGeom>
        </p:spPr>
      </p:pic>
      <p:sp>
        <p:nvSpPr>
          <p:cNvPr id="17" name="椭圆形标注 16"/>
          <p:cNvSpPr/>
          <p:nvPr/>
        </p:nvSpPr>
        <p:spPr>
          <a:xfrm rot="16200000" flipV="1">
            <a:off x="7975015" y="-411725"/>
            <a:ext cx="360000" cy="2160000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同侧圆角矩形 17"/>
          <p:cNvSpPr/>
          <p:nvPr/>
        </p:nvSpPr>
        <p:spPr>
          <a:xfrm rot="10800000">
            <a:off x="7690656" y="707287"/>
            <a:ext cx="1800000" cy="2160000"/>
          </a:xfrm>
          <a:prstGeom prst="round2SameRect">
            <a:avLst/>
          </a:prstGeom>
          <a:gradFill>
            <a:gsLst>
              <a:gs pos="0">
                <a:srgbClr val="DDE9F5">
                  <a:alpha val="40000"/>
                  <a:lumMod val="20000"/>
                  <a:lumOff val="80000"/>
                </a:srgbClr>
              </a:gs>
              <a:gs pos="40000">
                <a:srgbClr val="FDFDFD">
                  <a:alpha val="80000"/>
                </a:srgbClr>
              </a:gs>
              <a:gs pos="85000">
                <a:srgbClr val="B5D4E8">
                  <a:alpha val="40000"/>
                  <a:lumMod val="45000"/>
                  <a:lumOff val="55000"/>
                </a:srgbClr>
              </a:gs>
              <a:gs pos="100000">
                <a:srgbClr val="A6C2EE">
                  <a:alpha val="40000"/>
                  <a:lumMod val="60000"/>
                  <a:lumOff val="40000"/>
                </a:srgbClr>
              </a:gs>
            </a:gsLst>
            <a:lin ang="10800000" scaled="0"/>
          </a:gra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新月形 18"/>
          <p:cNvSpPr/>
          <p:nvPr/>
        </p:nvSpPr>
        <p:spPr>
          <a:xfrm rot="8400000">
            <a:off x="7644678" y="1144709"/>
            <a:ext cx="396000" cy="432000"/>
          </a:xfrm>
          <a:prstGeom prst="moon">
            <a:avLst>
              <a:gd name="adj" fmla="val 78864"/>
            </a:avLst>
          </a:prstGeom>
          <a:gradFill>
            <a:gsLst>
              <a:gs pos="0">
                <a:srgbClr val="DDE9F5">
                  <a:alpha val="40000"/>
                  <a:lumMod val="20000"/>
                  <a:lumOff val="80000"/>
                </a:srgbClr>
              </a:gs>
              <a:gs pos="40000">
                <a:srgbClr val="FDFDFD">
                  <a:alpha val="80000"/>
                </a:srgbClr>
              </a:gs>
              <a:gs pos="85000">
                <a:srgbClr val="B5D4E8">
                  <a:alpha val="40000"/>
                  <a:lumMod val="45000"/>
                  <a:lumOff val="55000"/>
                </a:srgbClr>
              </a:gs>
              <a:gs pos="100000">
                <a:srgbClr val="A6C2EE">
                  <a:alpha val="40000"/>
                  <a:lumMod val="60000"/>
                  <a:lumOff val="40000"/>
                </a:srgbClr>
              </a:gs>
            </a:gsLst>
            <a:lin ang="10800000" scaled="0"/>
          </a:gra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0800000">
            <a:off x="9469904" y="887971"/>
            <a:ext cx="180000" cy="360000"/>
          </a:xfrm>
          <a:prstGeom prst="triangle">
            <a:avLst/>
          </a:prstGeom>
          <a:gradFill>
            <a:gsLst>
              <a:gs pos="0">
                <a:srgbClr val="DDE9F5">
                  <a:alpha val="40000"/>
                  <a:lumMod val="20000"/>
                  <a:lumOff val="80000"/>
                </a:srgbClr>
              </a:gs>
              <a:gs pos="40000">
                <a:srgbClr val="FDFDFD">
                  <a:alpha val="80000"/>
                </a:srgbClr>
              </a:gs>
              <a:gs pos="85000">
                <a:srgbClr val="B5D4E8">
                  <a:alpha val="40000"/>
                  <a:lumMod val="45000"/>
                  <a:lumOff val="55000"/>
                </a:srgbClr>
              </a:gs>
              <a:gs pos="100000">
                <a:srgbClr val="A6C2EE">
                  <a:alpha val="40000"/>
                  <a:lumMod val="60000"/>
                  <a:lumOff val="40000"/>
                </a:srgbClr>
              </a:gs>
            </a:gsLst>
            <a:lin ang="10800000" scaled="0"/>
          </a:gra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 rotWithShape="1">
          <a:blip r:embed="rId5"/>
          <a:srcRect l="1964" t="6362" r="3080" b="2920"/>
          <a:stretch/>
        </p:blipFill>
        <p:spPr>
          <a:xfrm>
            <a:off x="5158607" y="4288709"/>
            <a:ext cx="2084978" cy="2242425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5015" y="3858825"/>
            <a:ext cx="2060000" cy="390872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4166" y="2461455"/>
            <a:ext cx="1079327" cy="1209532"/>
          </a:xfrm>
          <a:prstGeom prst="rect">
            <a:avLst/>
          </a:prstGeom>
        </p:spPr>
      </p:pic>
      <p:sp>
        <p:nvSpPr>
          <p:cNvPr id="54" name="同侧圆角矩形 53"/>
          <p:cNvSpPr/>
          <p:nvPr/>
        </p:nvSpPr>
        <p:spPr>
          <a:xfrm rot="10800000">
            <a:off x="9629152" y="2728952"/>
            <a:ext cx="1800000" cy="1080000"/>
          </a:xfrm>
          <a:prstGeom prst="round2SameRect">
            <a:avLst>
              <a:gd name="adj1" fmla="val 26898"/>
              <a:gd name="adj2" fmla="val 0"/>
            </a:avLst>
          </a:prstGeom>
          <a:solidFill>
            <a:srgbClr val="3EDD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9629152" y="2109927"/>
            <a:ext cx="1800000" cy="540000"/>
          </a:xfrm>
          <a:prstGeom prst="ellipse">
            <a:avLst/>
          </a:prstGeom>
          <a:solidFill>
            <a:srgbClr val="B9F1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160679" y="2272618"/>
            <a:ext cx="2081644" cy="2411206"/>
            <a:chOff x="2478179" y="3720418"/>
            <a:chExt cx="2081644" cy="2411206"/>
          </a:xfrm>
        </p:grpSpPr>
        <p:sp>
          <p:nvSpPr>
            <p:cNvPr id="5" name="同侧圆角矩形 4"/>
            <p:cNvSpPr/>
            <p:nvPr/>
          </p:nvSpPr>
          <p:spPr>
            <a:xfrm rot="10800000">
              <a:off x="2673240" y="5051624"/>
              <a:ext cx="1800000" cy="1080000"/>
            </a:xfrm>
            <a:prstGeom prst="round2SameRect">
              <a:avLst>
                <a:gd name="adj1" fmla="val 26898"/>
                <a:gd name="adj2" fmla="val 0"/>
              </a:avLst>
            </a:prstGeom>
            <a:solidFill>
              <a:srgbClr val="3EDDF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2673240" y="4781624"/>
              <a:ext cx="1800000" cy="540000"/>
            </a:xfrm>
            <a:prstGeom prst="ellipse">
              <a:avLst/>
            </a:prstGeom>
            <a:solidFill>
              <a:srgbClr val="B9F1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 rot="10800000">
              <a:off x="2478180" y="3900420"/>
              <a:ext cx="2081643" cy="2231204"/>
            </a:xfrm>
            <a:custGeom>
              <a:avLst/>
              <a:gdLst>
                <a:gd name="connsiteX0" fmla="*/ 180000 w 2081643"/>
                <a:gd name="connsiteY0" fmla="*/ 2231204 h 2231204"/>
                <a:gd name="connsiteX1" fmla="*/ 0 w 2081643"/>
                <a:gd name="connsiteY1" fmla="*/ 2231204 h 2231204"/>
                <a:gd name="connsiteX2" fmla="*/ 90000 w 2081643"/>
                <a:gd name="connsiteY2" fmla="*/ 1871204 h 2231204"/>
                <a:gd name="connsiteX3" fmla="*/ 90000 w 2081643"/>
                <a:gd name="connsiteY3" fmla="*/ 300006 h 2231204"/>
                <a:gd name="connsiteX4" fmla="*/ 390006 w 2081643"/>
                <a:gd name="connsiteY4" fmla="*/ 0 h 2231204"/>
                <a:gd name="connsiteX5" fmla="*/ 1589994 w 2081643"/>
                <a:gd name="connsiteY5" fmla="*/ 0 h 2231204"/>
                <a:gd name="connsiteX6" fmla="*/ 1890000 w 2081643"/>
                <a:gd name="connsiteY6" fmla="*/ 300006 h 2231204"/>
                <a:gd name="connsiteX7" fmla="*/ 1890000 w 2081643"/>
                <a:gd name="connsiteY7" fmla="*/ 1908735 h 2231204"/>
                <a:gd name="connsiteX8" fmla="*/ 1894413 w 2081643"/>
                <a:gd name="connsiteY8" fmla="*/ 1912170 h 2231204"/>
                <a:gd name="connsiteX9" fmla="*/ 2081643 w 2081643"/>
                <a:gd name="connsiteY9" fmla="*/ 1951190 h 2231204"/>
                <a:gd name="connsiteX10" fmla="*/ 1899000 w 2081643"/>
                <a:gd name="connsiteY10" fmla="*/ 2081664 h 2231204"/>
                <a:gd name="connsiteX11" fmla="*/ 1890000 w 2081643"/>
                <a:gd name="connsiteY11" fmla="*/ 2085078 h 2231204"/>
                <a:gd name="connsiteX12" fmla="*/ 1890000 w 2081643"/>
                <a:gd name="connsiteY12" fmla="*/ 2160000 h 2231204"/>
                <a:gd name="connsiteX13" fmla="*/ 162199 w 2081643"/>
                <a:gd name="connsiteY13" fmla="*/ 2160000 h 2231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81643" h="2231204">
                  <a:moveTo>
                    <a:pt x="180000" y="2231204"/>
                  </a:moveTo>
                  <a:lnTo>
                    <a:pt x="0" y="2231204"/>
                  </a:lnTo>
                  <a:lnTo>
                    <a:pt x="90000" y="1871204"/>
                  </a:lnTo>
                  <a:lnTo>
                    <a:pt x="90000" y="300006"/>
                  </a:lnTo>
                  <a:cubicBezTo>
                    <a:pt x="90000" y="134317"/>
                    <a:pt x="224317" y="0"/>
                    <a:pt x="390006" y="0"/>
                  </a:cubicBezTo>
                  <a:lnTo>
                    <a:pt x="1589994" y="0"/>
                  </a:lnTo>
                  <a:cubicBezTo>
                    <a:pt x="1755683" y="0"/>
                    <a:pt x="1890000" y="134317"/>
                    <a:pt x="1890000" y="300006"/>
                  </a:cubicBezTo>
                  <a:lnTo>
                    <a:pt x="1890000" y="1908735"/>
                  </a:lnTo>
                  <a:lnTo>
                    <a:pt x="1894413" y="1912170"/>
                  </a:lnTo>
                  <a:cubicBezTo>
                    <a:pt x="1943714" y="1941709"/>
                    <a:pt x="2006979" y="1955572"/>
                    <a:pt x="2081643" y="1951190"/>
                  </a:cubicBezTo>
                  <a:cubicBezTo>
                    <a:pt x="2023650" y="2009183"/>
                    <a:pt x="1960159" y="2053442"/>
                    <a:pt x="1899000" y="2081664"/>
                  </a:cubicBezTo>
                  <a:lnTo>
                    <a:pt x="1890000" y="2085078"/>
                  </a:lnTo>
                  <a:lnTo>
                    <a:pt x="1890000" y="2160000"/>
                  </a:lnTo>
                  <a:lnTo>
                    <a:pt x="162199" y="2160000"/>
                  </a:lnTo>
                  <a:close/>
                </a:path>
              </a:pathLst>
            </a:custGeom>
            <a:gradFill>
              <a:gsLst>
                <a:gs pos="0">
                  <a:srgbClr val="DDE9F5">
                    <a:alpha val="40000"/>
                    <a:lumMod val="20000"/>
                    <a:lumOff val="80000"/>
                  </a:srgbClr>
                </a:gs>
                <a:gs pos="40000">
                  <a:srgbClr val="FDFDFD">
                    <a:alpha val="80000"/>
                  </a:srgbClr>
                </a:gs>
                <a:gs pos="85000">
                  <a:srgbClr val="B5D4E8">
                    <a:alpha val="40000"/>
                    <a:lumMod val="45000"/>
                    <a:lumOff val="55000"/>
                  </a:srgbClr>
                </a:gs>
                <a:gs pos="100000">
                  <a:srgbClr val="A6C2EE">
                    <a:alpha val="40000"/>
                    <a:lumMod val="60000"/>
                    <a:lumOff val="40000"/>
                  </a:srgbClr>
                </a:gs>
              </a:gsLst>
              <a:lin ang="10800000" scaled="0"/>
            </a:gra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形标注 1"/>
            <p:cNvSpPr/>
            <p:nvPr/>
          </p:nvSpPr>
          <p:spPr>
            <a:xfrm rot="5400000" flipH="1">
              <a:off x="3291330" y="2907267"/>
              <a:ext cx="455341" cy="2081644"/>
            </a:xfrm>
            <a:custGeom>
              <a:avLst/>
              <a:gdLst>
                <a:gd name="connsiteX0" fmla="*/ 105001 w 360000"/>
                <a:gd name="connsiteY0" fmla="*/ 2430000 h 2160000"/>
                <a:gd name="connsiteX1" fmla="*/ 91542 w 360000"/>
                <a:gd name="connsiteY1" fmla="*/ 2020590 h 2160000"/>
                <a:gd name="connsiteX2" fmla="*/ 14 w 360000"/>
                <a:gd name="connsiteY2" fmla="*/ 1066338 h 2160000"/>
                <a:gd name="connsiteX3" fmla="*/ 238997 w 360000"/>
                <a:gd name="connsiteY3" fmla="*/ 59660 h 2160000"/>
                <a:gd name="connsiteX4" fmla="*/ 359995 w 360000"/>
                <a:gd name="connsiteY4" fmla="*/ 1087159 h 2160000"/>
                <a:gd name="connsiteX5" fmla="*/ 156708 w 360000"/>
                <a:gd name="connsiteY5" fmla="*/ 2150921 h 2160000"/>
                <a:gd name="connsiteX6" fmla="*/ 105001 w 360000"/>
                <a:gd name="connsiteY6" fmla="*/ 2430000 h 2160000"/>
                <a:gd name="connsiteX0" fmla="*/ 101 w 404999"/>
                <a:gd name="connsiteY0" fmla="*/ 2415855 h 2415855"/>
                <a:gd name="connsiteX1" fmla="*/ 136543 w 404999"/>
                <a:gd name="connsiteY1" fmla="*/ 2021435 h 2415855"/>
                <a:gd name="connsiteX2" fmla="*/ 45015 w 404999"/>
                <a:gd name="connsiteY2" fmla="*/ 1067183 h 2415855"/>
                <a:gd name="connsiteX3" fmla="*/ 283998 w 404999"/>
                <a:gd name="connsiteY3" fmla="*/ 60505 h 2415855"/>
                <a:gd name="connsiteX4" fmla="*/ 404996 w 404999"/>
                <a:gd name="connsiteY4" fmla="*/ 1088004 h 2415855"/>
                <a:gd name="connsiteX5" fmla="*/ 201709 w 404999"/>
                <a:gd name="connsiteY5" fmla="*/ 2151766 h 2415855"/>
                <a:gd name="connsiteX6" fmla="*/ 101 w 404999"/>
                <a:gd name="connsiteY6" fmla="*/ 2415855 h 241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999" h="2415855">
                  <a:moveTo>
                    <a:pt x="101" y="2415855"/>
                  </a:moveTo>
                  <a:cubicBezTo>
                    <a:pt x="-4385" y="2279385"/>
                    <a:pt x="141029" y="2157905"/>
                    <a:pt x="136543" y="2021435"/>
                  </a:cubicBezTo>
                  <a:cubicBezTo>
                    <a:pt x="79273" y="1827542"/>
                    <a:pt x="44183" y="1461699"/>
                    <a:pt x="45015" y="1067183"/>
                  </a:cubicBezTo>
                  <a:cubicBezTo>
                    <a:pt x="46569" y="330291"/>
                    <a:pt x="167958" y="-181041"/>
                    <a:pt x="283998" y="60505"/>
                  </a:cubicBezTo>
                  <a:cubicBezTo>
                    <a:pt x="356848" y="212148"/>
                    <a:pt x="405507" y="625358"/>
                    <a:pt x="404996" y="1088004"/>
                  </a:cubicBezTo>
                  <a:cubicBezTo>
                    <a:pt x="404279" y="1737077"/>
                    <a:pt x="308981" y="2235755"/>
                    <a:pt x="201709" y="2151766"/>
                  </a:cubicBezTo>
                  <a:lnTo>
                    <a:pt x="101" y="2415855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118351" y="2392657"/>
            <a:ext cx="2083798" cy="2351129"/>
            <a:chOff x="8293351" y="3679995"/>
            <a:chExt cx="2083798" cy="2351129"/>
          </a:xfrm>
        </p:grpSpPr>
        <p:sp>
          <p:nvSpPr>
            <p:cNvPr id="10" name="同侧圆角矩形 9"/>
            <p:cNvSpPr/>
            <p:nvPr/>
          </p:nvSpPr>
          <p:spPr>
            <a:xfrm rot="10800000">
              <a:off x="8486152" y="4951124"/>
              <a:ext cx="1800000" cy="1080000"/>
            </a:xfrm>
            <a:prstGeom prst="round2SameRect">
              <a:avLst>
                <a:gd name="adj1" fmla="val 26898"/>
                <a:gd name="adj2" fmla="val 0"/>
              </a:avLst>
            </a:prstGeom>
            <a:solidFill>
              <a:srgbClr val="3EDDF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8486152" y="4657715"/>
              <a:ext cx="1800000" cy="540000"/>
            </a:xfrm>
            <a:prstGeom prst="ellipse">
              <a:avLst/>
            </a:prstGeom>
            <a:solidFill>
              <a:srgbClr val="B9F1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8293351" y="3679995"/>
              <a:ext cx="2083798" cy="2351128"/>
              <a:chOff x="8293351" y="3679995"/>
              <a:chExt cx="2083798" cy="2351128"/>
            </a:xfrm>
          </p:grpSpPr>
          <p:sp>
            <p:nvSpPr>
              <p:cNvPr id="13" name="任意多边形 12"/>
              <p:cNvSpPr/>
              <p:nvPr/>
            </p:nvSpPr>
            <p:spPr>
              <a:xfrm rot="10800000">
                <a:off x="8298112" y="3824307"/>
                <a:ext cx="2068131" cy="2206816"/>
              </a:xfrm>
              <a:custGeom>
                <a:avLst/>
                <a:gdLst>
                  <a:gd name="connsiteX0" fmla="*/ 235565 w 2068131"/>
                  <a:gd name="connsiteY0" fmla="*/ 2206816 h 2206816"/>
                  <a:gd name="connsiteX1" fmla="*/ 0 w 2068131"/>
                  <a:gd name="connsiteY1" fmla="*/ 2206816 h 2206816"/>
                  <a:gd name="connsiteX2" fmla="*/ 83521 w 2068131"/>
                  <a:gd name="connsiteY2" fmla="*/ 1906991 h 2206816"/>
                  <a:gd name="connsiteX3" fmla="*/ 83521 w 2068131"/>
                  <a:gd name="connsiteY3" fmla="*/ 300006 h 2206816"/>
                  <a:gd name="connsiteX4" fmla="*/ 383527 w 2068131"/>
                  <a:gd name="connsiteY4" fmla="*/ 0 h 2206816"/>
                  <a:gd name="connsiteX5" fmla="*/ 1583515 w 2068131"/>
                  <a:gd name="connsiteY5" fmla="*/ 0 h 2206816"/>
                  <a:gd name="connsiteX6" fmla="*/ 1883521 w 2068131"/>
                  <a:gd name="connsiteY6" fmla="*/ 300006 h 2206816"/>
                  <a:gd name="connsiteX7" fmla="*/ 1883521 w 2068131"/>
                  <a:gd name="connsiteY7" fmla="*/ 1910257 h 2206816"/>
                  <a:gd name="connsiteX8" fmla="*/ 1898283 w 2068131"/>
                  <a:gd name="connsiteY8" fmla="*/ 1922426 h 2206816"/>
                  <a:gd name="connsiteX9" fmla="*/ 2068131 w 2068131"/>
                  <a:gd name="connsiteY9" fmla="*/ 1972004 h 2206816"/>
                  <a:gd name="connsiteX10" fmla="*/ 1940133 w 2068131"/>
                  <a:gd name="connsiteY10" fmla="*/ 2065026 h 2206816"/>
                  <a:gd name="connsiteX11" fmla="*/ 1883521 w 2068131"/>
                  <a:gd name="connsiteY11" fmla="*/ 2096412 h 2206816"/>
                  <a:gd name="connsiteX12" fmla="*/ 1883521 w 2068131"/>
                  <a:gd name="connsiteY12" fmla="*/ 2160000 h 2206816"/>
                  <a:gd name="connsiteX13" fmla="*/ 222524 w 2068131"/>
                  <a:gd name="connsiteY13" fmla="*/ 2160000 h 2206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68131" h="2206816">
                    <a:moveTo>
                      <a:pt x="235565" y="2206816"/>
                    </a:moveTo>
                    <a:lnTo>
                      <a:pt x="0" y="2206816"/>
                    </a:lnTo>
                    <a:lnTo>
                      <a:pt x="83521" y="1906991"/>
                    </a:lnTo>
                    <a:lnTo>
                      <a:pt x="83521" y="300006"/>
                    </a:lnTo>
                    <a:cubicBezTo>
                      <a:pt x="83521" y="134317"/>
                      <a:pt x="217838" y="0"/>
                      <a:pt x="383527" y="0"/>
                    </a:cubicBezTo>
                    <a:lnTo>
                      <a:pt x="1583515" y="0"/>
                    </a:lnTo>
                    <a:cubicBezTo>
                      <a:pt x="1749204" y="0"/>
                      <a:pt x="1883521" y="134317"/>
                      <a:pt x="1883521" y="300006"/>
                    </a:cubicBezTo>
                    <a:lnTo>
                      <a:pt x="1883521" y="1910257"/>
                    </a:lnTo>
                    <a:lnTo>
                      <a:pt x="1898283" y="1922426"/>
                    </a:lnTo>
                    <a:cubicBezTo>
                      <a:pt x="1940671" y="1949577"/>
                      <a:pt x="1997351" y="1965393"/>
                      <a:pt x="2068131" y="1972004"/>
                    </a:cubicBezTo>
                    <a:cubicBezTo>
                      <a:pt x="2026246" y="2007149"/>
                      <a:pt x="1982856" y="2038779"/>
                      <a:pt x="1940133" y="2065026"/>
                    </a:cubicBezTo>
                    <a:lnTo>
                      <a:pt x="1883521" y="2096412"/>
                    </a:lnTo>
                    <a:lnTo>
                      <a:pt x="1883521" y="2160000"/>
                    </a:lnTo>
                    <a:lnTo>
                      <a:pt x="222524" y="2160000"/>
                    </a:lnTo>
                    <a:close/>
                  </a:path>
                </a:pathLst>
              </a:custGeom>
              <a:gradFill>
                <a:gsLst>
                  <a:gs pos="0">
                    <a:srgbClr val="DDE9F5">
                      <a:alpha val="40000"/>
                      <a:lumMod val="20000"/>
                      <a:lumOff val="80000"/>
                    </a:srgbClr>
                  </a:gs>
                  <a:gs pos="40000">
                    <a:srgbClr val="FDFDFD">
                      <a:alpha val="80000"/>
                    </a:srgbClr>
                  </a:gs>
                  <a:gs pos="85000">
                    <a:srgbClr val="B5D4E8">
                      <a:alpha val="40000"/>
                      <a:lumMod val="45000"/>
                      <a:lumOff val="55000"/>
                    </a:srgbClr>
                  </a:gs>
                  <a:gs pos="100000">
                    <a:srgbClr val="A6C2EE">
                      <a:alpha val="40000"/>
                      <a:lumMod val="60000"/>
                      <a:lumOff val="40000"/>
                    </a:srgbClr>
                  </a:gs>
                </a:gsLst>
                <a:lin ang="10800000" scaled="0"/>
              </a:gradFill>
              <a:ln>
                <a:solidFill>
                  <a:schemeClr val="bg2"/>
                </a:solidFill>
              </a:ln>
              <a:scene3d>
                <a:camera prst="orthographicFront"/>
                <a:lightRig rig="contrasting" dir="t">
                  <a:rot lat="0" lon="0" rev="138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形标注 48"/>
              <p:cNvSpPr/>
              <p:nvPr/>
            </p:nvSpPr>
            <p:spPr>
              <a:xfrm rot="16200000" flipV="1">
                <a:off x="9148117" y="2825229"/>
                <a:ext cx="374265" cy="2083798"/>
              </a:xfrm>
              <a:custGeom>
                <a:avLst/>
                <a:gdLst>
                  <a:gd name="connsiteX0" fmla="*/ 138337 w 360000"/>
                  <a:gd name="connsiteY0" fmla="*/ 2434774 h 2160000"/>
                  <a:gd name="connsiteX1" fmla="*/ 114163 w 360000"/>
                  <a:gd name="connsiteY1" fmla="*/ 2085166 h 2160000"/>
                  <a:gd name="connsiteX2" fmla="*/ 6 w 360000"/>
                  <a:gd name="connsiteY2" fmla="*/ 1071235 h 2160000"/>
                  <a:gd name="connsiteX3" fmla="*/ 213858 w 360000"/>
                  <a:gd name="connsiteY3" fmla="*/ 19278 h 2160000"/>
                  <a:gd name="connsiteX4" fmla="*/ 359999 w 360000"/>
                  <a:gd name="connsiteY4" fmla="*/ 1082729 h 2160000"/>
                  <a:gd name="connsiteX5" fmla="*/ 181713 w 360000"/>
                  <a:gd name="connsiteY5" fmla="*/ 2159951 h 2160000"/>
                  <a:gd name="connsiteX6" fmla="*/ 138337 w 360000"/>
                  <a:gd name="connsiteY6" fmla="*/ 2434774 h 2160000"/>
                  <a:gd name="connsiteX0" fmla="*/ 273 w 402910"/>
                  <a:gd name="connsiteY0" fmla="*/ 2435107 h 2435107"/>
                  <a:gd name="connsiteX1" fmla="*/ 157074 w 402910"/>
                  <a:gd name="connsiteY1" fmla="*/ 2085499 h 2435107"/>
                  <a:gd name="connsiteX2" fmla="*/ 42917 w 402910"/>
                  <a:gd name="connsiteY2" fmla="*/ 1071568 h 2435107"/>
                  <a:gd name="connsiteX3" fmla="*/ 256769 w 402910"/>
                  <a:gd name="connsiteY3" fmla="*/ 19611 h 2435107"/>
                  <a:gd name="connsiteX4" fmla="*/ 402910 w 402910"/>
                  <a:gd name="connsiteY4" fmla="*/ 1083062 h 2435107"/>
                  <a:gd name="connsiteX5" fmla="*/ 224624 w 402910"/>
                  <a:gd name="connsiteY5" fmla="*/ 2160284 h 2435107"/>
                  <a:gd name="connsiteX6" fmla="*/ 273 w 402910"/>
                  <a:gd name="connsiteY6" fmla="*/ 2435107 h 2435107"/>
                  <a:gd name="connsiteX0" fmla="*/ 273 w 402910"/>
                  <a:gd name="connsiteY0" fmla="*/ 2435107 h 2435107"/>
                  <a:gd name="connsiteX1" fmla="*/ 157074 w 402910"/>
                  <a:gd name="connsiteY1" fmla="*/ 2085499 h 2435107"/>
                  <a:gd name="connsiteX2" fmla="*/ 42917 w 402910"/>
                  <a:gd name="connsiteY2" fmla="*/ 1071568 h 2435107"/>
                  <a:gd name="connsiteX3" fmla="*/ 256769 w 402910"/>
                  <a:gd name="connsiteY3" fmla="*/ 19611 h 2435107"/>
                  <a:gd name="connsiteX4" fmla="*/ 402910 w 402910"/>
                  <a:gd name="connsiteY4" fmla="*/ 1083062 h 2435107"/>
                  <a:gd name="connsiteX5" fmla="*/ 205574 w 402910"/>
                  <a:gd name="connsiteY5" fmla="*/ 2169809 h 2435107"/>
                  <a:gd name="connsiteX6" fmla="*/ 273 w 402910"/>
                  <a:gd name="connsiteY6" fmla="*/ 2435107 h 2435107"/>
                  <a:gd name="connsiteX0" fmla="*/ 336 w 402973"/>
                  <a:gd name="connsiteY0" fmla="*/ 2435107 h 2435107"/>
                  <a:gd name="connsiteX1" fmla="*/ 123800 w 402973"/>
                  <a:gd name="connsiteY1" fmla="*/ 2018824 h 2435107"/>
                  <a:gd name="connsiteX2" fmla="*/ 42980 w 402973"/>
                  <a:gd name="connsiteY2" fmla="*/ 1071568 h 2435107"/>
                  <a:gd name="connsiteX3" fmla="*/ 256832 w 402973"/>
                  <a:gd name="connsiteY3" fmla="*/ 19611 h 2435107"/>
                  <a:gd name="connsiteX4" fmla="*/ 402973 w 402973"/>
                  <a:gd name="connsiteY4" fmla="*/ 1083062 h 2435107"/>
                  <a:gd name="connsiteX5" fmla="*/ 205637 w 402973"/>
                  <a:gd name="connsiteY5" fmla="*/ 2169809 h 2435107"/>
                  <a:gd name="connsiteX6" fmla="*/ 336 w 402973"/>
                  <a:gd name="connsiteY6" fmla="*/ 2435107 h 2435107"/>
                  <a:gd name="connsiteX0" fmla="*/ 336 w 402973"/>
                  <a:gd name="connsiteY0" fmla="*/ 2435107 h 2435107"/>
                  <a:gd name="connsiteX1" fmla="*/ 123800 w 402973"/>
                  <a:gd name="connsiteY1" fmla="*/ 2018824 h 2435107"/>
                  <a:gd name="connsiteX2" fmla="*/ 42980 w 402973"/>
                  <a:gd name="connsiteY2" fmla="*/ 1071568 h 2435107"/>
                  <a:gd name="connsiteX3" fmla="*/ 256832 w 402973"/>
                  <a:gd name="connsiteY3" fmla="*/ 19611 h 2435107"/>
                  <a:gd name="connsiteX4" fmla="*/ 402973 w 402973"/>
                  <a:gd name="connsiteY4" fmla="*/ 1083062 h 2435107"/>
                  <a:gd name="connsiteX5" fmla="*/ 172300 w 402973"/>
                  <a:gd name="connsiteY5" fmla="*/ 2231721 h 2435107"/>
                  <a:gd name="connsiteX6" fmla="*/ 336 w 402973"/>
                  <a:gd name="connsiteY6" fmla="*/ 2435107 h 2435107"/>
                  <a:gd name="connsiteX0" fmla="*/ 348 w 398222"/>
                  <a:gd name="connsiteY0" fmla="*/ 2454157 h 2454157"/>
                  <a:gd name="connsiteX1" fmla="*/ 119049 w 398222"/>
                  <a:gd name="connsiteY1" fmla="*/ 2018824 h 2454157"/>
                  <a:gd name="connsiteX2" fmla="*/ 38229 w 398222"/>
                  <a:gd name="connsiteY2" fmla="*/ 1071568 h 2454157"/>
                  <a:gd name="connsiteX3" fmla="*/ 252081 w 398222"/>
                  <a:gd name="connsiteY3" fmla="*/ 19611 h 2454157"/>
                  <a:gd name="connsiteX4" fmla="*/ 398222 w 398222"/>
                  <a:gd name="connsiteY4" fmla="*/ 1083062 h 2454157"/>
                  <a:gd name="connsiteX5" fmla="*/ 167549 w 398222"/>
                  <a:gd name="connsiteY5" fmla="*/ 2231721 h 2454157"/>
                  <a:gd name="connsiteX6" fmla="*/ 348 w 398222"/>
                  <a:gd name="connsiteY6" fmla="*/ 2454157 h 2454157"/>
                  <a:gd name="connsiteX0" fmla="*/ 337 w 398211"/>
                  <a:gd name="connsiteY0" fmla="*/ 2454157 h 2454157"/>
                  <a:gd name="connsiteX1" fmla="*/ 123800 w 398211"/>
                  <a:gd name="connsiteY1" fmla="*/ 2037874 h 2454157"/>
                  <a:gd name="connsiteX2" fmla="*/ 38218 w 398211"/>
                  <a:gd name="connsiteY2" fmla="*/ 1071568 h 2454157"/>
                  <a:gd name="connsiteX3" fmla="*/ 252070 w 398211"/>
                  <a:gd name="connsiteY3" fmla="*/ 19611 h 2454157"/>
                  <a:gd name="connsiteX4" fmla="*/ 398211 w 398211"/>
                  <a:gd name="connsiteY4" fmla="*/ 1083062 h 2454157"/>
                  <a:gd name="connsiteX5" fmla="*/ 167538 w 398211"/>
                  <a:gd name="connsiteY5" fmla="*/ 2231721 h 2454157"/>
                  <a:gd name="connsiteX6" fmla="*/ 337 w 398211"/>
                  <a:gd name="connsiteY6" fmla="*/ 2454157 h 2454157"/>
                  <a:gd name="connsiteX0" fmla="*/ 240 w 456062"/>
                  <a:gd name="connsiteY0" fmla="*/ 2394635 h 2394635"/>
                  <a:gd name="connsiteX1" fmla="*/ 181651 w 456062"/>
                  <a:gd name="connsiteY1" fmla="*/ 2037874 h 2394635"/>
                  <a:gd name="connsiteX2" fmla="*/ 96069 w 456062"/>
                  <a:gd name="connsiteY2" fmla="*/ 1071568 h 2394635"/>
                  <a:gd name="connsiteX3" fmla="*/ 309921 w 456062"/>
                  <a:gd name="connsiteY3" fmla="*/ 19611 h 2394635"/>
                  <a:gd name="connsiteX4" fmla="*/ 456062 w 456062"/>
                  <a:gd name="connsiteY4" fmla="*/ 1083062 h 2394635"/>
                  <a:gd name="connsiteX5" fmla="*/ 225389 w 456062"/>
                  <a:gd name="connsiteY5" fmla="*/ 2231721 h 2394635"/>
                  <a:gd name="connsiteX6" fmla="*/ 240 w 456062"/>
                  <a:gd name="connsiteY6" fmla="*/ 2394635 h 2394635"/>
                  <a:gd name="connsiteX0" fmla="*/ 207 w 487637"/>
                  <a:gd name="connsiteY0" fmla="*/ 2362169 h 2362169"/>
                  <a:gd name="connsiteX1" fmla="*/ 213226 w 487637"/>
                  <a:gd name="connsiteY1" fmla="*/ 2037874 h 2362169"/>
                  <a:gd name="connsiteX2" fmla="*/ 127644 w 487637"/>
                  <a:gd name="connsiteY2" fmla="*/ 1071568 h 2362169"/>
                  <a:gd name="connsiteX3" fmla="*/ 341496 w 487637"/>
                  <a:gd name="connsiteY3" fmla="*/ 19611 h 2362169"/>
                  <a:gd name="connsiteX4" fmla="*/ 487637 w 487637"/>
                  <a:gd name="connsiteY4" fmla="*/ 1083062 h 2362169"/>
                  <a:gd name="connsiteX5" fmla="*/ 256964 w 487637"/>
                  <a:gd name="connsiteY5" fmla="*/ 2231721 h 2362169"/>
                  <a:gd name="connsiteX6" fmla="*/ 207 w 487637"/>
                  <a:gd name="connsiteY6" fmla="*/ 2362169 h 2362169"/>
                  <a:gd name="connsiteX0" fmla="*/ 213 w 487643"/>
                  <a:gd name="connsiteY0" fmla="*/ 2362169 h 2362169"/>
                  <a:gd name="connsiteX1" fmla="*/ 207965 w 487643"/>
                  <a:gd name="connsiteY1" fmla="*/ 2010819 h 2362169"/>
                  <a:gd name="connsiteX2" fmla="*/ 127650 w 487643"/>
                  <a:gd name="connsiteY2" fmla="*/ 1071568 h 2362169"/>
                  <a:gd name="connsiteX3" fmla="*/ 341502 w 487643"/>
                  <a:gd name="connsiteY3" fmla="*/ 19611 h 2362169"/>
                  <a:gd name="connsiteX4" fmla="*/ 487643 w 487643"/>
                  <a:gd name="connsiteY4" fmla="*/ 1083062 h 2362169"/>
                  <a:gd name="connsiteX5" fmla="*/ 256970 w 487643"/>
                  <a:gd name="connsiteY5" fmla="*/ 2231721 h 2362169"/>
                  <a:gd name="connsiteX6" fmla="*/ 213 w 487643"/>
                  <a:gd name="connsiteY6" fmla="*/ 2362169 h 2362169"/>
                  <a:gd name="connsiteX0" fmla="*/ 337 w 403479"/>
                  <a:gd name="connsiteY0" fmla="*/ 2362168 h 2362168"/>
                  <a:gd name="connsiteX1" fmla="*/ 123801 w 403479"/>
                  <a:gd name="connsiteY1" fmla="*/ 2010819 h 2362168"/>
                  <a:gd name="connsiteX2" fmla="*/ 43486 w 403479"/>
                  <a:gd name="connsiteY2" fmla="*/ 1071568 h 2362168"/>
                  <a:gd name="connsiteX3" fmla="*/ 257338 w 403479"/>
                  <a:gd name="connsiteY3" fmla="*/ 19611 h 2362168"/>
                  <a:gd name="connsiteX4" fmla="*/ 403479 w 403479"/>
                  <a:gd name="connsiteY4" fmla="*/ 1083062 h 2362168"/>
                  <a:gd name="connsiteX5" fmla="*/ 172806 w 403479"/>
                  <a:gd name="connsiteY5" fmla="*/ 2231721 h 2362168"/>
                  <a:gd name="connsiteX6" fmla="*/ 337 w 403479"/>
                  <a:gd name="connsiteY6" fmla="*/ 2362168 h 2362168"/>
                  <a:gd name="connsiteX0" fmla="*/ 337 w 403479"/>
                  <a:gd name="connsiteY0" fmla="*/ 2362168 h 2362168"/>
                  <a:gd name="connsiteX1" fmla="*/ 123801 w 403479"/>
                  <a:gd name="connsiteY1" fmla="*/ 2010819 h 2362168"/>
                  <a:gd name="connsiteX2" fmla="*/ 43486 w 403479"/>
                  <a:gd name="connsiteY2" fmla="*/ 1071568 h 2362168"/>
                  <a:gd name="connsiteX3" fmla="*/ 257338 w 403479"/>
                  <a:gd name="connsiteY3" fmla="*/ 19611 h 2362168"/>
                  <a:gd name="connsiteX4" fmla="*/ 403479 w 403479"/>
                  <a:gd name="connsiteY4" fmla="*/ 1083062 h 2362168"/>
                  <a:gd name="connsiteX5" fmla="*/ 240237 w 403479"/>
                  <a:gd name="connsiteY5" fmla="*/ 2075883 h 2362168"/>
                  <a:gd name="connsiteX6" fmla="*/ 337 w 403479"/>
                  <a:gd name="connsiteY6" fmla="*/ 2362168 h 2362168"/>
                  <a:gd name="connsiteX0" fmla="*/ 337 w 403479"/>
                  <a:gd name="connsiteY0" fmla="*/ 2362168 h 2362168"/>
                  <a:gd name="connsiteX1" fmla="*/ 123801 w 403479"/>
                  <a:gd name="connsiteY1" fmla="*/ 2010819 h 2362168"/>
                  <a:gd name="connsiteX2" fmla="*/ 43486 w 403479"/>
                  <a:gd name="connsiteY2" fmla="*/ 1071568 h 2362168"/>
                  <a:gd name="connsiteX3" fmla="*/ 257338 w 403479"/>
                  <a:gd name="connsiteY3" fmla="*/ 19611 h 2362168"/>
                  <a:gd name="connsiteX4" fmla="*/ 403479 w 403479"/>
                  <a:gd name="connsiteY4" fmla="*/ 1083062 h 2362168"/>
                  <a:gd name="connsiteX5" fmla="*/ 208629 w 403479"/>
                  <a:gd name="connsiteY5" fmla="*/ 2148030 h 2362168"/>
                  <a:gd name="connsiteX6" fmla="*/ 337 w 403479"/>
                  <a:gd name="connsiteY6" fmla="*/ 2362168 h 2362168"/>
                  <a:gd name="connsiteX0" fmla="*/ 337 w 403479"/>
                  <a:gd name="connsiteY0" fmla="*/ 2362168 h 2362168"/>
                  <a:gd name="connsiteX1" fmla="*/ 123801 w 403479"/>
                  <a:gd name="connsiteY1" fmla="*/ 2010819 h 2362168"/>
                  <a:gd name="connsiteX2" fmla="*/ 43486 w 403479"/>
                  <a:gd name="connsiteY2" fmla="*/ 1071568 h 2362168"/>
                  <a:gd name="connsiteX3" fmla="*/ 257338 w 403479"/>
                  <a:gd name="connsiteY3" fmla="*/ 19611 h 2362168"/>
                  <a:gd name="connsiteX4" fmla="*/ 403479 w 403479"/>
                  <a:gd name="connsiteY4" fmla="*/ 1083062 h 2362168"/>
                  <a:gd name="connsiteX5" fmla="*/ 198093 w 403479"/>
                  <a:gd name="connsiteY5" fmla="*/ 2148030 h 2362168"/>
                  <a:gd name="connsiteX6" fmla="*/ 337 w 403479"/>
                  <a:gd name="connsiteY6" fmla="*/ 2362168 h 2362168"/>
                  <a:gd name="connsiteX0" fmla="*/ 313 w 413991"/>
                  <a:gd name="connsiteY0" fmla="*/ 2367579 h 2367579"/>
                  <a:gd name="connsiteX1" fmla="*/ 134313 w 413991"/>
                  <a:gd name="connsiteY1" fmla="*/ 2010819 h 2367579"/>
                  <a:gd name="connsiteX2" fmla="*/ 53998 w 413991"/>
                  <a:gd name="connsiteY2" fmla="*/ 1071568 h 2367579"/>
                  <a:gd name="connsiteX3" fmla="*/ 267850 w 413991"/>
                  <a:gd name="connsiteY3" fmla="*/ 19611 h 2367579"/>
                  <a:gd name="connsiteX4" fmla="*/ 413991 w 413991"/>
                  <a:gd name="connsiteY4" fmla="*/ 1083062 h 2367579"/>
                  <a:gd name="connsiteX5" fmla="*/ 208605 w 413991"/>
                  <a:gd name="connsiteY5" fmla="*/ 2148030 h 2367579"/>
                  <a:gd name="connsiteX6" fmla="*/ 313 w 413991"/>
                  <a:gd name="connsiteY6" fmla="*/ 2367579 h 2367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3991" h="2367579">
                    <a:moveTo>
                      <a:pt x="313" y="2367579"/>
                    </a:moveTo>
                    <a:cubicBezTo>
                      <a:pt x="-7745" y="2251043"/>
                      <a:pt x="142371" y="2127355"/>
                      <a:pt x="134313" y="2010819"/>
                    </a:cubicBezTo>
                    <a:cubicBezTo>
                      <a:pt x="64943" y="1847249"/>
                      <a:pt x="53393" y="1518759"/>
                      <a:pt x="53998" y="1071568"/>
                    </a:cubicBezTo>
                    <a:cubicBezTo>
                      <a:pt x="54910" y="397221"/>
                      <a:pt x="157462" y="-107239"/>
                      <a:pt x="267850" y="19611"/>
                    </a:cubicBezTo>
                    <a:cubicBezTo>
                      <a:pt x="352832" y="117266"/>
                      <a:pt x="414210" y="563902"/>
                      <a:pt x="413991" y="1083062"/>
                    </a:cubicBezTo>
                    <a:cubicBezTo>
                      <a:pt x="413742" y="1674453"/>
                      <a:pt x="307166" y="2142400"/>
                      <a:pt x="208605" y="2148030"/>
                    </a:cubicBezTo>
                    <a:lnTo>
                      <a:pt x="313" y="236757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79741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DE1YTYwYjQ5ZjFkYzBjOWY3MmIyMzk4ZTRhMDk3OTE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微软雅黑</vt:lpstr>
      <vt:lpstr>Arial</vt:lpstr>
      <vt:lpstr>Calibri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hzt</dc:creator>
  <cp:lastModifiedBy>hzt</cp:lastModifiedBy>
  <cp:revision>38</cp:revision>
  <dcterms:created xsi:type="dcterms:W3CDTF">2022-11-30T14:14:00Z</dcterms:created>
  <dcterms:modified xsi:type="dcterms:W3CDTF">2022-11-30T15:52:21Z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B39322792038405EA02AA609F8437B42</vt:lpwstr>
  </property>
  <property fmtid="{D5CDD505-2E9C-101B-9397-08002B2CF9AE}" pid="3" name="KSOProductBuildVer">
    <vt:lpwstr>2052-11.1.0.12763</vt:lpwstr>
  </property>
</Properties>
</file>