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49" autoAdjust="0"/>
  </p:normalViewPr>
  <p:slideViewPr>
    <p:cSldViewPr snapToGrid="0">
      <p:cViewPr>
        <p:scale>
          <a:sx n="50" d="100"/>
          <a:sy n="50" d="100"/>
        </p:scale>
        <p:origin x="-18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214457" y="1888557"/>
            <a:ext cx="1440000" cy="1440000"/>
            <a:chOff x="2214457" y="1888557"/>
            <a:chExt cx="1440000" cy="1440000"/>
          </a:xfrm>
          <a:scene3d>
            <a:camera prst="orthographicFront">
              <a:rot lat="0" lon="21599971" rev="0"/>
            </a:camera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2574457" y="1888557"/>
              <a:ext cx="1080000" cy="14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extrusionH="1905000" prstMaterial="plastic">
              <a:bevelT prst="coolSlant"/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457" y="1888557"/>
              <a:ext cx="360000" cy="1440000"/>
            </a:xfrm>
            <a:prstGeom prst="rect">
              <a:avLst/>
            </a:prstGeom>
            <a:ln>
              <a:noFill/>
            </a:ln>
            <a:sp3d extrusionH="1905000" prstMaterial="plastic">
              <a:bevelT prst="coolSlan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4517772" y="1888557"/>
            <a:ext cx="1620000" cy="720000"/>
          </a:xfrm>
          <a:custGeom>
            <a:avLst/>
            <a:gdLst>
              <a:gd name="connsiteX0" fmla="*/ 180000 w 1620000"/>
              <a:gd name="connsiteY0" fmla="*/ 0 h 720000"/>
              <a:gd name="connsiteX1" fmla="*/ 1620000 w 1620000"/>
              <a:gd name="connsiteY1" fmla="*/ 0 h 720000"/>
              <a:gd name="connsiteX2" fmla="*/ 1620000 w 1620000"/>
              <a:gd name="connsiteY2" fmla="*/ 720000 h 720000"/>
              <a:gd name="connsiteX3" fmla="*/ 360000 w 1620000"/>
              <a:gd name="connsiteY3" fmla="*/ 720000 h 720000"/>
              <a:gd name="connsiteX4" fmla="*/ 180000 w 1620000"/>
              <a:gd name="connsiteY4" fmla="*/ 720000 h 720000"/>
              <a:gd name="connsiteX5" fmla="*/ 0 w 162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0000" h="720000">
                <a:moveTo>
                  <a:pt x="180000" y="0"/>
                </a:moveTo>
                <a:lnTo>
                  <a:pt x="1620000" y="0"/>
                </a:lnTo>
                <a:lnTo>
                  <a:pt x="1620000" y="720000"/>
                </a:lnTo>
                <a:lnTo>
                  <a:pt x="360000" y="720000"/>
                </a:lnTo>
                <a:lnTo>
                  <a:pt x="180000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balanced" dir="t"/>
          </a:scene3d>
          <a:sp3d extrusionH="1905000" prstMaterial="plastic">
            <a:bevelT prst="coolSlant"/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438628" y="4067058"/>
            <a:ext cx="216000" cy="216000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1080000" lon="3840000" rev="0"/>
            </a:camera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461257" y="4482988"/>
            <a:ext cx="216000" cy="216000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1080000" lon="3840000" rev="0"/>
            </a:camera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240685" y="4108181"/>
            <a:ext cx="144000" cy="540000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1080000" lon="3840000" rev="0"/>
            </a:camera>
            <a:lightRig rig="threePt" dir="t"/>
          </a:scene3d>
          <a:sp3d>
            <a:bevelT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507429" y="3852415"/>
            <a:ext cx="1440000" cy="43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630000" lon="1200000" rev="2130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24915" y="4687251"/>
            <a:ext cx="288000" cy="288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scene3d>
            <a:camera prst="orthographicFront">
              <a:rot lat="630000" lon="1200000" rev="2130600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39029" y="4579251"/>
            <a:ext cx="216000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scene3d>
            <a:camera prst="orthographicFront">
              <a:rot lat="630000" lon="1200000" rev="2130600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01772" y="4471251"/>
            <a:ext cx="216000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scene3d>
            <a:camera prst="orthographicFront">
              <a:rot lat="630000" lon="1200000" rev="2130600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56515" y="4513359"/>
            <a:ext cx="108000" cy="10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scene3d>
            <a:camera prst="orthographicFront">
              <a:rot lat="630000" lon="1200000" rev="2130600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31886" y="4536988"/>
            <a:ext cx="108000" cy="108000"/>
          </a:xfrm>
          <a:prstGeom prst="rect">
            <a:avLst/>
          </a:prstGeom>
          <a:solidFill>
            <a:srgbClr val="FF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scene3d>
            <a:camera prst="orthographicFront">
              <a:rot lat="630000" lon="1200000" rev="2130600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4079572" y="4288181"/>
            <a:ext cx="1620000" cy="720000"/>
          </a:xfrm>
          <a:custGeom>
            <a:avLst/>
            <a:gdLst>
              <a:gd name="connsiteX0" fmla="*/ 180000 w 1620000"/>
              <a:gd name="connsiteY0" fmla="*/ 0 h 720000"/>
              <a:gd name="connsiteX1" fmla="*/ 1620000 w 1620000"/>
              <a:gd name="connsiteY1" fmla="*/ 0 h 720000"/>
              <a:gd name="connsiteX2" fmla="*/ 1620000 w 1620000"/>
              <a:gd name="connsiteY2" fmla="*/ 720000 h 720000"/>
              <a:gd name="connsiteX3" fmla="*/ 360000 w 1620000"/>
              <a:gd name="connsiteY3" fmla="*/ 720000 h 720000"/>
              <a:gd name="connsiteX4" fmla="*/ 180000 w 1620000"/>
              <a:gd name="connsiteY4" fmla="*/ 720000 h 720000"/>
              <a:gd name="connsiteX5" fmla="*/ 0 w 162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0000" h="720000">
                <a:moveTo>
                  <a:pt x="180000" y="0"/>
                </a:moveTo>
                <a:lnTo>
                  <a:pt x="1620000" y="0"/>
                </a:lnTo>
                <a:lnTo>
                  <a:pt x="1620000" y="720000"/>
                </a:lnTo>
                <a:lnTo>
                  <a:pt x="360000" y="720000"/>
                </a:lnTo>
                <a:lnTo>
                  <a:pt x="180000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>
              <a:rot lat="1080000" lon="17760000" rev="0"/>
            </a:camera>
            <a:lightRig rig="balanced" dir="t">
              <a:rot lat="0" lon="0" rev="1800000"/>
            </a:lightRig>
          </a:scene3d>
          <a:sp3d extrusionH="1905000" prstMaterial="plastic">
            <a:bevelT w="38100" h="38100" prst="coolSlant"/>
            <a:bevelB w="38100"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974391" y="4489331"/>
            <a:ext cx="1440000" cy="432000"/>
            <a:chOff x="910315" y="5575100"/>
            <a:chExt cx="1440000" cy="432000"/>
          </a:xfrm>
          <a:scene3d>
            <a:camera prst="isometricOffAxis2Left">
              <a:rot lat="630000" lon="1200000" rev="21306000"/>
            </a:camera>
            <a:lightRig rig="threePt" dir="t"/>
          </a:scene3d>
        </p:grpSpPr>
        <p:sp>
          <p:nvSpPr>
            <p:cNvPr id="21" name="圆角矩形 20"/>
            <p:cNvSpPr/>
            <p:nvPr/>
          </p:nvSpPr>
          <p:spPr>
            <a:xfrm>
              <a:off x="910315" y="5575100"/>
              <a:ext cx="1440000" cy="432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sp3d z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27947" y="5647100"/>
              <a:ext cx="288000" cy="288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sp3d z="9525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33579" y="5717659"/>
              <a:ext cx="216000" cy="216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sp3d z="9525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67211" y="5720747"/>
              <a:ext cx="216000" cy="216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sp3d z="9525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00843" y="5821018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sp3d z="9525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100843" y="5644059"/>
              <a:ext cx="108000" cy="10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sp3d z="9525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18919" y="2882661"/>
            <a:ext cx="1440000" cy="1440000"/>
            <a:chOff x="2214457" y="1888557"/>
            <a:chExt cx="1440000" cy="1440000"/>
          </a:xfrm>
          <a:scene3d>
            <a:camera prst="orthographicFront">
              <a:rot lat="1080000" lon="17760000" rev="0"/>
            </a:camera>
            <a:lightRig rig="balanced" dir="t">
              <a:rot lat="0" lon="0" rev="1800000"/>
            </a:lightRig>
          </a:scene3d>
        </p:grpSpPr>
        <p:sp>
          <p:nvSpPr>
            <p:cNvPr id="4" name="矩形 3"/>
            <p:cNvSpPr/>
            <p:nvPr/>
          </p:nvSpPr>
          <p:spPr>
            <a:xfrm>
              <a:off x="2574457" y="1888557"/>
              <a:ext cx="1080000" cy="14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p3d extrusionH="1905000" prstMaterial="plastic">
              <a:bevelT w="38100" h="38100" prst="coolSlant"/>
              <a:bevelB w="38100" h="38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457" y="1888557"/>
              <a:ext cx="360000" cy="1440000"/>
            </a:xfrm>
            <a:prstGeom prst="rect">
              <a:avLst/>
            </a:prstGeom>
            <a:ln>
              <a:noFill/>
            </a:ln>
            <a:sp3d extrusionH="1905000" prstMaterial="plastic">
              <a:bevelT w="38100" h="38100" prst="coolSlant"/>
              <a:bevelB w="38100" h="381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2922919" y="3286696"/>
            <a:ext cx="216000" cy="216000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1080000" lon="2400000" rev="0"/>
            </a:camera>
            <a:lightRig rig="threePt" dir="t"/>
          </a:scene3d>
          <a:sp3d>
            <a:bevelT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922919" y="3702626"/>
            <a:ext cx="216000" cy="216000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1080000" lon="2400000" rev="0"/>
            </a:camera>
            <a:lightRig rig="threePt" dir="t"/>
          </a:scene3d>
          <a:sp3d>
            <a:bevelT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12810" y="3349291"/>
            <a:ext cx="144000" cy="540000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1080000" lon="2400000" rev="0"/>
            </a:camera>
            <a:lightRig rig="threePt" dir="t"/>
          </a:scene3d>
          <a:sp3d>
            <a:bevelT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28</cp:revision>
  <dcterms:created xsi:type="dcterms:W3CDTF">2022-12-08T08:03:58Z</dcterms:created>
  <dcterms:modified xsi:type="dcterms:W3CDTF">2022-12-08T11:17:08Z</dcterms:modified>
</cp:coreProperties>
</file>