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5597"/>
    <a:srgbClr val="AE5597"/>
    <a:srgbClr val="F6017A"/>
    <a:srgbClr val="9966FF"/>
    <a:srgbClr val="744B97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3292007" y="3693851"/>
            <a:ext cx="5400000" cy="1800000"/>
            <a:chOff x="4653181" y="3225935"/>
            <a:chExt cx="5400000" cy="1800000"/>
          </a:xfrm>
          <a:scene3d>
            <a:camera prst="orthographicFront">
              <a:rot lat="19370468" lon="3875166" rev="17160777"/>
            </a:camera>
            <a:lightRig rig="threePt" dir="t"/>
          </a:scene3d>
        </p:grpSpPr>
        <p:sp>
          <p:nvSpPr>
            <p:cNvPr id="65" name="1"/>
            <p:cNvSpPr>
              <a:spLocks noChangeAspect="1"/>
            </p:cNvSpPr>
            <p:nvPr/>
          </p:nvSpPr>
          <p:spPr>
            <a:xfrm>
              <a:off x="6633181" y="3405935"/>
              <a:ext cx="1440000" cy="144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extrusionH="444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66" name="2"/>
            <p:cNvSpPr>
              <a:spLocks noChangeAspect="1"/>
            </p:cNvSpPr>
            <p:nvPr/>
          </p:nvSpPr>
          <p:spPr>
            <a:xfrm>
              <a:off x="6633181" y="3405935"/>
              <a:ext cx="1440000" cy="144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596900" extrusionH="444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67" name="3"/>
            <p:cNvSpPr>
              <a:spLocks noChangeAspect="1"/>
            </p:cNvSpPr>
            <p:nvPr/>
          </p:nvSpPr>
          <p:spPr>
            <a:xfrm>
              <a:off x="6633181" y="3405935"/>
              <a:ext cx="1440000" cy="144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1193800" extrusionH="444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68" name="4"/>
            <p:cNvSpPr>
              <a:spLocks noChangeAspect="1"/>
            </p:cNvSpPr>
            <p:nvPr/>
          </p:nvSpPr>
          <p:spPr>
            <a:xfrm>
              <a:off x="6633181" y="3405935"/>
              <a:ext cx="1440000" cy="144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1790700" extrusionH="444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69" name="5"/>
            <p:cNvSpPr>
              <a:spLocks noChangeAspect="1"/>
            </p:cNvSpPr>
            <p:nvPr/>
          </p:nvSpPr>
          <p:spPr>
            <a:xfrm>
              <a:off x="6723181" y="3495935"/>
              <a:ext cx="1260000" cy="126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1879600" extrusionH="38100">
              <a:bevelT w="25400" h="25400"/>
              <a:bevelB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0" name="6"/>
            <p:cNvSpPr>
              <a:spLocks noChangeAspect="1"/>
            </p:cNvSpPr>
            <p:nvPr/>
          </p:nvSpPr>
          <p:spPr>
            <a:xfrm>
              <a:off x="6453181" y="3225935"/>
              <a:ext cx="1800000" cy="180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2730500" extrusionH="698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1" name="7"/>
            <p:cNvSpPr>
              <a:spLocks noChangeAspect="1"/>
            </p:cNvSpPr>
            <p:nvPr/>
          </p:nvSpPr>
          <p:spPr>
            <a:xfrm>
              <a:off x="6453181" y="3350073"/>
              <a:ext cx="1800000" cy="1551724"/>
            </a:xfrm>
            <a:custGeom>
              <a:avLst/>
              <a:gdLst>
                <a:gd name="connsiteX0" fmla="*/ 0 w 1060704"/>
                <a:gd name="connsiteY0" fmla="*/ 457200 h 914400"/>
                <a:gd name="connsiteX1" fmla="*/ 228600 w 1060704"/>
                <a:gd name="connsiteY1" fmla="*/ 0 h 914400"/>
                <a:gd name="connsiteX2" fmla="*/ 832104 w 1060704"/>
                <a:gd name="connsiteY2" fmla="*/ 0 h 914400"/>
                <a:gd name="connsiteX3" fmla="*/ 1060704 w 1060704"/>
                <a:gd name="connsiteY3" fmla="*/ 457200 h 914400"/>
                <a:gd name="connsiteX4" fmla="*/ 832104 w 1060704"/>
                <a:gd name="connsiteY4" fmla="*/ 914400 h 914400"/>
                <a:gd name="connsiteX5" fmla="*/ 228600 w 1060704"/>
                <a:gd name="connsiteY5" fmla="*/ 914400 h 914400"/>
                <a:gd name="connsiteX6" fmla="*/ 0 w 1060704"/>
                <a:gd name="connsiteY6" fmla="*/ 457200 h 914400"/>
                <a:gd name="connsiteX0" fmla="*/ 9498330 w 10559034"/>
                <a:gd name="connsiteY0" fmla="*/ 3977640 h 4434840"/>
                <a:gd name="connsiteX1" fmla="*/ 0 w 10559034"/>
                <a:gd name="connsiteY1" fmla="*/ 0 h 4434840"/>
                <a:gd name="connsiteX2" fmla="*/ 9726930 w 10559034"/>
                <a:gd name="connsiteY2" fmla="*/ 3520440 h 4434840"/>
                <a:gd name="connsiteX3" fmla="*/ 10330434 w 10559034"/>
                <a:gd name="connsiteY3" fmla="*/ 3520440 h 4434840"/>
                <a:gd name="connsiteX4" fmla="*/ 10559034 w 10559034"/>
                <a:gd name="connsiteY4" fmla="*/ 3977640 h 4434840"/>
                <a:gd name="connsiteX5" fmla="*/ 10330434 w 10559034"/>
                <a:gd name="connsiteY5" fmla="*/ 4434840 h 4434840"/>
                <a:gd name="connsiteX6" fmla="*/ 9726930 w 10559034"/>
                <a:gd name="connsiteY6" fmla="*/ 4434840 h 4434840"/>
                <a:gd name="connsiteX7" fmla="*/ 9498330 w 10559034"/>
                <a:gd name="connsiteY7" fmla="*/ 3977640 h 4434840"/>
                <a:gd name="connsiteX0" fmla="*/ 0 w 1060704"/>
                <a:gd name="connsiteY0" fmla="*/ 457200 h 914400"/>
                <a:gd name="connsiteX1" fmla="*/ 228600 w 1060704"/>
                <a:gd name="connsiteY1" fmla="*/ 0 h 914400"/>
                <a:gd name="connsiteX2" fmla="*/ 832104 w 1060704"/>
                <a:gd name="connsiteY2" fmla="*/ 0 h 914400"/>
                <a:gd name="connsiteX3" fmla="*/ 1060704 w 1060704"/>
                <a:gd name="connsiteY3" fmla="*/ 457200 h 914400"/>
                <a:gd name="connsiteX4" fmla="*/ 832104 w 1060704"/>
                <a:gd name="connsiteY4" fmla="*/ 914400 h 914400"/>
                <a:gd name="connsiteX5" fmla="*/ 228600 w 1060704"/>
                <a:gd name="connsiteY5" fmla="*/ 914400 h 914400"/>
                <a:gd name="connsiteX6" fmla="*/ 0 w 1060704"/>
                <a:gd name="connsiteY6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0704" h="914400">
                  <a:moveTo>
                    <a:pt x="0" y="457200"/>
                  </a:moveTo>
                  <a:lnTo>
                    <a:pt x="228600" y="0"/>
                  </a:lnTo>
                  <a:lnTo>
                    <a:pt x="832104" y="0"/>
                  </a:lnTo>
                  <a:lnTo>
                    <a:pt x="1060704" y="457200"/>
                  </a:lnTo>
                  <a:lnTo>
                    <a:pt x="832104" y="914400"/>
                  </a:lnTo>
                  <a:lnTo>
                    <a:pt x="228600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28702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2" name="8"/>
            <p:cNvSpPr>
              <a:spLocks noChangeAspect="1"/>
            </p:cNvSpPr>
            <p:nvPr/>
          </p:nvSpPr>
          <p:spPr>
            <a:xfrm>
              <a:off x="6903181" y="3675935"/>
              <a:ext cx="900000" cy="90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2908300"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3" name="9"/>
            <p:cNvSpPr>
              <a:spLocks noChangeAspect="1"/>
            </p:cNvSpPr>
            <p:nvPr/>
          </p:nvSpPr>
          <p:spPr>
            <a:xfrm>
              <a:off x="6993181" y="3765935"/>
              <a:ext cx="720000" cy="72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2946400"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4" name="12"/>
            <p:cNvSpPr/>
            <p:nvPr/>
          </p:nvSpPr>
          <p:spPr>
            <a:xfrm>
              <a:off x="4653181" y="4035935"/>
              <a:ext cx="5400000" cy="18000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246870 w 10161270"/>
                <a:gd name="connsiteY0" fmla="*/ 3495935 h 4410335"/>
                <a:gd name="connsiteX1" fmla="*/ 0 w 10161270"/>
                <a:gd name="connsiteY1" fmla="*/ 0 h 4410335"/>
                <a:gd name="connsiteX2" fmla="*/ 10161270 w 10161270"/>
                <a:gd name="connsiteY2" fmla="*/ 3495935 h 4410335"/>
                <a:gd name="connsiteX3" fmla="*/ 10161270 w 10161270"/>
                <a:gd name="connsiteY3" fmla="*/ 4410335 h 4410335"/>
                <a:gd name="connsiteX4" fmla="*/ 9246870 w 10161270"/>
                <a:gd name="connsiteY4" fmla="*/ 4410335 h 4410335"/>
                <a:gd name="connsiteX5" fmla="*/ 9246870 w 10161270"/>
                <a:gd name="connsiteY5" fmla="*/ 3495935 h 4410335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3238500">
              <a:bevelT w="90000" h="90000"/>
              <a:bevelB w="90000" h="9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5" name="10"/>
            <p:cNvSpPr>
              <a:spLocks noChangeAspect="1"/>
            </p:cNvSpPr>
            <p:nvPr/>
          </p:nvSpPr>
          <p:spPr>
            <a:xfrm>
              <a:off x="7137181" y="3909935"/>
              <a:ext cx="432000" cy="432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3327400"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6" name="11"/>
            <p:cNvSpPr>
              <a:spLocks noChangeAspect="1"/>
            </p:cNvSpPr>
            <p:nvPr/>
          </p:nvSpPr>
          <p:spPr>
            <a:xfrm>
              <a:off x="7047181" y="3819935"/>
              <a:ext cx="612000" cy="612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3467100" extrusionH="635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</p:grpSp>
      <p:sp>
        <p:nvSpPr>
          <p:cNvPr id="80" name="内外箭头内"/>
          <p:cNvSpPr>
            <a:spLocks noChangeAspect="1"/>
          </p:cNvSpPr>
          <p:nvPr/>
        </p:nvSpPr>
        <p:spPr>
          <a:xfrm rot="10142321">
            <a:off x="845446" y="2124043"/>
            <a:ext cx="585240" cy="1089086"/>
          </a:xfrm>
          <a:custGeom>
            <a:avLst/>
            <a:gdLst>
              <a:gd name="connsiteX0" fmla="*/ 254713 w 1287918"/>
              <a:gd name="connsiteY0" fmla="*/ 1182645 h 2396714"/>
              <a:gd name="connsiteX1" fmla="*/ 116044 w 1287918"/>
              <a:gd name="connsiteY1" fmla="*/ 530546 h 2396714"/>
              <a:gd name="connsiteX2" fmla="*/ 112685 w 1287918"/>
              <a:gd name="connsiteY2" fmla="*/ 346007 h 2396714"/>
              <a:gd name="connsiteX3" fmla="*/ 0 w 1287918"/>
              <a:gd name="connsiteY3" fmla="*/ 346007 h 2396714"/>
              <a:gd name="connsiteX4" fmla="*/ 167555 w 1287918"/>
              <a:gd name="connsiteY4" fmla="*/ 0 h 2396714"/>
              <a:gd name="connsiteX5" fmla="*/ 408592 w 1287918"/>
              <a:gd name="connsiteY5" fmla="*/ 346007 h 2396714"/>
              <a:gd name="connsiteX6" fmla="*/ 298567 w 1287918"/>
              <a:gd name="connsiteY6" fmla="*/ 346007 h 2396714"/>
              <a:gd name="connsiteX7" fmla="*/ 283116 w 1287918"/>
              <a:gd name="connsiteY7" fmla="*/ 504339 h 2396714"/>
              <a:gd name="connsiteX8" fmla="*/ 409750 w 1287918"/>
              <a:gd name="connsiteY8" fmla="*/ 1328680 h 2396714"/>
              <a:gd name="connsiteX9" fmla="*/ 1150958 w 1287918"/>
              <a:gd name="connsiteY9" fmla="*/ 2307555 h 2396714"/>
              <a:gd name="connsiteX10" fmla="*/ 1287918 w 1287918"/>
              <a:gd name="connsiteY10" fmla="*/ 2396714 h 2396714"/>
              <a:gd name="connsiteX11" fmla="*/ 1191205 w 1287918"/>
              <a:gd name="connsiteY11" fmla="*/ 2342766 h 2396714"/>
              <a:gd name="connsiteX12" fmla="*/ 254713 w 1287918"/>
              <a:gd name="connsiteY12" fmla="*/ 1182645 h 239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87918" h="2396714">
                <a:moveTo>
                  <a:pt x="254713" y="1182645"/>
                </a:moveTo>
                <a:cubicBezTo>
                  <a:pt x="175555" y="966889"/>
                  <a:pt x="130242" y="747406"/>
                  <a:pt x="116044" y="530546"/>
                </a:cubicBezTo>
                <a:lnTo>
                  <a:pt x="112685" y="346007"/>
                </a:lnTo>
                <a:lnTo>
                  <a:pt x="0" y="346007"/>
                </a:lnTo>
                <a:lnTo>
                  <a:pt x="167555" y="0"/>
                </a:lnTo>
                <a:lnTo>
                  <a:pt x="408592" y="346007"/>
                </a:lnTo>
                <a:lnTo>
                  <a:pt x="298567" y="346007"/>
                </a:lnTo>
                <a:lnTo>
                  <a:pt x="283116" y="504339"/>
                </a:lnTo>
                <a:cubicBezTo>
                  <a:pt x="269888" y="776842"/>
                  <a:pt x="309868" y="1056439"/>
                  <a:pt x="409750" y="1328680"/>
                </a:cubicBezTo>
                <a:cubicBezTo>
                  <a:pt x="559573" y="1737042"/>
                  <a:pt x="822900" y="2070864"/>
                  <a:pt x="1150958" y="2307555"/>
                </a:cubicBezTo>
                <a:lnTo>
                  <a:pt x="1287918" y="2396714"/>
                </a:lnTo>
                <a:lnTo>
                  <a:pt x="1191205" y="2342766"/>
                </a:lnTo>
                <a:cubicBezTo>
                  <a:pt x="777787" y="2085810"/>
                  <a:pt x="439415" y="1686075"/>
                  <a:pt x="254713" y="1182645"/>
                </a:cubicBezTo>
                <a:close/>
              </a:path>
            </a:pathLst>
          </a:custGeom>
          <a:solidFill>
            <a:srgbClr val="C8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7" name="组合 356"/>
          <p:cNvGrpSpPr/>
          <p:nvPr/>
        </p:nvGrpSpPr>
        <p:grpSpPr>
          <a:xfrm>
            <a:off x="600914" y="2348075"/>
            <a:ext cx="2083798" cy="2727814"/>
            <a:chOff x="6953891" y="3475785"/>
            <a:chExt cx="2083798" cy="2727814"/>
          </a:xfrm>
        </p:grpSpPr>
        <p:sp>
          <p:nvSpPr>
            <p:cNvPr id="335" name="椭圆 581"/>
            <p:cNvSpPr>
              <a:spLocks noChangeAspect="1"/>
            </p:cNvSpPr>
            <p:nvPr/>
          </p:nvSpPr>
          <p:spPr>
            <a:xfrm>
              <a:off x="8327804" y="4141108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581"/>
            <p:cNvSpPr>
              <a:spLocks noChangeAspect="1"/>
            </p:cNvSpPr>
            <p:nvPr/>
          </p:nvSpPr>
          <p:spPr>
            <a:xfrm>
              <a:off x="8596177" y="4242089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椭圆 581"/>
            <p:cNvSpPr>
              <a:spLocks noChangeAspect="1"/>
            </p:cNvSpPr>
            <p:nvPr/>
          </p:nvSpPr>
          <p:spPr>
            <a:xfrm>
              <a:off x="8323127" y="4418127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581"/>
            <p:cNvSpPr>
              <a:spLocks noChangeAspect="1"/>
            </p:cNvSpPr>
            <p:nvPr/>
          </p:nvSpPr>
          <p:spPr>
            <a:xfrm>
              <a:off x="8545854" y="4533976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9" name="组合 338"/>
            <p:cNvGrpSpPr/>
            <p:nvPr/>
          </p:nvGrpSpPr>
          <p:grpSpPr>
            <a:xfrm>
              <a:off x="6953891" y="3597823"/>
              <a:ext cx="2083798" cy="2605776"/>
              <a:chOff x="6953891" y="3597823"/>
              <a:chExt cx="2083798" cy="2605776"/>
            </a:xfrm>
          </p:grpSpPr>
          <p:grpSp>
            <p:nvGrpSpPr>
              <p:cNvPr id="340" name="组合 339"/>
              <p:cNvGrpSpPr/>
              <p:nvPr/>
            </p:nvGrpSpPr>
            <p:grpSpPr>
              <a:xfrm>
                <a:off x="7047452" y="5181561"/>
                <a:ext cx="1800000" cy="1022038"/>
                <a:chOff x="1985312" y="5426343"/>
                <a:chExt cx="1800000" cy="1022038"/>
              </a:xfrm>
            </p:grpSpPr>
            <p:grpSp>
              <p:nvGrpSpPr>
                <p:cNvPr id="344" name="组合 343"/>
                <p:cNvGrpSpPr/>
                <p:nvPr/>
              </p:nvGrpSpPr>
              <p:grpSpPr>
                <a:xfrm>
                  <a:off x="1985312" y="5426343"/>
                  <a:ext cx="1800000" cy="1022038"/>
                  <a:chOff x="4424637" y="4970374"/>
                  <a:chExt cx="1800000" cy="1022038"/>
                </a:xfrm>
              </p:grpSpPr>
              <p:sp>
                <p:nvSpPr>
                  <p:cNvPr id="353" name="任意多边形 352"/>
                  <p:cNvSpPr/>
                  <p:nvPr/>
                </p:nvSpPr>
                <p:spPr>
                  <a:xfrm>
                    <a:off x="4424637" y="5240374"/>
                    <a:ext cx="1800000" cy="752038"/>
                  </a:xfrm>
                  <a:custGeom>
                    <a:avLst/>
                    <a:gdLst>
                      <a:gd name="connsiteX0" fmla="*/ 0 w 1800000"/>
                      <a:gd name="connsiteY0" fmla="*/ 0 h 752038"/>
                      <a:gd name="connsiteX1" fmla="*/ 1800000 w 1800000"/>
                      <a:gd name="connsiteY1" fmla="*/ 0 h 752038"/>
                      <a:gd name="connsiteX2" fmla="*/ 1800000 w 1800000"/>
                      <a:gd name="connsiteY2" fmla="*/ 37465 h 752038"/>
                      <a:gd name="connsiteX3" fmla="*/ 1800000 w 1800000"/>
                      <a:gd name="connsiteY3" fmla="*/ 482038 h 752038"/>
                      <a:gd name="connsiteX4" fmla="*/ 900000 w 1800000"/>
                      <a:gd name="connsiteY4" fmla="*/ 752038 h 752038"/>
                      <a:gd name="connsiteX5" fmla="*/ 0 w 1800000"/>
                      <a:gd name="connsiteY5" fmla="*/ 482038 h 752038"/>
                      <a:gd name="connsiteX6" fmla="*/ 0 w 1800000"/>
                      <a:gd name="connsiteY6" fmla="*/ 37465 h 752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00000" h="752038">
                        <a:moveTo>
                          <a:pt x="0" y="0"/>
                        </a:moveTo>
                        <a:lnTo>
                          <a:pt x="1800000" y="0"/>
                        </a:lnTo>
                        <a:lnTo>
                          <a:pt x="1800000" y="37465"/>
                        </a:lnTo>
                        <a:lnTo>
                          <a:pt x="1800000" y="482038"/>
                        </a:lnTo>
                        <a:cubicBezTo>
                          <a:pt x="1800000" y="631155"/>
                          <a:pt x="1397056" y="752038"/>
                          <a:pt x="900000" y="752038"/>
                        </a:cubicBezTo>
                        <a:cubicBezTo>
                          <a:pt x="402944" y="752038"/>
                          <a:pt x="0" y="631155"/>
                          <a:pt x="0" y="482038"/>
                        </a:cubicBezTo>
                        <a:lnTo>
                          <a:pt x="0" y="37465"/>
                        </a:lnTo>
                        <a:close/>
                      </a:path>
                    </a:pathLst>
                  </a:custGeom>
                  <a:solidFill>
                    <a:srgbClr val="3EDD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4" name="椭圆 535"/>
                  <p:cNvSpPr/>
                  <p:nvPr/>
                </p:nvSpPr>
                <p:spPr>
                  <a:xfrm>
                    <a:off x="4424637" y="4970374"/>
                    <a:ext cx="1800000" cy="540000"/>
                  </a:xfrm>
                  <a:custGeom>
                    <a:avLst/>
                    <a:gdLst>
                      <a:gd name="connsiteX0" fmla="*/ 0 w 1800000"/>
                      <a:gd name="connsiteY0" fmla="*/ 270000 h 540000"/>
                      <a:gd name="connsiteX1" fmla="*/ 900000 w 1800000"/>
                      <a:gd name="connsiteY1" fmla="*/ 0 h 540000"/>
                      <a:gd name="connsiteX2" fmla="*/ 1800000 w 1800000"/>
                      <a:gd name="connsiteY2" fmla="*/ 270000 h 540000"/>
                      <a:gd name="connsiteX3" fmla="*/ 900000 w 1800000"/>
                      <a:gd name="connsiteY3" fmla="*/ 540000 h 540000"/>
                      <a:gd name="connsiteX4" fmla="*/ 0 w 1800000"/>
                      <a:gd name="connsiteY4" fmla="*/ 270000 h 540000"/>
                      <a:gd name="connsiteX0" fmla="*/ 2270479 w 4070479"/>
                      <a:gd name="connsiteY0" fmla="*/ 3702928 h 3972928"/>
                      <a:gd name="connsiteX1" fmla="*/ 0 w 4070479"/>
                      <a:gd name="connsiteY1" fmla="*/ 0 h 3972928"/>
                      <a:gd name="connsiteX2" fmla="*/ 3170479 w 4070479"/>
                      <a:gd name="connsiteY2" fmla="*/ 3432928 h 3972928"/>
                      <a:gd name="connsiteX3" fmla="*/ 4070479 w 4070479"/>
                      <a:gd name="connsiteY3" fmla="*/ 3702928 h 3972928"/>
                      <a:gd name="connsiteX4" fmla="*/ 3170479 w 4070479"/>
                      <a:gd name="connsiteY4" fmla="*/ 3972928 h 3972928"/>
                      <a:gd name="connsiteX5" fmla="*/ 2270479 w 4070479"/>
                      <a:gd name="connsiteY5" fmla="*/ 3702928 h 3972928"/>
                      <a:gd name="connsiteX0" fmla="*/ 0 w 1800000"/>
                      <a:gd name="connsiteY0" fmla="*/ 270000 h 540000"/>
                      <a:gd name="connsiteX1" fmla="*/ 900000 w 1800000"/>
                      <a:gd name="connsiteY1" fmla="*/ 0 h 540000"/>
                      <a:gd name="connsiteX2" fmla="*/ 1800000 w 1800000"/>
                      <a:gd name="connsiteY2" fmla="*/ 270000 h 540000"/>
                      <a:gd name="connsiteX3" fmla="*/ 900000 w 1800000"/>
                      <a:gd name="connsiteY3" fmla="*/ 540000 h 540000"/>
                      <a:gd name="connsiteX4" fmla="*/ 0 w 180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000" h="540000">
                        <a:moveTo>
                          <a:pt x="0" y="270000"/>
                        </a:moveTo>
                        <a:cubicBezTo>
                          <a:pt x="0" y="120883"/>
                          <a:pt x="402944" y="0"/>
                          <a:pt x="900000" y="0"/>
                        </a:cubicBezTo>
                        <a:cubicBezTo>
                          <a:pt x="1397056" y="0"/>
                          <a:pt x="1800000" y="120883"/>
                          <a:pt x="1800000" y="270000"/>
                        </a:cubicBezTo>
                        <a:cubicBezTo>
                          <a:pt x="1800000" y="419117"/>
                          <a:pt x="1397056" y="540000"/>
                          <a:pt x="900000" y="540000"/>
                        </a:cubicBezTo>
                        <a:cubicBezTo>
                          <a:pt x="402944" y="540000"/>
                          <a:pt x="0" y="419117"/>
                          <a:pt x="0" y="270000"/>
                        </a:cubicBezTo>
                        <a:close/>
                      </a:path>
                    </a:pathLst>
                  </a:custGeom>
                  <a:solidFill>
                    <a:srgbClr val="B9F1F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45" name="组合 344"/>
                <p:cNvGrpSpPr/>
                <p:nvPr/>
              </p:nvGrpSpPr>
              <p:grpSpPr>
                <a:xfrm>
                  <a:off x="2164587" y="5908381"/>
                  <a:ext cx="1441450" cy="540000"/>
                  <a:chOff x="1461213" y="3484787"/>
                  <a:chExt cx="1441450" cy="540000"/>
                </a:xfrm>
              </p:grpSpPr>
              <p:cxnSp>
                <p:nvCxnSpPr>
                  <p:cNvPr id="346" name="直接连接符 345"/>
                  <p:cNvCxnSpPr/>
                  <p:nvPr/>
                </p:nvCxnSpPr>
                <p:spPr>
                  <a:xfrm>
                    <a:off x="1461213" y="3542749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isometricOffAxis1Left">
                      <a:rot lat="4198399" lon="6536696" rev="2538823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接连接符 346"/>
                  <p:cNvCxnSpPr/>
                  <p:nvPr/>
                </p:nvCxnSpPr>
                <p:spPr>
                  <a:xfrm>
                    <a:off x="1950876" y="3542749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isometricRightUp">
                      <a:rot lat="1627360" lon="18467732" rev="18376223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直接连接符 347"/>
                  <p:cNvCxnSpPr/>
                  <p:nvPr/>
                </p:nvCxnSpPr>
                <p:spPr>
                  <a:xfrm>
                    <a:off x="2649376" y="3484787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orthographicFront">
                      <a:rot lat="676877" lon="21215763" rev="16379386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直接连接符 348"/>
                  <p:cNvCxnSpPr/>
                  <p:nvPr/>
                </p:nvCxnSpPr>
                <p:spPr>
                  <a:xfrm>
                    <a:off x="2902663" y="3574498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orthographicFront">
                      <a:rot lat="2100000" lon="2580000" rev="7260000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直接连接符 349"/>
                  <p:cNvCxnSpPr/>
                  <p:nvPr/>
                </p:nvCxnSpPr>
                <p:spPr>
                  <a:xfrm>
                    <a:off x="2629613" y="3579746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orthographicFront">
                      <a:rot lat="2876196" lon="13266796" rev="17646628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直接连接符 350"/>
                  <p:cNvCxnSpPr/>
                  <p:nvPr/>
                </p:nvCxnSpPr>
                <p:spPr>
                  <a:xfrm>
                    <a:off x="2179476" y="3664787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isometricRightUp">
                      <a:rot lat="1627360" lon="18467732" rev="18376223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直接连接符 351"/>
                  <p:cNvCxnSpPr/>
                  <p:nvPr/>
                </p:nvCxnSpPr>
                <p:spPr>
                  <a:xfrm rot="16200000">
                    <a:off x="2230276" y="3574499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isometricRightUp">
                      <a:rot lat="1627360" lon="18467732" rev="18376223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41" name="组合 340"/>
              <p:cNvGrpSpPr/>
              <p:nvPr/>
            </p:nvGrpSpPr>
            <p:grpSpPr>
              <a:xfrm flipH="1">
                <a:off x="6953891" y="3597823"/>
                <a:ext cx="2083798" cy="2605776"/>
                <a:chOff x="4424638" y="1120561"/>
                <a:chExt cx="2083798" cy="2605776"/>
              </a:xfrm>
            </p:grpSpPr>
            <p:sp>
              <p:nvSpPr>
                <p:cNvPr id="342" name="任意多边形 341"/>
                <p:cNvSpPr/>
                <p:nvPr/>
              </p:nvSpPr>
              <p:spPr>
                <a:xfrm flipH="1">
                  <a:off x="4429399" y="1264873"/>
                  <a:ext cx="2068131" cy="2461464"/>
                </a:xfrm>
                <a:custGeom>
                  <a:avLst/>
                  <a:gdLst>
                    <a:gd name="connsiteX0" fmla="*/ 235565 w 2068131"/>
                    <a:gd name="connsiteY0" fmla="*/ 0 h 2461464"/>
                    <a:gd name="connsiteX1" fmla="*/ 0 w 2068131"/>
                    <a:gd name="connsiteY1" fmla="*/ 0 h 2461464"/>
                    <a:gd name="connsiteX2" fmla="*/ 83521 w 2068131"/>
                    <a:gd name="connsiteY2" fmla="*/ 299825 h 2461464"/>
                    <a:gd name="connsiteX3" fmla="*/ 83521 w 2068131"/>
                    <a:gd name="connsiteY3" fmla="*/ 1277064 h 2461464"/>
                    <a:gd name="connsiteX4" fmla="*/ 81285 w 2068131"/>
                    <a:gd name="connsiteY4" fmla="*/ 1277064 h 2461464"/>
                    <a:gd name="connsiteX5" fmla="*/ 81285 w 2068131"/>
                    <a:gd name="connsiteY5" fmla="*/ 2191464 h 2461464"/>
                    <a:gd name="connsiteX6" fmla="*/ 981285 w 2068131"/>
                    <a:gd name="connsiteY6" fmla="*/ 2461464 h 2461464"/>
                    <a:gd name="connsiteX7" fmla="*/ 1881285 w 2068131"/>
                    <a:gd name="connsiteY7" fmla="*/ 2191464 h 2461464"/>
                    <a:gd name="connsiteX8" fmla="*/ 1881285 w 2068131"/>
                    <a:gd name="connsiteY8" fmla="*/ 1928991 h 2461464"/>
                    <a:gd name="connsiteX9" fmla="*/ 1883521 w 2068131"/>
                    <a:gd name="connsiteY9" fmla="*/ 1906810 h 2461464"/>
                    <a:gd name="connsiteX10" fmla="*/ 1883521 w 2068131"/>
                    <a:gd name="connsiteY10" fmla="*/ 296559 h 2461464"/>
                    <a:gd name="connsiteX11" fmla="*/ 1898283 w 2068131"/>
                    <a:gd name="connsiteY11" fmla="*/ 284390 h 2461464"/>
                    <a:gd name="connsiteX12" fmla="*/ 2068131 w 2068131"/>
                    <a:gd name="connsiteY12" fmla="*/ 234812 h 2461464"/>
                    <a:gd name="connsiteX13" fmla="*/ 1940133 w 2068131"/>
                    <a:gd name="connsiteY13" fmla="*/ 141790 h 2461464"/>
                    <a:gd name="connsiteX14" fmla="*/ 1883521 w 2068131"/>
                    <a:gd name="connsiteY14" fmla="*/ 110404 h 2461464"/>
                    <a:gd name="connsiteX15" fmla="*/ 1883521 w 2068131"/>
                    <a:gd name="connsiteY15" fmla="*/ 46816 h 2461464"/>
                    <a:gd name="connsiteX16" fmla="*/ 222524 w 2068131"/>
                    <a:gd name="connsiteY16" fmla="*/ 46816 h 2461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068131" h="2461464">
                      <a:moveTo>
                        <a:pt x="235565" y="0"/>
                      </a:moveTo>
                      <a:lnTo>
                        <a:pt x="0" y="0"/>
                      </a:lnTo>
                      <a:lnTo>
                        <a:pt x="83521" y="299825"/>
                      </a:lnTo>
                      <a:lnTo>
                        <a:pt x="83521" y="1277064"/>
                      </a:lnTo>
                      <a:lnTo>
                        <a:pt x="81285" y="1277064"/>
                      </a:lnTo>
                      <a:lnTo>
                        <a:pt x="81285" y="2191464"/>
                      </a:lnTo>
                      <a:cubicBezTo>
                        <a:pt x="81285" y="2340581"/>
                        <a:pt x="484229" y="2461464"/>
                        <a:pt x="981285" y="2461464"/>
                      </a:cubicBezTo>
                      <a:cubicBezTo>
                        <a:pt x="1478341" y="2461464"/>
                        <a:pt x="1881285" y="2340581"/>
                        <a:pt x="1881285" y="2191464"/>
                      </a:cubicBezTo>
                      <a:lnTo>
                        <a:pt x="1881285" y="1928991"/>
                      </a:lnTo>
                      <a:lnTo>
                        <a:pt x="1883521" y="1906810"/>
                      </a:lnTo>
                      <a:lnTo>
                        <a:pt x="1883521" y="296559"/>
                      </a:lnTo>
                      <a:lnTo>
                        <a:pt x="1898283" y="284390"/>
                      </a:lnTo>
                      <a:cubicBezTo>
                        <a:pt x="1940671" y="257239"/>
                        <a:pt x="1997351" y="241423"/>
                        <a:pt x="2068131" y="234812"/>
                      </a:cubicBezTo>
                      <a:cubicBezTo>
                        <a:pt x="2026246" y="199667"/>
                        <a:pt x="1982856" y="168037"/>
                        <a:pt x="1940133" y="141790"/>
                      </a:cubicBezTo>
                      <a:lnTo>
                        <a:pt x="1883521" y="110404"/>
                      </a:lnTo>
                      <a:lnTo>
                        <a:pt x="1883521" y="46816"/>
                      </a:lnTo>
                      <a:lnTo>
                        <a:pt x="222524" y="46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E9F5">
                        <a:alpha val="40000"/>
                        <a:lumMod val="20000"/>
                        <a:lumOff val="80000"/>
                      </a:srgbClr>
                    </a:gs>
                    <a:gs pos="40000">
                      <a:srgbClr val="FDFDFD">
                        <a:alpha val="80000"/>
                      </a:srgbClr>
                    </a:gs>
                    <a:gs pos="85000">
                      <a:srgbClr val="B5D4E8">
                        <a:alpha val="40000"/>
                        <a:lumMod val="45000"/>
                        <a:lumOff val="55000"/>
                      </a:srgbClr>
                    </a:gs>
                    <a:gs pos="100000">
                      <a:srgbClr val="A6C2EE">
                        <a:alpha val="40000"/>
                        <a:lumMod val="60000"/>
                        <a:lumOff val="40000"/>
                      </a:srgbClr>
                    </a:gs>
                  </a:gsLst>
                  <a:lin ang="10800000" scaled="0"/>
                </a:gradFill>
                <a:ln w="25400">
                  <a:solidFill>
                    <a:schemeClr val="tx1"/>
                  </a:solidFill>
                </a:ln>
                <a:scene3d>
                  <a:camera prst="orthographicFront"/>
                  <a:lightRig rig="contrasting" dir="t">
                    <a:rot lat="0" lon="0" rev="1380000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3" name="椭圆形标注 48"/>
                <p:cNvSpPr/>
                <p:nvPr/>
              </p:nvSpPr>
              <p:spPr>
                <a:xfrm rot="16200000" flipV="1">
                  <a:off x="5279404" y="265795"/>
                  <a:ext cx="374265" cy="2083798"/>
                </a:xfrm>
                <a:custGeom>
                  <a:avLst/>
                  <a:gdLst>
                    <a:gd name="connsiteX0" fmla="*/ 138337 w 360000"/>
                    <a:gd name="connsiteY0" fmla="*/ 2434774 h 2160000"/>
                    <a:gd name="connsiteX1" fmla="*/ 114163 w 360000"/>
                    <a:gd name="connsiteY1" fmla="*/ 2085166 h 2160000"/>
                    <a:gd name="connsiteX2" fmla="*/ 6 w 360000"/>
                    <a:gd name="connsiteY2" fmla="*/ 1071235 h 2160000"/>
                    <a:gd name="connsiteX3" fmla="*/ 213858 w 360000"/>
                    <a:gd name="connsiteY3" fmla="*/ 19278 h 2160000"/>
                    <a:gd name="connsiteX4" fmla="*/ 359999 w 360000"/>
                    <a:gd name="connsiteY4" fmla="*/ 1082729 h 2160000"/>
                    <a:gd name="connsiteX5" fmla="*/ 181713 w 360000"/>
                    <a:gd name="connsiteY5" fmla="*/ 2159951 h 2160000"/>
                    <a:gd name="connsiteX6" fmla="*/ 138337 w 360000"/>
                    <a:gd name="connsiteY6" fmla="*/ 2434774 h 2160000"/>
                    <a:gd name="connsiteX0" fmla="*/ 273 w 402910"/>
                    <a:gd name="connsiteY0" fmla="*/ 2435107 h 2435107"/>
                    <a:gd name="connsiteX1" fmla="*/ 157074 w 402910"/>
                    <a:gd name="connsiteY1" fmla="*/ 2085499 h 2435107"/>
                    <a:gd name="connsiteX2" fmla="*/ 42917 w 402910"/>
                    <a:gd name="connsiteY2" fmla="*/ 1071568 h 2435107"/>
                    <a:gd name="connsiteX3" fmla="*/ 256769 w 402910"/>
                    <a:gd name="connsiteY3" fmla="*/ 19611 h 2435107"/>
                    <a:gd name="connsiteX4" fmla="*/ 402910 w 402910"/>
                    <a:gd name="connsiteY4" fmla="*/ 1083062 h 2435107"/>
                    <a:gd name="connsiteX5" fmla="*/ 224624 w 402910"/>
                    <a:gd name="connsiteY5" fmla="*/ 2160284 h 2435107"/>
                    <a:gd name="connsiteX6" fmla="*/ 273 w 402910"/>
                    <a:gd name="connsiteY6" fmla="*/ 2435107 h 2435107"/>
                    <a:gd name="connsiteX0" fmla="*/ 273 w 402910"/>
                    <a:gd name="connsiteY0" fmla="*/ 2435107 h 2435107"/>
                    <a:gd name="connsiteX1" fmla="*/ 157074 w 402910"/>
                    <a:gd name="connsiteY1" fmla="*/ 2085499 h 2435107"/>
                    <a:gd name="connsiteX2" fmla="*/ 42917 w 402910"/>
                    <a:gd name="connsiteY2" fmla="*/ 1071568 h 2435107"/>
                    <a:gd name="connsiteX3" fmla="*/ 256769 w 402910"/>
                    <a:gd name="connsiteY3" fmla="*/ 19611 h 2435107"/>
                    <a:gd name="connsiteX4" fmla="*/ 402910 w 402910"/>
                    <a:gd name="connsiteY4" fmla="*/ 1083062 h 2435107"/>
                    <a:gd name="connsiteX5" fmla="*/ 205574 w 402910"/>
                    <a:gd name="connsiteY5" fmla="*/ 2169809 h 2435107"/>
                    <a:gd name="connsiteX6" fmla="*/ 273 w 402910"/>
                    <a:gd name="connsiteY6" fmla="*/ 2435107 h 2435107"/>
                    <a:gd name="connsiteX0" fmla="*/ 336 w 402973"/>
                    <a:gd name="connsiteY0" fmla="*/ 2435107 h 2435107"/>
                    <a:gd name="connsiteX1" fmla="*/ 123800 w 402973"/>
                    <a:gd name="connsiteY1" fmla="*/ 2018824 h 2435107"/>
                    <a:gd name="connsiteX2" fmla="*/ 42980 w 402973"/>
                    <a:gd name="connsiteY2" fmla="*/ 1071568 h 2435107"/>
                    <a:gd name="connsiteX3" fmla="*/ 256832 w 402973"/>
                    <a:gd name="connsiteY3" fmla="*/ 19611 h 2435107"/>
                    <a:gd name="connsiteX4" fmla="*/ 402973 w 402973"/>
                    <a:gd name="connsiteY4" fmla="*/ 1083062 h 2435107"/>
                    <a:gd name="connsiteX5" fmla="*/ 205637 w 402973"/>
                    <a:gd name="connsiteY5" fmla="*/ 2169809 h 2435107"/>
                    <a:gd name="connsiteX6" fmla="*/ 336 w 402973"/>
                    <a:gd name="connsiteY6" fmla="*/ 2435107 h 2435107"/>
                    <a:gd name="connsiteX0" fmla="*/ 336 w 402973"/>
                    <a:gd name="connsiteY0" fmla="*/ 2435107 h 2435107"/>
                    <a:gd name="connsiteX1" fmla="*/ 123800 w 402973"/>
                    <a:gd name="connsiteY1" fmla="*/ 2018824 h 2435107"/>
                    <a:gd name="connsiteX2" fmla="*/ 42980 w 402973"/>
                    <a:gd name="connsiteY2" fmla="*/ 1071568 h 2435107"/>
                    <a:gd name="connsiteX3" fmla="*/ 256832 w 402973"/>
                    <a:gd name="connsiteY3" fmla="*/ 19611 h 2435107"/>
                    <a:gd name="connsiteX4" fmla="*/ 402973 w 402973"/>
                    <a:gd name="connsiteY4" fmla="*/ 1083062 h 2435107"/>
                    <a:gd name="connsiteX5" fmla="*/ 172300 w 402973"/>
                    <a:gd name="connsiteY5" fmla="*/ 2231721 h 2435107"/>
                    <a:gd name="connsiteX6" fmla="*/ 336 w 402973"/>
                    <a:gd name="connsiteY6" fmla="*/ 2435107 h 2435107"/>
                    <a:gd name="connsiteX0" fmla="*/ 348 w 398222"/>
                    <a:gd name="connsiteY0" fmla="*/ 2454157 h 2454157"/>
                    <a:gd name="connsiteX1" fmla="*/ 119049 w 398222"/>
                    <a:gd name="connsiteY1" fmla="*/ 2018824 h 2454157"/>
                    <a:gd name="connsiteX2" fmla="*/ 38229 w 398222"/>
                    <a:gd name="connsiteY2" fmla="*/ 1071568 h 2454157"/>
                    <a:gd name="connsiteX3" fmla="*/ 252081 w 398222"/>
                    <a:gd name="connsiteY3" fmla="*/ 19611 h 2454157"/>
                    <a:gd name="connsiteX4" fmla="*/ 398222 w 398222"/>
                    <a:gd name="connsiteY4" fmla="*/ 1083062 h 2454157"/>
                    <a:gd name="connsiteX5" fmla="*/ 167549 w 398222"/>
                    <a:gd name="connsiteY5" fmla="*/ 2231721 h 2454157"/>
                    <a:gd name="connsiteX6" fmla="*/ 348 w 398222"/>
                    <a:gd name="connsiteY6" fmla="*/ 2454157 h 2454157"/>
                    <a:gd name="connsiteX0" fmla="*/ 337 w 398211"/>
                    <a:gd name="connsiteY0" fmla="*/ 2454157 h 2454157"/>
                    <a:gd name="connsiteX1" fmla="*/ 123800 w 398211"/>
                    <a:gd name="connsiteY1" fmla="*/ 2037874 h 2454157"/>
                    <a:gd name="connsiteX2" fmla="*/ 38218 w 398211"/>
                    <a:gd name="connsiteY2" fmla="*/ 1071568 h 2454157"/>
                    <a:gd name="connsiteX3" fmla="*/ 252070 w 398211"/>
                    <a:gd name="connsiteY3" fmla="*/ 19611 h 2454157"/>
                    <a:gd name="connsiteX4" fmla="*/ 398211 w 398211"/>
                    <a:gd name="connsiteY4" fmla="*/ 1083062 h 2454157"/>
                    <a:gd name="connsiteX5" fmla="*/ 167538 w 398211"/>
                    <a:gd name="connsiteY5" fmla="*/ 2231721 h 2454157"/>
                    <a:gd name="connsiteX6" fmla="*/ 337 w 398211"/>
                    <a:gd name="connsiteY6" fmla="*/ 2454157 h 2454157"/>
                    <a:gd name="connsiteX0" fmla="*/ 240 w 456062"/>
                    <a:gd name="connsiteY0" fmla="*/ 2394635 h 2394635"/>
                    <a:gd name="connsiteX1" fmla="*/ 181651 w 456062"/>
                    <a:gd name="connsiteY1" fmla="*/ 2037874 h 2394635"/>
                    <a:gd name="connsiteX2" fmla="*/ 96069 w 456062"/>
                    <a:gd name="connsiteY2" fmla="*/ 1071568 h 2394635"/>
                    <a:gd name="connsiteX3" fmla="*/ 309921 w 456062"/>
                    <a:gd name="connsiteY3" fmla="*/ 19611 h 2394635"/>
                    <a:gd name="connsiteX4" fmla="*/ 456062 w 456062"/>
                    <a:gd name="connsiteY4" fmla="*/ 1083062 h 2394635"/>
                    <a:gd name="connsiteX5" fmla="*/ 225389 w 456062"/>
                    <a:gd name="connsiteY5" fmla="*/ 2231721 h 2394635"/>
                    <a:gd name="connsiteX6" fmla="*/ 240 w 456062"/>
                    <a:gd name="connsiteY6" fmla="*/ 2394635 h 2394635"/>
                    <a:gd name="connsiteX0" fmla="*/ 207 w 487637"/>
                    <a:gd name="connsiteY0" fmla="*/ 2362169 h 2362169"/>
                    <a:gd name="connsiteX1" fmla="*/ 213226 w 487637"/>
                    <a:gd name="connsiteY1" fmla="*/ 2037874 h 2362169"/>
                    <a:gd name="connsiteX2" fmla="*/ 127644 w 487637"/>
                    <a:gd name="connsiteY2" fmla="*/ 1071568 h 2362169"/>
                    <a:gd name="connsiteX3" fmla="*/ 341496 w 487637"/>
                    <a:gd name="connsiteY3" fmla="*/ 19611 h 2362169"/>
                    <a:gd name="connsiteX4" fmla="*/ 487637 w 487637"/>
                    <a:gd name="connsiteY4" fmla="*/ 1083062 h 2362169"/>
                    <a:gd name="connsiteX5" fmla="*/ 256964 w 487637"/>
                    <a:gd name="connsiteY5" fmla="*/ 2231721 h 2362169"/>
                    <a:gd name="connsiteX6" fmla="*/ 207 w 487637"/>
                    <a:gd name="connsiteY6" fmla="*/ 2362169 h 2362169"/>
                    <a:gd name="connsiteX0" fmla="*/ 213 w 487643"/>
                    <a:gd name="connsiteY0" fmla="*/ 2362169 h 2362169"/>
                    <a:gd name="connsiteX1" fmla="*/ 207965 w 487643"/>
                    <a:gd name="connsiteY1" fmla="*/ 2010819 h 2362169"/>
                    <a:gd name="connsiteX2" fmla="*/ 127650 w 487643"/>
                    <a:gd name="connsiteY2" fmla="*/ 1071568 h 2362169"/>
                    <a:gd name="connsiteX3" fmla="*/ 341502 w 487643"/>
                    <a:gd name="connsiteY3" fmla="*/ 19611 h 2362169"/>
                    <a:gd name="connsiteX4" fmla="*/ 487643 w 487643"/>
                    <a:gd name="connsiteY4" fmla="*/ 1083062 h 2362169"/>
                    <a:gd name="connsiteX5" fmla="*/ 256970 w 487643"/>
                    <a:gd name="connsiteY5" fmla="*/ 2231721 h 2362169"/>
                    <a:gd name="connsiteX6" fmla="*/ 213 w 487643"/>
                    <a:gd name="connsiteY6" fmla="*/ 2362169 h 2362169"/>
                    <a:gd name="connsiteX0" fmla="*/ 337 w 403479"/>
                    <a:gd name="connsiteY0" fmla="*/ 2362168 h 2362168"/>
                    <a:gd name="connsiteX1" fmla="*/ 123801 w 403479"/>
                    <a:gd name="connsiteY1" fmla="*/ 2010819 h 2362168"/>
                    <a:gd name="connsiteX2" fmla="*/ 43486 w 403479"/>
                    <a:gd name="connsiteY2" fmla="*/ 1071568 h 2362168"/>
                    <a:gd name="connsiteX3" fmla="*/ 257338 w 403479"/>
                    <a:gd name="connsiteY3" fmla="*/ 19611 h 2362168"/>
                    <a:gd name="connsiteX4" fmla="*/ 403479 w 403479"/>
                    <a:gd name="connsiteY4" fmla="*/ 1083062 h 2362168"/>
                    <a:gd name="connsiteX5" fmla="*/ 172806 w 403479"/>
                    <a:gd name="connsiteY5" fmla="*/ 2231721 h 2362168"/>
                    <a:gd name="connsiteX6" fmla="*/ 337 w 403479"/>
                    <a:gd name="connsiteY6" fmla="*/ 2362168 h 2362168"/>
                    <a:gd name="connsiteX0" fmla="*/ 337 w 403479"/>
                    <a:gd name="connsiteY0" fmla="*/ 2362168 h 2362168"/>
                    <a:gd name="connsiteX1" fmla="*/ 123801 w 403479"/>
                    <a:gd name="connsiteY1" fmla="*/ 2010819 h 2362168"/>
                    <a:gd name="connsiteX2" fmla="*/ 43486 w 403479"/>
                    <a:gd name="connsiteY2" fmla="*/ 1071568 h 2362168"/>
                    <a:gd name="connsiteX3" fmla="*/ 257338 w 403479"/>
                    <a:gd name="connsiteY3" fmla="*/ 19611 h 2362168"/>
                    <a:gd name="connsiteX4" fmla="*/ 403479 w 403479"/>
                    <a:gd name="connsiteY4" fmla="*/ 1083062 h 2362168"/>
                    <a:gd name="connsiteX5" fmla="*/ 240237 w 403479"/>
                    <a:gd name="connsiteY5" fmla="*/ 2075883 h 2362168"/>
                    <a:gd name="connsiteX6" fmla="*/ 337 w 403479"/>
                    <a:gd name="connsiteY6" fmla="*/ 2362168 h 2362168"/>
                    <a:gd name="connsiteX0" fmla="*/ 337 w 403479"/>
                    <a:gd name="connsiteY0" fmla="*/ 2362168 h 2362168"/>
                    <a:gd name="connsiteX1" fmla="*/ 123801 w 403479"/>
                    <a:gd name="connsiteY1" fmla="*/ 2010819 h 2362168"/>
                    <a:gd name="connsiteX2" fmla="*/ 43486 w 403479"/>
                    <a:gd name="connsiteY2" fmla="*/ 1071568 h 2362168"/>
                    <a:gd name="connsiteX3" fmla="*/ 257338 w 403479"/>
                    <a:gd name="connsiteY3" fmla="*/ 19611 h 2362168"/>
                    <a:gd name="connsiteX4" fmla="*/ 403479 w 403479"/>
                    <a:gd name="connsiteY4" fmla="*/ 1083062 h 2362168"/>
                    <a:gd name="connsiteX5" fmla="*/ 208629 w 403479"/>
                    <a:gd name="connsiteY5" fmla="*/ 2148030 h 2362168"/>
                    <a:gd name="connsiteX6" fmla="*/ 337 w 403479"/>
                    <a:gd name="connsiteY6" fmla="*/ 2362168 h 2362168"/>
                    <a:gd name="connsiteX0" fmla="*/ 337 w 403479"/>
                    <a:gd name="connsiteY0" fmla="*/ 2362168 h 2362168"/>
                    <a:gd name="connsiteX1" fmla="*/ 123801 w 403479"/>
                    <a:gd name="connsiteY1" fmla="*/ 2010819 h 2362168"/>
                    <a:gd name="connsiteX2" fmla="*/ 43486 w 403479"/>
                    <a:gd name="connsiteY2" fmla="*/ 1071568 h 2362168"/>
                    <a:gd name="connsiteX3" fmla="*/ 257338 w 403479"/>
                    <a:gd name="connsiteY3" fmla="*/ 19611 h 2362168"/>
                    <a:gd name="connsiteX4" fmla="*/ 403479 w 403479"/>
                    <a:gd name="connsiteY4" fmla="*/ 1083062 h 2362168"/>
                    <a:gd name="connsiteX5" fmla="*/ 198093 w 403479"/>
                    <a:gd name="connsiteY5" fmla="*/ 2148030 h 2362168"/>
                    <a:gd name="connsiteX6" fmla="*/ 337 w 403479"/>
                    <a:gd name="connsiteY6" fmla="*/ 2362168 h 2362168"/>
                    <a:gd name="connsiteX0" fmla="*/ 313 w 413991"/>
                    <a:gd name="connsiteY0" fmla="*/ 2367579 h 2367579"/>
                    <a:gd name="connsiteX1" fmla="*/ 134313 w 413991"/>
                    <a:gd name="connsiteY1" fmla="*/ 2010819 h 2367579"/>
                    <a:gd name="connsiteX2" fmla="*/ 53998 w 413991"/>
                    <a:gd name="connsiteY2" fmla="*/ 1071568 h 2367579"/>
                    <a:gd name="connsiteX3" fmla="*/ 267850 w 413991"/>
                    <a:gd name="connsiteY3" fmla="*/ 19611 h 2367579"/>
                    <a:gd name="connsiteX4" fmla="*/ 413991 w 413991"/>
                    <a:gd name="connsiteY4" fmla="*/ 1083062 h 2367579"/>
                    <a:gd name="connsiteX5" fmla="*/ 208605 w 413991"/>
                    <a:gd name="connsiteY5" fmla="*/ 2148030 h 2367579"/>
                    <a:gd name="connsiteX6" fmla="*/ 313 w 413991"/>
                    <a:gd name="connsiteY6" fmla="*/ 2367579 h 236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3991" h="2367579">
                      <a:moveTo>
                        <a:pt x="313" y="2367579"/>
                      </a:moveTo>
                      <a:cubicBezTo>
                        <a:pt x="-7745" y="2251043"/>
                        <a:pt x="142371" y="2127355"/>
                        <a:pt x="134313" y="2010819"/>
                      </a:cubicBezTo>
                      <a:cubicBezTo>
                        <a:pt x="64943" y="1847249"/>
                        <a:pt x="53393" y="1518759"/>
                        <a:pt x="53998" y="1071568"/>
                      </a:cubicBezTo>
                      <a:cubicBezTo>
                        <a:pt x="54910" y="397221"/>
                        <a:pt x="157462" y="-107239"/>
                        <a:pt x="267850" y="19611"/>
                      </a:cubicBezTo>
                      <a:cubicBezTo>
                        <a:pt x="352832" y="117266"/>
                        <a:pt x="414210" y="563902"/>
                        <a:pt x="413991" y="1083062"/>
                      </a:cubicBezTo>
                      <a:cubicBezTo>
                        <a:pt x="413742" y="1674453"/>
                        <a:pt x="307166" y="2142400"/>
                        <a:pt x="208605" y="2148030"/>
                      </a:cubicBezTo>
                      <a:lnTo>
                        <a:pt x="313" y="236757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55" name="椭圆 581"/>
            <p:cNvSpPr>
              <a:spLocks noChangeAspect="1"/>
            </p:cNvSpPr>
            <p:nvPr/>
          </p:nvSpPr>
          <p:spPr>
            <a:xfrm>
              <a:off x="8431114" y="3475785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椭圆 581"/>
            <p:cNvSpPr>
              <a:spLocks noChangeAspect="1"/>
            </p:cNvSpPr>
            <p:nvPr/>
          </p:nvSpPr>
          <p:spPr>
            <a:xfrm>
              <a:off x="8411104" y="3775304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9" name="文本框 618"/>
          <p:cNvSpPr txBox="1"/>
          <p:nvPr/>
        </p:nvSpPr>
        <p:spPr>
          <a:xfrm>
            <a:off x="3400396" y="336241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Stirring</a:t>
            </a:r>
            <a:endParaRPr lang="zh-CN" altLang="en-US" dirty="0"/>
          </a:p>
        </p:txBody>
      </p:sp>
      <p:sp>
        <p:nvSpPr>
          <p:cNvPr id="620" name="文本框 619"/>
          <p:cNvSpPr txBox="1"/>
          <p:nvPr/>
        </p:nvSpPr>
        <p:spPr>
          <a:xfrm>
            <a:off x="3349409" y="424195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30min</a:t>
            </a:r>
            <a:endParaRPr lang="zh-CN" altLang="en-US" dirty="0"/>
          </a:p>
        </p:txBody>
      </p:sp>
      <p:sp>
        <p:nvSpPr>
          <p:cNvPr id="621" name="文本框 620"/>
          <p:cNvSpPr txBox="1"/>
          <p:nvPr/>
        </p:nvSpPr>
        <p:spPr>
          <a:xfrm>
            <a:off x="7914230" y="443626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15h</a:t>
            </a:r>
          </a:p>
        </p:txBody>
      </p:sp>
      <p:pic>
        <p:nvPicPr>
          <p:cNvPr id="622" name="图片 6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952" y="1890518"/>
            <a:ext cx="2819048" cy="3333333"/>
          </a:xfrm>
          <a:prstGeom prst="rect">
            <a:avLst/>
          </a:prstGeom>
        </p:spPr>
      </p:pic>
      <p:sp>
        <p:nvSpPr>
          <p:cNvPr id="623" name="文本框 622"/>
          <p:cNvSpPr txBox="1"/>
          <p:nvPr/>
        </p:nvSpPr>
        <p:spPr>
          <a:xfrm>
            <a:off x="7914230" y="357045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180°</a:t>
            </a:r>
          </a:p>
        </p:txBody>
      </p:sp>
      <p:sp>
        <p:nvSpPr>
          <p:cNvPr id="624" name="文本框 623"/>
          <p:cNvSpPr txBox="1"/>
          <p:nvPr/>
        </p:nvSpPr>
        <p:spPr>
          <a:xfrm>
            <a:off x="1803651" y="17490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CoCl</a:t>
            </a:r>
            <a:r>
              <a:rPr lang="en-US" altLang="zh-CN" sz="1100" dirty="0" smtClean="0"/>
              <a:t>2</a:t>
            </a:r>
            <a:endParaRPr lang="zh-CN" altLang="en-US" dirty="0"/>
          </a:p>
        </p:txBody>
      </p:sp>
      <p:sp>
        <p:nvSpPr>
          <p:cNvPr id="626" name="文本框 625"/>
          <p:cNvSpPr txBox="1"/>
          <p:nvPr/>
        </p:nvSpPr>
        <p:spPr>
          <a:xfrm>
            <a:off x="-52192" y="3931830"/>
            <a:ext cx="5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PPy</a:t>
            </a:r>
            <a:endParaRPr lang="zh-CN" altLang="en-US" dirty="0"/>
          </a:p>
        </p:txBody>
      </p:sp>
      <p:sp>
        <p:nvSpPr>
          <p:cNvPr id="77" name="任意多边形 76"/>
          <p:cNvSpPr>
            <a:spLocks noChangeAspect="1"/>
          </p:cNvSpPr>
          <p:nvPr/>
        </p:nvSpPr>
        <p:spPr>
          <a:xfrm rot="6608848">
            <a:off x="3317899" y="3124247"/>
            <a:ext cx="1059569" cy="1971775"/>
          </a:xfrm>
          <a:custGeom>
            <a:avLst/>
            <a:gdLst>
              <a:gd name="connsiteX0" fmla="*/ 254713 w 1287918"/>
              <a:gd name="connsiteY0" fmla="*/ 1182645 h 2396714"/>
              <a:gd name="connsiteX1" fmla="*/ 116044 w 1287918"/>
              <a:gd name="connsiteY1" fmla="*/ 530546 h 2396714"/>
              <a:gd name="connsiteX2" fmla="*/ 112685 w 1287918"/>
              <a:gd name="connsiteY2" fmla="*/ 346007 h 2396714"/>
              <a:gd name="connsiteX3" fmla="*/ 0 w 1287918"/>
              <a:gd name="connsiteY3" fmla="*/ 346007 h 2396714"/>
              <a:gd name="connsiteX4" fmla="*/ 167555 w 1287918"/>
              <a:gd name="connsiteY4" fmla="*/ 0 h 2396714"/>
              <a:gd name="connsiteX5" fmla="*/ 408592 w 1287918"/>
              <a:gd name="connsiteY5" fmla="*/ 346007 h 2396714"/>
              <a:gd name="connsiteX6" fmla="*/ 298567 w 1287918"/>
              <a:gd name="connsiteY6" fmla="*/ 346007 h 2396714"/>
              <a:gd name="connsiteX7" fmla="*/ 283116 w 1287918"/>
              <a:gd name="connsiteY7" fmla="*/ 504339 h 2396714"/>
              <a:gd name="connsiteX8" fmla="*/ 409750 w 1287918"/>
              <a:gd name="connsiteY8" fmla="*/ 1328680 h 2396714"/>
              <a:gd name="connsiteX9" fmla="*/ 1150958 w 1287918"/>
              <a:gd name="connsiteY9" fmla="*/ 2307555 h 2396714"/>
              <a:gd name="connsiteX10" fmla="*/ 1287918 w 1287918"/>
              <a:gd name="connsiteY10" fmla="*/ 2396714 h 2396714"/>
              <a:gd name="connsiteX11" fmla="*/ 1191205 w 1287918"/>
              <a:gd name="connsiteY11" fmla="*/ 2342766 h 2396714"/>
              <a:gd name="connsiteX12" fmla="*/ 254713 w 1287918"/>
              <a:gd name="connsiteY12" fmla="*/ 1182645 h 239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87918" h="2396714">
                <a:moveTo>
                  <a:pt x="254713" y="1182645"/>
                </a:moveTo>
                <a:cubicBezTo>
                  <a:pt x="175555" y="966889"/>
                  <a:pt x="130242" y="747406"/>
                  <a:pt x="116044" y="530546"/>
                </a:cubicBezTo>
                <a:lnTo>
                  <a:pt x="112685" y="346007"/>
                </a:lnTo>
                <a:lnTo>
                  <a:pt x="0" y="346007"/>
                </a:lnTo>
                <a:lnTo>
                  <a:pt x="167555" y="0"/>
                </a:lnTo>
                <a:lnTo>
                  <a:pt x="408592" y="346007"/>
                </a:lnTo>
                <a:lnTo>
                  <a:pt x="298567" y="346007"/>
                </a:lnTo>
                <a:lnTo>
                  <a:pt x="283116" y="504339"/>
                </a:lnTo>
                <a:cubicBezTo>
                  <a:pt x="269888" y="776842"/>
                  <a:pt x="309868" y="1056439"/>
                  <a:pt x="409750" y="1328680"/>
                </a:cubicBezTo>
                <a:cubicBezTo>
                  <a:pt x="559573" y="1737042"/>
                  <a:pt x="822900" y="2070864"/>
                  <a:pt x="1150958" y="2307555"/>
                </a:cubicBezTo>
                <a:lnTo>
                  <a:pt x="1287918" y="2396714"/>
                </a:lnTo>
                <a:lnTo>
                  <a:pt x="1191205" y="2342766"/>
                </a:lnTo>
                <a:cubicBezTo>
                  <a:pt x="777787" y="2085810"/>
                  <a:pt x="439415" y="1686075"/>
                  <a:pt x="254713" y="11826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任意多边形 78"/>
          <p:cNvSpPr>
            <a:spLocks noChangeAspect="1"/>
          </p:cNvSpPr>
          <p:nvPr/>
        </p:nvSpPr>
        <p:spPr>
          <a:xfrm rot="14991152" flipV="1">
            <a:off x="7787106" y="3073059"/>
            <a:ext cx="1059569" cy="1971775"/>
          </a:xfrm>
          <a:custGeom>
            <a:avLst/>
            <a:gdLst>
              <a:gd name="connsiteX0" fmla="*/ 254713 w 1287918"/>
              <a:gd name="connsiteY0" fmla="*/ 1182645 h 2396714"/>
              <a:gd name="connsiteX1" fmla="*/ 116044 w 1287918"/>
              <a:gd name="connsiteY1" fmla="*/ 530546 h 2396714"/>
              <a:gd name="connsiteX2" fmla="*/ 112685 w 1287918"/>
              <a:gd name="connsiteY2" fmla="*/ 346007 h 2396714"/>
              <a:gd name="connsiteX3" fmla="*/ 0 w 1287918"/>
              <a:gd name="connsiteY3" fmla="*/ 346007 h 2396714"/>
              <a:gd name="connsiteX4" fmla="*/ 167555 w 1287918"/>
              <a:gd name="connsiteY4" fmla="*/ 0 h 2396714"/>
              <a:gd name="connsiteX5" fmla="*/ 408592 w 1287918"/>
              <a:gd name="connsiteY5" fmla="*/ 346007 h 2396714"/>
              <a:gd name="connsiteX6" fmla="*/ 298567 w 1287918"/>
              <a:gd name="connsiteY6" fmla="*/ 346007 h 2396714"/>
              <a:gd name="connsiteX7" fmla="*/ 283116 w 1287918"/>
              <a:gd name="connsiteY7" fmla="*/ 504339 h 2396714"/>
              <a:gd name="connsiteX8" fmla="*/ 409750 w 1287918"/>
              <a:gd name="connsiteY8" fmla="*/ 1328680 h 2396714"/>
              <a:gd name="connsiteX9" fmla="*/ 1150958 w 1287918"/>
              <a:gd name="connsiteY9" fmla="*/ 2307555 h 2396714"/>
              <a:gd name="connsiteX10" fmla="*/ 1287918 w 1287918"/>
              <a:gd name="connsiteY10" fmla="*/ 2396714 h 2396714"/>
              <a:gd name="connsiteX11" fmla="*/ 1191205 w 1287918"/>
              <a:gd name="connsiteY11" fmla="*/ 2342766 h 2396714"/>
              <a:gd name="connsiteX12" fmla="*/ 254713 w 1287918"/>
              <a:gd name="connsiteY12" fmla="*/ 1182645 h 239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87918" h="2396714">
                <a:moveTo>
                  <a:pt x="254713" y="1182645"/>
                </a:moveTo>
                <a:cubicBezTo>
                  <a:pt x="175555" y="966889"/>
                  <a:pt x="130242" y="747406"/>
                  <a:pt x="116044" y="530546"/>
                </a:cubicBezTo>
                <a:lnTo>
                  <a:pt x="112685" y="346007"/>
                </a:lnTo>
                <a:lnTo>
                  <a:pt x="0" y="346007"/>
                </a:lnTo>
                <a:lnTo>
                  <a:pt x="167555" y="0"/>
                </a:lnTo>
                <a:lnTo>
                  <a:pt x="408592" y="346007"/>
                </a:lnTo>
                <a:lnTo>
                  <a:pt x="298567" y="346007"/>
                </a:lnTo>
                <a:lnTo>
                  <a:pt x="283116" y="504339"/>
                </a:lnTo>
                <a:cubicBezTo>
                  <a:pt x="269888" y="776842"/>
                  <a:pt x="309868" y="1056439"/>
                  <a:pt x="409750" y="1328680"/>
                </a:cubicBezTo>
                <a:cubicBezTo>
                  <a:pt x="559573" y="1737042"/>
                  <a:pt x="822900" y="2070864"/>
                  <a:pt x="1150958" y="2307555"/>
                </a:cubicBezTo>
                <a:lnTo>
                  <a:pt x="1287918" y="2396714"/>
                </a:lnTo>
                <a:lnTo>
                  <a:pt x="1191205" y="2342766"/>
                </a:lnTo>
                <a:cubicBezTo>
                  <a:pt x="777787" y="2085810"/>
                  <a:pt x="439415" y="1686075"/>
                  <a:pt x="254713" y="11826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>
            <a:spLocks noChangeAspect="1"/>
          </p:cNvSpPr>
          <p:nvPr/>
        </p:nvSpPr>
        <p:spPr>
          <a:xfrm rot="10142321">
            <a:off x="810426" y="2134235"/>
            <a:ext cx="514035" cy="713907"/>
          </a:xfrm>
          <a:custGeom>
            <a:avLst/>
            <a:gdLst>
              <a:gd name="connsiteX0" fmla="*/ 514035 w 514035"/>
              <a:gd name="connsiteY0" fmla="*/ 713907 h 713907"/>
              <a:gd name="connsiteX1" fmla="*/ 470088 w 514035"/>
              <a:gd name="connsiteY1" fmla="*/ 689393 h 713907"/>
              <a:gd name="connsiteX2" fmla="*/ 44539 w 514035"/>
              <a:gd name="connsiteY2" fmla="*/ 162224 h 713907"/>
              <a:gd name="connsiteX3" fmla="*/ 1963 w 514035"/>
              <a:gd name="connsiteY3" fmla="*/ 14253 h 713907"/>
              <a:gd name="connsiteX4" fmla="*/ 0 w 514035"/>
              <a:gd name="connsiteY4" fmla="*/ 0 h 713907"/>
              <a:gd name="connsiteX5" fmla="*/ 64357 w 514035"/>
              <a:gd name="connsiteY5" fmla="*/ 15557 h 713907"/>
              <a:gd name="connsiteX6" fmla="*/ 66943 w 514035"/>
              <a:gd name="connsiteY6" fmla="*/ 41335 h 713907"/>
              <a:gd name="connsiteX7" fmla="*/ 114989 w 514035"/>
              <a:gd name="connsiteY7" fmla="*/ 228584 h 713907"/>
              <a:gd name="connsiteX8" fmla="*/ 451799 w 514035"/>
              <a:gd name="connsiteY8" fmla="*/ 673393 h 71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035" h="713907">
                <a:moveTo>
                  <a:pt x="514035" y="713907"/>
                </a:moveTo>
                <a:lnTo>
                  <a:pt x="470088" y="689393"/>
                </a:lnTo>
                <a:cubicBezTo>
                  <a:pt x="282227" y="572630"/>
                  <a:pt x="128469" y="390987"/>
                  <a:pt x="44539" y="162224"/>
                </a:cubicBezTo>
                <a:cubicBezTo>
                  <a:pt x="26554" y="113204"/>
                  <a:pt x="12413" y="63760"/>
                  <a:pt x="1963" y="14253"/>
                </a:cubicBezTo>
                <a:lnTo>
                  <a:pt x="0" y="0"/>
                </a:lnTo>
                <a:lnTo>
                  <a:pt x="64357" y="15557"/>
                </a:lnTo>
                <a:lnTo>
                  <a:pt x="66943" y="41335"/>
                </a:lnTo>
                <a:cubicBezTo>
                  <a:pt x="76406" y="104040"/>
                  <a:pt x="92295" y="166730"/>
                  <a:pt x="114989" y="228584"/>
                </a:cubicBezTo>
                <a:cubicBezTo>
                  <a:pt x="183069" y="414147"/>
                  <a:pt x="302727" y="565838"/>
                  <a:pt x="451799" y="673393"/>
                </a:cubicBezTo>
                <a:close/>
              </a:path>
            </a:pathLst>
          </a:custGeom>
          <a:solidFill>
            <a:srgbClr val="C8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 88"/>
          <p:cNvSpPr>
            <a:spLocks noChangeAspect="1"/>
          </p:cNvSpPr>
          <p:nvPr/>
        </p:nvSpPr>
        <p:spPr>
          <a:xfrm rot="19303386">
            <a:off x="497671" y="4095312"/>
            <a:ext cx="539368" cy="1051244"/>
          </a:xfrm>
          <a:custGeom>
            <a:avLst/>
            <a:gdLst>
              <a:gd name="connsiteX0" fmla="*/ 254713 w 1287918"/>
              <a:gd name="connsiteY0" fmla="*/ 1182645 h 2396714"/>
              <a:gd name="connsiteX1" fmla="*/ 116044 w 1287918"/>
              <a:gd name="connsiteY1" fmla="*/ 530546 h 2396714"/>
              <a:gd name="connsiteX2" fmla="*/ 112685 w 1287918"/>
              <a:gd name="connsiteY2" fmla="*/ 346007 h 2396714"/>
              <a:gd name="connsiteX3" fmla="*/ 0 w 1287918"/>
              <a:gd name="connsiteY3" fmla="*/ 346007 h 2396714"/>
              <a:gd name="connsiteX4" fmla="*/ 167555 w 1287918"/>
              <a:gd name="connsiteY4" fmla="*/ 0 h 2396714"/>
              <a:gd name="connsiteX5" fmla="*/ 408592 w 1287918"/>
              <a:gd name="connsiteY5" fmla="*/ 346007 h 2396714"/>
              <a:gd name="connsiteX6" fmla="*/ 298567 w 1287918"/>
              <a:gd name="connsiteY6" fmla="*/ 346007 h 2396714"/>
              <a:gd name="connsiteX7" fmla="*/ 283116 w 1287918"/>
              <a:gd name="connsiteY7" fmla="*/ 504339 h 2396714"/>
              <a:gd name="connsiteX8" fmla="*/ 409750 w 1287918"/>
              <a:gd name="connsiteY8" fmla="*/ 1328680 h 2396714"/>
              <a:gd name="connsiteX9" fmla="*/ 1150958 w 1287918"/>
              <a:gd name="connsiteY9" fmla="*/ 2307555 h 2396714"/>
              <a:gd name="connsiteX10" fmla="*/ 1287918 w 1287918"/>
              <a:gd name="connsiteY10" fmla="*/ 2396714 h 2396714"/>
              <a:gd name="connsiteX11" fmla="*/ 1191205 w 1287918"/>
              <a:gd name="connsiteY11" fmla="*/ 2342766 h 2396714"/>
              <a:gd name="connsiteX12" fmla="*/ 254713 w 1287918"/>
              <a:gd name="connsiteY12" fmla="*/ 1182645 h 239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87918" h="2396714">
                <a:moveTo>
                  <a:pt x="254713" y="1182645"/>
                </a:moveTo>
                <a:cubicBezTo>
                  <a:pt x="175555" y="966889"/>
                  <a:pt x="130242" y="747406"/>
                  <a:pt x="116044" y="530546"/>
                </a:cubicBezTo>
                <a:lnTo>
                  <a:pt x="112685" y="346007"/>
                </a:lnTo>
                <a:lnTo>
                  <a:pt x="0" y="346007"/>
                </a:lnTo>
                <a:lnTo>
                  <a:pt x="167555" y="0"/>
                </a:lnTo>
                <a:lnTo>
                  <a:pt x="408592" y="346007"/>
                </a:lnTo>
                <a:lnTo>
                  <a:pt x="298567" y="346007"/>
                </a:lnTo>
                <a:lnTo>
                  <a:pt x="283116" y="504339"/>
                </a:lnTo>
                <a:cubicBezTo>
                  <a:pt x="269888" y="776842"/>
                  <a:pt x="309868" y="1056439"/>
                  <a:pt x="409750" y="1328680"/>
                </a:cubicBezTo>
                <a:cubicBezTo>
                  <a:pt x="559573" y="1737042"/>
                  <a:pt x="822900" y="2070864"/>
                  <a:pt x="1150958" y="2307555"/>
                </a:cubicBezTo>
                <a:lnTo>
                  <a:pt x="1287918" y="2396714"/>
                </a:lnTo>
                <a:lnTo>
                  <a:pt x="1191205" y="2342766"/>
                </a:lnTo>
                <a:cubicBezTo>
                  <a:pt x="777787" y="2085810"/>
                  <a:pt x="439415" y="1686075"/>
                  <a:pt x="254713" y="11826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0" y="1392883"/>
            <a:ext cx="1542275" cy="1022521"/>
            <a:chOff x="48337" y="1403335"/>
            <a:chExt cx="1542275" cy="1022521"/>
          </a:xfrm>
        </p:grpSpPr>
        <p:sp>
          <p:nvSpPr>
            <p:cNvPr id="627" name="文本框 626"/>
            <p:cNvSpPr txBox="1"/>
            <p:nvPr/>
          </p:nvSpPr>
          <p:spPr>
            <a:xfrm>
              <a:off x="48337" y="2056524"/>
              <a:ext cx="56938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dirty="0" smtClean="0"/>
                <a:t>H</a:t>
              </a:r>
              <a:r>
                <a:rPr lang="en-US" altLang="zh-CN" sz="1200" dirty="0" smtClean="0"/>
                <a:t>2</a:t>
              </a:r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629" name="文本框 628"/>
            <p:cNvSpPr txBox="1"/>
            <p:nvPr/>
          </p:nvSpPr>
          <p:spPr>
            <a:xfrm>
              <a:off x="686563" y="140333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575414" y="1761682"/>
              <a:ext cx="512762" cy="320040"/>
              <a:chOff x="-896124" y="744855"/>
              <a:chExt cx="512762" cy="320040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-683419" y="744855"/>
                <a:ext cx="78851" cy="228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等腰三角形 95"/>
              <p:cNvSpPr/>
              <p:nvPr/>
            </p:nvSpPr>
            <p:spPr>
              <a:xfrm>
                <a:off x="-879631" y="931695"/>
                <a:ext cx="464400" cy="1332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-896124" y="1062990"/>
                <a:ext cx="512762" cy="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 flipV="1">
                <a:off x="-748508" y="744855"/>
                <a:ext cx="159293" cy="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9" name="文本框 98"/>
            <p:cNvSpPr txBox="1"/>
            <p:nvPr/>
          </p:nvSpPr>
          <p:spPr>
            <a:xfrm>
              <a:off x="1021225" y="2056094"/>
              <a:ext cx="56938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dirty="0" smtClean="0"/>
                <a:t>NH</a:t>
              </a:r>
              <a:r>
                <a:rPr lang="en-US" altLang="zh-CN" sz="1200" dirty="0" smtClean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827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10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hzt</dc:creator>
  <cp:lastModifiedBy>hzt</cp:lastModifiedBy>
  <cp:revision>124</cp:revision>
  <dcterms:created xsi:type="dcterms:W3CDTF">2022-12-02T11:11:44Z</dcterms:created>
  <dcterms:modified xsi:type="dcterms:W3CDTF">2022-12-07T11:55:24Z</dcterms:modified>
</cp:coreProperties>
</file>