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6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5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1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3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F07E-1DF9-4D18-AADD-F7CF4E6B209A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0C89-0894-4467-B1B8-40ED14268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" y="306115"/>
            <a:ext cx="6160420" cy="26594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3" y="3147091"/>
            <a:ext cx="5666054" cy="30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36" y="1130969"/>
            <a:ext cx="5438539" cy="44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" y="517710"/>
            <a:ext cx="3322550" cy="27591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4" y="926712"/>
            <a:ext cx="2830033" cy="23501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01" y="2989020"/>
            <a:ext cx="4534576" cy="37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1" y="1927272"/>
            <a:ext cx="5617986" cy="4422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19" y="2810107"/>
            <a:ext cx="4086812" cy="31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65" y="276968"/>
            <a:ext cx="3796368" cy="30370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33" y="276968"/>
            <a:ext cx="3796368" cy="30370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65" y="3314062"/>
            <a:ext cx="3796368" cy="30370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33" y="3314062"/>
            <a:ext cx="3796368" cy="3037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64865" y="276968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(a)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62866" y="276968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(b)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4865" y="3315368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(c)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2866" y="3315368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(d)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0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2396" y="1901964"/>
            <a:ext cx="9600000" cy="1953888"/>
            <a:chOff x="600075" y="3057525"/>
            <a:chExt cx="9600000" cy="195388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5" y="3057525"/>
              <a:ext cx="3200000" cy="18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075" y="3057525"/>
              <a:ext cx="3200000" cy="180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075" y="3057525"/>
              <a:ext cx="3200000" cy="1800000"/>
            </a:xfrm>
            <a:prstGeom prst="rect">
              <a:avLst/>
            </a:prstGeom>
          </p:spPr>
        </p:pic>
        <p:sp>
          <p:nvSpPr>
            <p:cNvPr id="11" name="右箭头 10"/>
            <p:cNvSpPr/>
            <p:nvPr/>
          </p:nvSpPr>
          <p:spPr>
            <a:xfrm>
              <a:off x="3433362" y="3857175"/>
              <a:ext cx="733425" cy="1143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6633362" y="3857175"/>
              <a:ext cx="733425" cy="1143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28204" y="3598307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</a:t>
              </a:r>
              <a:r>
                <a:rPr lang="en-US" altLang="zh-CN" sz="1000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000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72475" y="35983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9224" y="4703636"/>
              <a:ext cx="601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53167" y="4703636"/>
              <a:ext cx="1293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CNTs@Fe</a:t>
              </a:r>
              <a:r>
                <a:rPr lang="en-US" altLang="zh-CN" sz="14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4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62597" y="4692397"/>
              <a:ext cx="1474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CNTs@Fe</a:t>
              </a:r>
              <a:r>
                <a:rPr lang="en-US" altLang="zh-CN" sz="14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4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/S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64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685800"/>
            <a:ext cx="3262313" cy="2609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6" y="685800"/>
            <a:ext cx="3262313" cy="2609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3367800"/>
            <a:ext cx="3262313" cy="2609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6" y="3367800"/>
            <a:ext cx="3262313" cy="2609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19336" y="685800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(a)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2936" y="685800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(b)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9336" y="3367800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(c)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2936" y="3367800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(d)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09670" y="90859"/>
            <a:ext cx="7139612" cy="6078380"/>
            <a:chOff x="2009670" y="90859"/>
            <a:chExt cx="7139612" cy="607838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600" y="277200"/>
              <a:ext cx="3473206" cy="2754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670" y="276169"/>
              <a:ext cx="3317324" cy="275481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670" y="3087034"/>
              <a:ext cx="7139612" cy="308220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0183" y="90859"/>
              <a:ext cx="49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20583" y="90859"/>
              <a:ext cx="49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18238" y="2981259"/>
              <a:ext cx="49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(c)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66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6" y="1537398"/>
            <a:ext cx="4291781" cy="3547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66" y="1543573"/>
            <a:ext cx="4354326" cy="34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hzt\Desktop\Graph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9" y="1619711"/>
            <a:ext cx="4659289" cy="3951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1564105" y="2165684"/>
            <a:ext cx="2264117" cy="715604"/>
            <a:chOff x="2924070" y="1833734"/>
            <a:chExt cx="2299816" cy="6745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070" y="1833734"/>
              <a:ext cx="2299816" cy="3975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400738" y="2231310"/>
              <a:ext cx="1346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等效电路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24863" y="1833733"/>
            <a:ext cx="4975466" cy="4069005"/>
            <a:chOff x="6424863" y="1833733"/>
            <a:chExt cx="4975466" cy="40690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63" y="1833733"/>
              <a:ext cx="4975466" cy="40690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4567" y="2218868"/>
              <a:ext cx="2061699" cy="36857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730954" y="261967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 smtClean="0"/>
                <a:t>等效电路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07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46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58</cp:revision>
  <dcterms:created xsi:type="dcterms:W3CDTF">2023-04-22T02:10:51Z</dcterms:created>
  <dcterms:modified xsi:type="dcterms:W3CDTF">2023-05-02T11:43:51Z</dcterms:modified>
</cp:coreProperties>
</file>