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303" r:id="rId15"/>
    <p:sldId id="304" r:id="rId16"/>
    <p:sldId id="305" r:id="rId17"/>
    <p:sldId id="307" r:id="rId18"/>
    <p:sldId id="306" r:id="rId19"/>
    <p:sldId id="30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9" r:id="rId33"/>
    <p:sldId id="31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7" r:id="rId43"/>
    <p:sldId id="291" r:id="rId44"/>
    <p:sldId id="290" r:id="rId45"/>
    <p:sldId id="292" r:id="rId46"/>
    <p:sldId id="295" r:id="rId47"/>
    <p:sldId id="293" r:id="rId48"/>
    <p:sldId id="296" r:id="rId49"/>
    <p:sldId id="294" r:id="rId50"/>
    <p:sldId id="298" r:id="rId51"/>
    <p:sldId id="299" r:id="rId52"/>
    <p:sldId id="300" r:id="rId53"/>
    <p:sldId id="301" r:id="rId54"/>
    <p:sldId id="30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55.png"/><Relationship Id="rId4" Type="http://schemas.openxmlformats.org/officeDocument/2006/relationships/image" Target="../media/image4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50.png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parameter estimation in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8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4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8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cases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592247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419599" cy="1394930"/>
            <a:chOff x="4267200" y="4695019"/>
            <a:chExt cx="4419599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so as to minimize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44" t="-3974" r="-778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Recap: what about multi-class classification?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59665" y="1167475"/>
            <a:ext cx="1863811" cy="1846658"/>
            <a:chOff x="7213128" y="3722139"/>
            <a:chExt cx="1863811" cy="184665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988330" y="4837667"/>
              <a:ext cx="33867" cy="7311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dual </a:t>
            </a:r>
            <a:r>
              <a:rPr lang="en-US" dirty="0"/>
              <a:t>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3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linearly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54643" y="3499354"/>
            <a:ext cx="826188" cy="814051"/>
            <a:chOff x="3954643" y="3499354"/>
            <a:chExt cx="826188" cy="814051"/>
          </a:xfrm>
        </p:grpSpPr>
        <p:sp>
          <p:nvSpPr>
            <p:cNvPr id="32" name="Right Arrow 31"/>
            <p:cNvSpPr/>
            <p:nvPr/>
          </p:nvSpPr>
          <p:spPr>
            <a:xfrm>
              <a:off x="4181594" y="3822021"/>
              <a:ext cx="510746" cy="491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954643" y="3499354"/>
                  <a:ext cx="826188" cy="280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643" y="3499354"/>
                  <a:ext cx="826188" cy="280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04" t="-2174" r="-222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73923" y="2856713"/>
            <a:ext cx="2750680" cy="1865496"/>
            <a:chOff x="4973923" y="2856713"/>
            <a:chExt cx="2750680" cy="186549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973923" y="4390223"/>
              <a:ext cx="2750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271945" y="2982097"/>
              <a:ext cx="3228" cy="1419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279474" y="354728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65505" y="4041551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17983" y="4041551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101131" y="354728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414282" y="444521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282" y="444521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6190089" y="4313405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87060" y="2856713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060" y="2856713"/>
                  <a:ext cx="28142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linearly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39202" y="2813765"/>
            <a:ext cx="4610348" cy="2575504"/>
            <a:chOff x="3539202" y="2813765"/>
            <a:chExt cx="4610348" cy="2575504"/>
          </a:xfrm>
        </p:grpSpPr>
        <p:sp>
          <p:nvSpPr>
            <p:cNvPr id="32" name="Right Arrow 31"/>
            <p:cNvSpPr/>
            <p:nvPr/>
          </p:nvSpPr>
          <p:spPr>
            <a:xfrm>
              <a:off x="4132167" y="3698453"/>
              <a:ext cx="510746" cy="491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39202" y="3287061"/>
              <a:ext cx="1826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polar coordinates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398870" y="5057283"/>
              <a:ext cx="2750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5553411" y="2957477"/>
              <a:ext cx="9897" cy="2267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839229" y="5112270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229" y="5112270"/>
                  <a:ext cx="16696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265808" y="2813765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808" y="2813765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5932647" y="3336350"/>
              <a:ext cx="137160" cy="1772954"/>
              <a:chOff x="6666293" y="3475699"/>
              <a:chExt cx="137160" cy="17729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666293" y="5111493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666293" y="3475699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666293" y="4566229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66293" y="4020964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68011" y="3335655"/>
              <a:ext cx="140043" cy="1778720"/>
              <a:chOff x="5747501" y="3472816"/>
              <a:chExt cx="140043" cy="177872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747501" y="5111493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747501" y="3472816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747501" y="3706913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47501" y="4175107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47501" y="4643301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7501" y="3941010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47501" y="4877398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47501" y="4409204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865340" y="2514595"/>
            <a:ext cx="687860" cy="439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18744" y="3017304"/>
            <a:ext cx="2925256" cy="1257230"/>
            <a:chOff x="6218744" y="3017304"/>
            <a:chExt cx="2925256" cy="1257230"/>
          </a:xfrm>
        </p:grpSpPr>
        <p:grpSp>
          <p:nvGrpSpPr>
            <p:cNvPr id="12" name="Group 11"/>
            <p:cNvGrpSpPr/>
            <p:nvPr/>
          </p:nvGrpSpPr>
          <p:grpSpPr>
            <a:xfrm>
              <a:off x="6218744" y="3351204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17304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dual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1540</TotalTime>
  <Words>2193</Words>
  <Application>Microsoft Office PowerPoint</Application>
  <PresentationFormat>On-screen Show (4:3)</PresentationFormat>
  <Paragraphs>668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Wingdings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Recap: parameter estimation in logistic regression</vt:lpstr>
      <vt:lpstr>Recap: gradient-based optimization</vt:lpstr>
      <vt:lpstr>Recap: model regularization</vt:lpstr>
      <vt:lpstr>Recap: which linear classifier do we prefer?</vt:lpstr>
      <vt:lpstr>Recap: max margin classifier</vt:lpstr>
      <vt:lpstr>Recap: 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Recap: what about multi-class classification?</vt:lpstr>
      <vt:lpstr>Recap: 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wang hongning</cp:lastModifiedBy>
  <cp:revision>91</cp:revision>
  <dcterms:created xsi:type="dcterms:W3CDTF">2015-04-12T00:39:21Z</dcterms:created>
  <dcterms:modified xsi:type="dcterms:W3CDTF">2018-04-16T17:52:38Z</dcterms:modified>
</cp:coreProperties>
</file>