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70" r:id="rId5"/>
    <p:sldId id="258" r:id="rId6"/>
    <p:sldId id="265" r:id="rId7"/>
    <p:sldId id="266" r:id="rId8"/>
    <p:sldId id="268" r:id="rId9"/>
    <p:sldId id="267" r:id="rId10"/>
    <p:sldId id="269" r:id="rId11"/>
    <p:sldId id="278" r:id="rId12"/>
    <p:sldId id="262" r:id="rId13"/>
    <p:sldId id="264" r:id="rId14"/>
    <p:sldId id="274" r:id="rId15"/>
    <p:sldId id="275" r:id="rId16"/>
    <p:sldId id="271" r:id="rId17"/>
    <p:sldId id="276" r:id="rId18"/>
    <p:sldId id="272" r:id="rId19"/>
    <p:sldId id="27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67550C2-D5E3-4EC5-936E-A748A56A029A}">
          <p14:sldIdLst>
            <p14:sldId id="256"/>
            <p14:sldId id="257"/>
            <p14:sldId id="259"/>
            <p14:sldId id="270"/>
            <p14:sldId id="258"/>
            <p14:sldId id="265"/>
            <p14:sldId id="266"/>
            <p14:sldId id="268"/>
            <p14:sldId id="267"/>
            <p14:sldId id="269"/>
            <p14:sldId id="278"/>
            <p14:sldId id="262"/>
            <p14:sldId id="264"/>
            <p14:sldId id="274"/>
            <p14:sldId id="275"/>
            <p14:sldId id="271"/>
            <p14:sldId id="276"/>
            <p14:sldId id="272"/>
          </p14:sldIdLst>
        </p14:section>
        <p14:section name="无标题节" id="{4E558772-0FEE-4A55-B6FD-D6402193E684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6" autoAdjust="0"/>
  </p:normalViewPr>
  <p:slideViewPr>
    <p:cSldViewPr>
      <p:cViewPr varScale="1">
        <p:scale>
          <a:sx n="49" d="100"/>
          <a:sy n="49" d="100"/>
        </p:scale>
        <p:origin x="-59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6EF34-022F-4A5B-8CCE-CCBB2207AA14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9C87A-4890-4B18-A576-5D3B0691E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45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Guido van </a:t>
            </a:r>
            <a:r>
              <a:rPr lang="en-US" altLang="zh-CN" dirty="0" err="1" smtClean="0"/>
              <a:t>Rossum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吉多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范罗苏姆）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年圣诞节期间，为了打发无聊的圣诞节而编写的一个编程语言。</a:t>
            </a:r>
            <a:endParaRPr lang="en-US" altLang="zh-CN" dirty="0" smtClean="0"/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编译型和解释型语言：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计算机不能直接理解高级语言，只能直接理解机器语言，所以必须要把高级语言翻译成机器语言，计算机才能值型高级语言编写的程序。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翻 译的方式有两种，一个是编译，一个是解释。两种方式只是翻译的时间不同。编译型语言写的程序执行之前，需要一个专门的编译过程，把程序编译成为机器语言的 文件，比如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文件，以后要运行的话就不用重新翻译了，直接使用编译的结果就行了（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文件），因为翻译只做了一次，运行时不需要翻译，所以编译型语 言的程序执行效率高。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解释则不同，解释性语言的程序不需要编译，省了道工序，解释性语言在运行程序的时候才翻译，比如解释性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语言，专门有一个解释器能够直接执行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程序，每个语句都是执行的时候才翻译。这样解释性语言每执行一次就要翻译一次，效率比较低。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9C87A-4890-4B18-A576-5D3B0691EB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0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易于学习：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有相对较少的关键字，结构简单，和一个明确定义的语法，学习起来更加简单。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易于阅读：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代码定义的更清晰。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易于维护：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的成功在于它的源代码是相当容易维护的。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一个广泛的标准库：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的最大的优势之一是丰富的库，跨平台的，在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Macintosh</a:t>
            </a:r>
            <a:r>
              <a:rPr lang="zh-CN" altLang="en-US" dirty="0" smtClean="0"/>
              <a:t>兼容很好。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互动模式：互动模式的支持，您可以从终端输入执行代码并获得结果的语言，互动的测试和调试代码片断。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可移植：基于其开放源代码的特性，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已经被移植（也就是使其工作）到许多平台。</a:t>
            </a:r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可扩展：如果你需要一段运行很快的关键代码，或者是想要编写一些不愿开放的算法，你可以使用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完成那部分程序，然后从你的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程序中调用。</a:t>
            </a:r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数据库：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提供所有主要的商业数据库的接口。</a:t>
            </a:r>
          </a:p>
          <a:p>
            <a:r>
              <a:rPr lang="en-US" altLang="zh-CN" dirty="0" smtClean="0"/>
              <a:t>9.GUI</a:t>
            </a:r>
            <a:r>
              <a:rPr lang="zh-CN" altLang="en-US" dirty="0" smtClean="0"/>
              <a:t>编程：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GUI</a:t>
            </a:r>
            <a:r>
              <a:rPr lang="zh-CN" altLang="en-US" dirty="0" smtClean="0"/>
              <a:t>可以创建和移植到许多系统调用。</a:t>
            </a:r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可嵌入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你可以将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嵌入到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程序，让你的程序的用户获得</a:t>
            </a:r>
            <a:r>
              <a:rPr lang="en-US" altLang="zh-CN" dirty="0" smtClean="0"/>
              <a:t>"</a:t>
            </a:r>
            <a:r>
              <a:rPr lang="zh-CN" altLang="en-US" dirty="0" smtClean="0"/>
              <a:t>脚本化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的能力。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9C87A-4890-4B18-A576-5D3B0691EB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9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9C87A-4890-4B18-A576-5D3B0691EB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7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;C:\Python365\Scripts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9C87A-4890-4B18-A576-5D3B0691EB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86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ianshu.com/?t=https://github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jianshu.com/?t=https://pypi.python.org/pyp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naconda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5.2/python-3.5.2.exe" TargetMode="External"/><Relationship Id="rId2" Type="http://schemas.openxmlformats.org/officeDocument/2006/relationships/hyperlink" Target="https://www.python.org/ftp/python/3.5.2/python-3.5.2-amd64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open-open.com/lib/uploadImg/20140714/20140714162727_1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46"/>
          <a:stretch/>
        </p:blipFill>
        <p:spPr bwMode="auto">
          <a:xfrm>
            <a:off x="559836" y="1340768"/>
            <a:ext cx="8188627" cy="28700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打开命令窗口，输入 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132856"/>
            <a:ext cx="6823099" cy="444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9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  Hello world</a:t>
            </a:r>
          </a:p>
          <a:p>
            <a:r>
              <a:rPr lang="en-US" altLang="zh-CN" dirty="0"/>
              <a:t>print("hello world</a:t>
            </a:r>
            <a:r>
              <a:rPr lang="en-US" altLang="zh-CN" dirty="0" smtClean="0"/>
              <a:t>!")</a:t>
            </a:r>
          </a:p>
          <a:p>
            <a:r>
              <a:rPr lang="en-US" altLang="zh-CN" dirty="0"/>
              <a:t>print</a:t>
            </a:r>
            <a:r>
              <a:rPr lang="en-US" altLang="zh-CN" dirty="0" smtClean="0"/>
              <a:t>("</a:t>
            </a:r>
            <a:r>
              <a:rPr lang="zh-CN" altLang="en-US" dirty="0" smtClean="0"/>
              <a:t>你好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世界</a:t>
            </a:r>
            <a:r>
              <a:rPr lang="en-US" altLang="zh-CN" dirty="0" smtClean="0"/>
              <a:t>!")</a:t>
            </a:r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3612"/>
            <a:ext cx="5256584" cy="342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43432"/>
            <a:ext cx="5670971" cy="369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21"/>
          <a:stretch/>
        </p:blipFill>
        <p:spPr bwMode="auto">
          <a:xfrm>
            <a:off x="4248150" y="3140968"/>
            <a:ext cx="4895850" cy="350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52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集成开发环境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IDLE</a:t>
            </a:r>
          </a:p>
          <a:p>
            <a:r>
              <a:rPr lang="en-US" altLang="zh-CN" b="1" dirty="0" err="1"/>
              <a:t>Emacs</a:t>
            </a:r>
            <a:r>
              <a:rPr lang="zh-CN" altLang="en-US" b="1" dirty="0"/>
              <a:t>和</a:t>
            </a:r>
            <a:r>
              <a:rPr lang="en-US" altLang="zh-CN" b="1" dirty="0" smtClean="0"/>
              <a:t>Vim</a:t>
            </a:r>
          </a:p>
          <a:p>
            <a:r>
              <a:rPr lang="en-US" altLang="zh-CN" b="1" dirty="0" err="1" smtClean="0"/>
              <a:t>CPython</a:t>
            </a:r>
            <a:endParaRPr lang="en-US" altLang="zh-CN" b="1" dirty="0"/>
          </a:p>
          <a:p>
            <a:r>
              <a:rPr lang="en-US" altLang="zh-CN" b="1" dirty="0" err="1"/>
              <a:t>IPython</a:t>
            </a:r>
            <a:endParaRPr lang="en-US" altLang="zh-CN" b="1" dirty="0"/>
          </a:p>
          <a:p>
            <a:r>
              <a:rPr lang="en-US" altLang="zh-CN" b="1" dirty="0" err="1"/>
              <a:t>PyPy</a:t>
            </a:r>
            <a:endParaRPr lang="en-US" altLang="zh-CN" b="1" dirty="0"/>
          </a:p>
          <a:p>
            <a:r>
              <a:rPr lang="en-US" altLang="zh-CN" b="1" dirty="0" err="1"/>
              <a:t>Jython</a:t>
            </a:r>
            <a:endParaRPr lang="en-US" altLang="zh-CN" b="1" dirty="0"/>
          </a:p>
          <a:p>
            <a:r>
              <a:rPr lang="en-US" altLang="zh-CN" b="1" dirty="0" err="1" smtClean="0"/>
              <a:t>IronPython</a:t>
            </a:r>
            <a:endParaRPr lang="en-US" altLang="zh-CN" b="1" dirty="0" smtClean="0"/>
          </a:p>
          <a:p>
            <a:r>
              <a:rPr lang="en-US" altLang="zh-CN" b="1" dirty="0"/>
              <a:t>Eclipse </a:t>
            </a:r>
            <a:r>
              <a:rPr lang="en-US" altLang="zh-CN" b="1" dirty="0" smtClean="0"/>
              <a:t>with </a:t>
            </a:r>
            <a:r>
              <a:rPr lang="en-US" altLang="zh-CN" b="1" dirty="0" err="1" smtClean="0"/>
              <a:t>PyDev</a:t>
            </a:r>
            <a:r>
              <a:rPr lang="zh-CN" altLang="en-US" b="1" dirty="0"/>
              <a:t>、</a:t>
            </a:r>
            <a:r>
              <a:rPr lang="en-US" altLang="zh-CN" b="1" dirty="0"/>
              <a:t>Sublime Text</a:t>
            </a:r>
            <a:r>
              <a:rPr lang="zh-CN" altLang="en-US" b="1" dirty="0"/>
              <a:t>、</a:t>
            </a:r>
            <a:r>
              <a:rPr lang="en-US" altLang="zh-CN" b="1" dirty="0"/>
              <a:t>Komodo Edit</a:t>
            </a:r>
            <a:r>
              <a:rPr lang="zh-CN" altLang="en-US" b="1" dirty="0"/>
              <a:t>、</a:t>
            </a:r>
            <a:r>
              <a:rPr lang="en-US" altLang="zh-CN" b="1" dirty="0" err="1"/>
              <a:t>Pyer</a:t>
            </a:r>
            <a:r>
              <a:rPr lang="zh-CN" altLang="en-US" b="1" dirty="0"/>
              <a:t>、</a:t>
            </a:r>
            <a:r>
              <a:rPr lang="en-US" altLang="zh-CN" b="1" dirty="0"/>
              <a:t>The Eric Python IDE</a:t>
            </a:r>
            <a:r>
              <a:rPr lang="zh-CN" altLang="en-US" b="1" dirty="0"/>
              <a:t>、</a:t>
            </a:r>
            <a:r>
              <a:rPr lang="en-US" altLang="zh-CN" b="1" dirty="0"/>
              <a:t>Interactive Editor for </a:t>
            </a:r>
            <a:r>
              <a:rPr lang="en-US" altLang="zh-CN" b="1" dirty="0" smtClean="0"/>
              <a:t>Python……..</a:t>
            </a:r>
            <a:endParaRPr lang="en-US" altLang="zh-CN" b="1" dirty="0"/>
          </a:p>
          <a:p>
            <a:r>
              <a:rPr lang="en-US" altLang="zh-CN" dirty="0"/>
              <a:t>Python</a:t>
            </a:r>
            <a:r>
              <a:rPr lang="zh-CN" altLang="en-US" dirty="0"/>
              <a:t>的解释器很多，但使用最广泛的还是</a:t>
            </a:r>
            <a:r>
              <a:rPr lang="en-US" altLang="zh-CN" dirty="0" err="1"/>
              <a:t>CPython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6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  标准库：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个左右模块，涵盖：数据处理，网络通信，数据编码，多进程与多线程等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  第三方库 （</a:t>
            </a:r>
            <a:r>
              <a:rPr lang="en-US" altLang="zh-CN" dirty="0"/>
              <a:t> https:// </a:t>
            </a:r>
            <a:r>
              <a:rPr lang="en-US" altLang="zh-CN" dirty="0" smtClean="0"/>
              <a:t>github.com ) (https://pypi.python.org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数据分析</a:t>
            </a:r>
            <a:endParaRPr lang="en-US" altLang="zh-CN" dirty="0"/>
          </a:p>
          <a:p>
            <a:r>
              <a:rPr lang="zh-CN" altLang="en-US" dirty="0" smtClean="0"/>
              <a:t>科学计算：</a:t>
            </a:r>
            <a:r>
              <a:rPr lang="en-US" altLang="zh-CN" dirty="0" err="1" smtClean="0"/>
              <a:t>SciPy</a:t>
            </a:r>
            <a:endParaRPr lang="en-US" altLang="zh-CN" dirty="0" smtClean="0"/>
          </a:p>
          <a:p>
            <a:r>
              <a:rPr lang="zh-CN" altLang="en-US" dirty="0" smtClean="0"/>
              <a:t>可视化：</a:t>
            </a:r>
            <a:r>
              <a:rPr lang="en-US" altLang="zh-CN" dirty="0" err="1" smtClean="0"/>
              <a:t>matplotlib</a:t>
            </a:r>
            <a:endParaRPr lang="en-US" altLang="zh-CN" dirty="0"/>
          </a:p>
          <a:p>
            <a:r>
              <a:rPr lang="zh-CN" altLang="en-US" dirty="0" smtClean="0"/>
              <a:t>图像处理：</a:t>
            </a:r>
            <a:r>
              <a:rPr lang="en-US" altLang="zh-CN" dirty="0" smtClean="0"/>
              <a:t>Pillow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OpenCV</a:t>
            </a:r>
            <a:endParaRPr lang="en-US" altLang="zh-CN" dirty="0" smtClean="0"/>
          </a:p>
          <a:p>
            <a:r>
              <a:rPr lang="zh-CN" altLang="en-US" dirty="0"/>
              <a:t>数据处理：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</a:p>
          <a:p>
            <a:r>
              <a:rPr lang="zh-CN" altLang="en-US" dirty="0" smtClean="0"/>
              <a:t>大数据：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21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第三方库安装方法</a:t>
            </a:r>
            <a:endParaRPr lang="en-US" altLang="zh-CN" sz="3200" dirty="0" smtClean="0"/>
          </a:p>
          <a:p>
            <a:r>
              <a:rPr lang="zh-CN" altLang="en-US" b="1" dirty="0"/>
              <a:t>方法一：包管理器（推荐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 使用</a:t>
            </a:r>
            <a:r>
              <a:rPr lang="en-US" altLang="zh-CN" dirty="0"/>
              <a:t>pip</a:t>
            </a:r>
            <a:r>
              <a:rPr lang="zh-CN" altLang="en-US" dirty="0"/>
              <a:t>或</a:t>
            </a:r>
            <a:r>
              <a:rPr lang="en-US" altLang="zh-CN" dirty="0" err="1"/>
              <a:t>easy_install</a:t>
            </a:r>
            <a:r>
              <a:rPr lang="zh-CN" altLang="en-US" dirty="0"/>
              <a:t>安装包会自动搜索</a:t>
            </a:r>
            <a:r>
              <a:rPr lang="en-US" altLang="zh-CN" dirty="0" err="1"/>
              <a:t>pypi</a:t>
            </a:r>
            <a:r>
              <a:rPr lang="zh-CN" altLang="en-US" dirty="0"/>
              <a:t>上最新的包，自动下载安装。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dirty="0" smtClean="0"/>
              <a:t>       pip </a:t>
            </a:r>
            <a:r>
              <a:rPr lang="en-US" altLang="zh-CN" dirty="0"/>
              <a:t>install </a:t>
            </a:r>
            <a:r>
              <a:rPr lang="zh-CN" altLang="en-US" dirty="0" smtClean="0"/>
              <a:t>库名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或  </a:t>
            </a:r>
            <a:r>
              <a:rPr lang="en-US" altLang="zh-CN" dirty="0" err="1" smtClean="0"/>
              <a:t>easy_install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库名</a:t>
            </a:r>
            <a:endParaRPr lang="en-US" altLang="zh-CN" dirty="0" smtClean="0"/>
          </a:p>
          <a:p>
            <a:r>
              <a:rPr lang="zh-CN" altLang="en-US" b="1" dirty="0" smtClean="0"/>
              <a:t>方法</a:t>
            </a:r>
            <a:r>
              <a:rPr lang="zh-CN" altLang="en-US" b="1" dirty="0"/>
              <a:t>二：源码</a:t>
            </a:r>
            <a:r>
              <a:rPr lang="zh-CN" altLang="en-US" b="1" dirty="0" smtClean="0"/>
              <a:t>安装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从</a:t>
            </a:r>
            <a:r>
              <a:rPr lang="en-US" altLang="zh-CN" dirty="0" err="1" smtClean="0">
                <a:hlinkClick r:id="rId3"/>
              </a:rPr>
              <a:t>GitHub</a:t>
            </a:r>
            <a:r>
              <a:rPr lang="zh-CN" altLang="en-US" dirty="0" smtClean="0"/>
              <a:t>或者</a:t>
            </a:r>
            <a:r>
              <a:rPr lang="en-US" altLang="zh-CN" dirty="0" err="1" smtClean="0">
                <a:hlinkClick r:id="rId4"/>
              </a:rPr>
              <a:t>PyPi</a:t>
            </a:r>
            <a:r>
              <a:rPr lang="zh-CN" altLang="en-US" dirty="0" smtClean="0"/>
              <a:t>下载库源码（</a:t>
            </a:r>
            <a:r>
              <a:rPr lang="en-US" altLang="zh-CN" dirty="0" smtClean="0"/>
              <a:t>.zip tar.gz tar.zip tar.bz2</a:t>
            </a:r>
            <a:r>
              <a:rPr lang="zh-CN" altLang="en-US" dirty="0" smtClean="0"/>
              <a:t>格式的压缩包），解压后，用命令进入此目录，运行下面命令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python setup.py install</a:t>
            </a:r>
          </a:p>
          <a:p>
            <a:pPr marL="0" indent="0">
              <a:buNone/>
            </a:pPr>
            <a:r>
              <a:rPr lang="zh-CN" altLang="en-US" dirty="0" smtClean="0"/>
              <a:t>进入</a:t>
            </a:r>
            <a:r>
              <a:rPr lang="zh-CN" altLang="en-US" dirty="0"/>
              <a:t>文件夹找到</a:t>
            </a:r>
            <a:r>
              <a:rPr lang="en-US" altLang="zh-CN" dirty="0"/>
              <a:t>setup.py</a:t>
            </a:r>
            <a:r>
              <a:rPr lang="zh-CN" altLang="en-US" dirty="0"/>
              <a:t>，然后按住</a:t>
            </a:r>
            <a:r>
              <a:rPr lang="en-US" altLang="zh-CN" dirty="0"/>
              <a:t>Shift</a:t>
            </a:r>
            <a:r>
              <a:rPr lang="zh-CN" altLang="en-US" dirty="0"/>
              <a:t>后再点击右键进入该文件夹的</a:t>
            </a:r>
            <a:r>
              <a:rPr lang="en-US" altLang="zh-CN" dirty="0"/>
              <a:t>Dos</a:t>
            </a:r>
            <a:r>
              <a:rPr lang="zh-CN" altLang="en-US" dirty="0"/>
              <a:t>命令窗口后输入以下的命令安装即可。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63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方法三：</a:t>
            </a:r>
            <a:r>
              <a:rPr lang="en-US" altLang="zh-CN" b="1" dirty="0" err="1"/>
              <a:t>Pycharm</a:t>
            </a:r>
            <a:r>
              <a:rPr lang="zh-CN" altLang="en-US" b="1" dirty="0"/>
              <a:t>安装</a:t>
            </a:r>
          </a:p>
          <a:p>
            <a:r>
              <a:rPr lang="zh-CN" altLang="en-US" b="1" dirty="0" smtClean="0"/>
              <a:t>方法</a:t>
            </a:r>
            <a:r>
              <a:rPr lang="zh-CN" altLang="en-US" b="1" dirty="0"/>
              <a:t>四</a:t>
            </a:r>
            <a:r>
              <a:rPr lang="zh-CN" altLang="en-US" b="1" dirty="0" smtClean="0"/>
              <a:t>：</a:t>
            </a:r>
            <a:r>
              <a:rPr lang="en-US" altLang="zh-CN" b="1" dirty="0" err="1"/>
              <a:t>whl</a:t>
            </a:r>
            <a:r>
              <a:rPr lang="zh-CN" altLang="en-US" b="1" dirty="0"/>
              <a:t>文件</a:t>
            </a:r>
            <a:r>
              <a:rPr lang="zh-CN" altLang="en-US" b="1" dirty="0" smtClean="0"/>
              <a:t>安装</a:t>
            </a:r>
            <a:endParaRPr lang="en-US" altLang="zh-CN" b="1" dirty="0" smtClean="0"/>
          </a:p>
          <a:p>
            <a:r>
              <a:rPr lang="zh-CN" altLang="en-US" b="1" dirty="0" smtClean="0"/>
              <a:t>方法五：</a:t>
            </a:r>
            <a:r>
              <a:rPr lang="en-US" altLang="zh-CN" b="1" dirty="0" smtClean="0"/>
              <a:t>Anaconda</a:t>
            </a:r>
            <a:r>
              <a:rPr lang="zh-CN" altLang="en-US" b="1" dirty="0" smtClean="0"/>
              <a:t>安装 （ </a:t>
            </a:r>
            <a:r>
              <a:rPr lang="en-US" altLang="zh-CN" b="1" dirty="0">
                <a:hlinkClick r:id="rId2"/>
              </a:rPr>
              <a:t>https://anaconda.org/</a:t>
            </a:r>
            <a:r>
              <a:rPr lang="en-US" altLang="zh-CN" b="1" dirty="0"/>
              <a:t> 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dirty="0" smtClean="0"/>
              <a:t> </a:t>
            </a:r>
            <a:endParaRPr lang="zh-CN" altLang="en-US" b="1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58413"/>
            <a:ext cx="5373216" cy="345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0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 descr="E:\机器人\python资料\pillow安装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9" y="1353131"/>
            <a:ext cx="5616624" cy="36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机器人\python资料\pillow安装成功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068960"/>
            <a:ext cx="5502222" cy="358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 Pillow</a:t>
            </a:r>
          </a:p>
          <a:p>
            <a:r>
              <a:rPr lang="zh-CN" altLang="en-US" dirty="0" smtClean="0"/>
              <a:t>图像读取</a:t>
            </a:r>
            <a:endParaRPr lang="en-US" altLang="zh-CN" dirty="0" smtClean="0"/>
          </a:p>
          <a:p>
            <a:r>
              <a:rPr lang="zh-CN" altLang="en-US" dirty="0" smtClean="0"/>
              <a:t>图像缩放</a:t>
            </a:r>
            <a:endParaRPr lang="en-US" altLang="zh-CN" dirty="0" smtClean="0"/>
          </a:p>
          <a:p>
            <a:r>
              <a:rPr lang="zh-CN" altLang="en-US" dirty="0" smtClean="0"/>
              <a:t>图像裁剪</a:t>
            </a:r>
            <a:endParaRPr lang="en-US" altLang="zh-CN" dirty="0" smtClean="0"/>
          </a:p>
          <a:p>
            <a:r>
              <a:rPr lang="zh-CN" altLang="en-US" dirty="0" smtClean="0"/>
              <a:t>图像合成</a:t>
            </a:r>
            <a:endParaRPr lang="en-US" altLang="zh-CN" dirty="0" smtClean="0"/>
          </a:p>
          <a:p>
            <a:r>
              <a:rPr lang="zh-CN" altLang="en-US" dirty="0" smtClean="0"/>
              <a:t>图像旋转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68760"/>
            <a:ext cx="613056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8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2050" name="Picture 2" descr="E:\机器人\python资料\例程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4"/>
            <a:ext cx="5256584" cy="518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16847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8000" dirty="0" smtClean="0">
                <a:latin typeface="+mn-ea"/>
              </a:rPr>
              <a:t>谢谢！</a:t>
            </a:r>
            <a:endParaRPr lang="zh-CN" altLang="en-US" sz="8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3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主要内容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Python </a:t>
            </a:r>
            <a:r>
              <a:rPr lang="zh-CN" altLang="en-US" sz="3200" dirty="0" smtClean="0"/>
              <a:t>简介</a:t>
            </a:r>
            <a:endParaRPr lang="en-US" altLang="zh-CN" sz="3200" dirty="0"/>
          </a:p>
          <a:p>
            <a:r>
              <a:rPr lang="en-US" altLang="zh-CN" sz="3200" dirty="0" smtClean="0"/>
              <a:t>Python </a:t>
            </a:r>
            <a:r>
              <a:rPr lang="zh-CN" altLang="en-US" sz="3200" dirty="0" smtClean="0"/>
              <a:t>特点</a:t>
            </a:r>
            <a:endParaRPr lang="en-US" altLang="zh-CN" sz="3200" dirty="0" smtClean="0"/>
          </a:p>
          <a:p>
            <a:r>
              <a:rPr lang="en-US" altLang="zh-CN" sz="3200" dirty="0" smtClean="0"/>
              <a:t>Python </a:t>
            </a:r>
            <a:r>
              <a:rPr lang="zh-CN" altLang="en-US" sz="3200" dirty="0" smtClean="0"/>
              <a:t>安装</a:t>
            </a:r>
            <a:endParaRPr lang="en-US" altLang="zh-CN" sz="3200" dirty="0" smtClean="0"/>
          </a:p>
          <a:p>
            <a:r>
              <a:rPr lang="en-US" altLang="zh-CN" sz="3200" dirty="0"/>
              <a:t>Python </a:t>
            </a:r>
            <a:r>
              <a:rPr lang="zh-CN" altLang="en-US" sz="3200" dirty="0"/>
              <a:t>运行 </a:t>
            </a:r>
            <a:endParaRPr lang="en-US" altLang="zh-CN" sz="3200" dirty="0"/>
          </a:p>
          <a:p>
            <a:r>
              <a:rPr lang="en-US" altLang="zh-CN" sz="3200" dirty="0" smtClean="0"/>
              <a:t>Python </a:t>
            </a:r>
            <a:r>
              <a:rPr lang="zh-CN" altLang="en-US" sz="3200" dirty="0" smtClean="0"/>
              <a:t>集成开发环境</a:t>
            </a:r>
            <a:endParaRPr lang="en-US" altLang="zh-CN" sz="3200" dirty="0" smtClean="0"/>
          </a:p>
          <a:p>
            <a:r>
              <a:rPr lang="en-US" altLang="zh-CN" sz="3200" dirty="0" smtClean="0"/>
              <a:t>Python </a:t>
            </a:r>
            <a:r>
              <a:rPr lang="zh-CN" altLang="en-US" sz="3200" dirty="0" smtClean="0"/>
              <a:t>库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1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Guido </a:t>
            </a:r>
            <a:r>
              <a:rPr lang="en-US" altLang="zh-CN" sz="2800" dirty="0"/>
              <a:t>van </a:t>
            </a:r>
            <a:r>
              <a:rPr lang="en-US" altLang="zh-CN" sz="2800" dirty="0" err="1" smtClean="0"/>
              <a:t>Rossum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1989-1991</a:t>
            </a:r>
            <a:r>
              <a:rPr lang="zh-CN" altLang="en-US" sz="2800" dirty="0" smtClean="0"/>
              <a:t>，荷兰</a:t>
            </a:r>
            <a:r>
              <a:rPr lang="zh-CN" altLang="en-US" sz="2800" dirty="0"/>
              <a:t>国家数学和计算机科学研究所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/>
              <a:t>面向对象语言</a:t>
            </a:r>
            <a:endParaRPr lang="en-US" altLang="zh-CN" sz="2800" dirty="0"/>
          </a:p>
          <a:p>
            <a:r>
              <a:rPr lang="zh-CN" altLang="en-US" sz="2800" dirty="0" smtClean="0"/>
              <a:t>解释型语言</a:t>
            </a:r>
            <a:endParaRPr lang="en-US" altLang="zh-CN" sz="2800" dirty="0" smtClean="0"/>
          </a:p>
          <a:p>
            <a:r>
              <a:rPr lang="en-US" altLang="zh-CN" sz="2800" dirty="0" smtClean="0"/>
              <a:t>Python</a:t>
            </a:r>
            <a:r>
              <a:rPr lang="zh-CN" altLang="en-US" sz="2800" dirty="0" smtClean="0"/>
              <a:t>被称为友好</a:t>
            </a:r>
            <a:r>
              <a:rPr lang="zh-CN" altLang="en-US" sz="2800" dirty="0"/>
              <a:t>的语言，原因在于开发人员尽量避免了不成熟或者不重要的优化，其开发的哲学便是“常见的一种应用情形是，使用</a:t>
            </a:r>
            <a:r>
              <a:rPr lang="en-US" altLang="zh-CN" sz="2800" dirty="0"/>
              <a:t>Python</a:t>
            </a:r>
            <a:r>
              <a:rPr lang="zh-CN" altLang="en-US" sz="2800" dirty="0"/>
              <a:t>快速生成程序的原型，然后对其中有特别要求的部分，用更合适的语言改写“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“胶水”</a:t>
            </a:r>
            <a:r>
              <a:rPr lang="zh-CN" altLang="en-US" sz="2800" dirty="0"/>
              <a:t>语言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96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免费开源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易于阅读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易于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丰富的库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5</a:t>
            </a:r>
            <a:r>
              <a:rPr lang="en-US" altLang="zh-CN" dirty="0"/>
              <a:t>.</a:t>
            </a:r>
            <a:r>
              <a:rPr lang="zh-CN" altLang="en-US" dirty="0"/>
              <a:t>互动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en-US" altLang="zh-CN" dirty="0"/>
              <a:t>.</a:t>
            </a:r>
            <a:r>
              <a:rPr lang="zh-CN" altLang="en-US" dirty="0">
                <a:solidFill>
                  <a:srgbClr val="FF0000"/>
                </a:solidFill>
              </a:rPr>
              <a:t>可</a:t>
            </a:r>
            <a:r>
              <a:rPr lang="zh-CN" altLang="en-US" dirty="0" smtClean="0">
                <a:solidFill>
                  <a:srgbClr val="FF0000"/>
                </a:solidFill>
              </a:rPr>
              <a:t>移植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7</a:t>
            </a:r>
            <a:r>
              <a:rPr lang="en-US" altLang="zh-CN" dirty="0"/>
              <a:t>.</a:t>
            </a:r>
            <a:r>
              <a:rPr lang="zh-CN" altLang="en-US" dirty="0">
                <a:solidFill>
                  <a:srgbClr val="FF0000"/>
                </a:solidFill>
              </a:rPr>
              <a:t>可</a:t>
            </a:r>
            <a:r>
              <a:rPr lang="zh-CN" altLang="en-US" dirty="0" smtClean="0">
                <a:solidFill>
                  <a:srgbClr val="FF0000"/>
                </a:solidFill>
              </a:rPr>
              <a:t>扩展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8</a:t>
            </a:r>
            <a:r>
              <a:rPr lang="en-US" altLang="zh-CN" dirty="0"/>
              <a:t>.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en-US" altLang="zh-CN" dirty="0" smtClean="0"/>
              <a:t>9.GUI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en-US" altLang="zh-CN" dirty="0"/>
              <a:t>.</a:t>
            </a:r>
            <a:r>
              <a:rPr lang="zh-CN" altLang="en-US" dirty="0"/>
              <a:t>可</a:t>
            </a:r>
            <a:r>
              <a:rPr lang="zh-CN" altLang="en-US" dirty="0" smtClean="0"/>
              <a:t>嵌入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9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Python 3.x VS  Python 2.x</a:t>
            </a:r>
          </a:p>
          <a:p>
            <a:r>
              <a:rPr lang="en-US" altLang="zh-CN" dirty="0" smtClean="0"/>
              <a:t>Python3.x</a:t>
            </a:r>
            <a:r>
              <a:rPr lang="zh-CN" altLang="en-US" dirty="0" smtClean="0"/>
              <a:t>相对</a:t>
            </a:r>
            <a:r>
              <a:rPr lang="zh-CN" altLang="en-US" dirty="0"/>
              <a:t>于</a:t>
            </a:r>
            <a:r>
              <a:rPr lang="en-US" altLang="zh-CN" dirty="0"/>
              <a:t>Python</a:t>
            </a:r>
            <a:r>
              <a:rPr lang="zh-CN" altLang="en-US" dirty="0"/>
              <a:t>的早期版本</a:t>
            </a:r>
            <a:r>
              <a:rPr lang="zh-CN" altLang="en-US" dirty="0" smtClean="0"/>
              <a:t>，是</a:t>
            </a:r>
            <a:r>
              <a:rPr lang="zh-CN" altLang="en-US" dirty="0"/>
              <a:t>一个较大的升级。</a:t>
            </a:r>
          </a:p>
          <a:p>
            <a:r>
              <a:rPr lang="zh-CN" altLang="en-US" dirty="0"/>
              <a:t>为了不带入过多的累赘，</a:t>
            </a:r>
            <a:r>
              <a:rPr lang="en-US" altLang="zh-CN" dirty="0"/>
              <a:t>Python 3.0</a:t>
            </a:r>
            <a:r>
              <a:rPr lang="zh-CN" altLang="en-US" dirty="0"/>
              <a:t>在设计的时候没有考虑向下相容。</a:t>
            </a:r>
          </a:p>
          <a:p>
            <a:r>
              <a:rPr lang="zh-CN" altLang="en-US" dirty="0" smtClean="0"/>
              <a:t>基于早期</a:t>
            </a:r>
            <a:r>
              <a:rPr lang="en-US" altLang="zh-CN" dirty="0"/>
              <a:t>Python</a:t>
            </a:r>
            <a:r>
              <a:rPr lang="zh-CN" altLang="en-US" dirty="0" smtClean="0"/>
              <a:t>版本的程序都</a:t>
            </a:r>
            <a:r>
              <a:rPr lang="zh-CN" altLang="en-US" dirty="0"/>
              <a:t>无法在</a:t>
            </a:r>
            <a:r>
              <a:rPr lang="en-US" altLang="zh-CN" dirty="0"/>
              <a:t>Python </a:t>
            </a:r>
            <a:r>
              <a:rPr lang="en-US" altLang="zh-CN" dirty="0" smtClean="0"/>
              <a:t>3.0</a:t>
            </a:r>
            <a:r>
              <a:rPr lang="zh-CN" altLang="en-US" dirty="0" smtClean="0"/>
              <a:t>正常运行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为了照顾</a:t>
            </a:r>
            <a:r>
              <a:rPr lang="zh-CN" altLang="en-US" dirty="0" smtClean="0"/>
              <a:t>现有程序，</a:t>
            </a:r>
            <a:r>
              <a:rPr lang="en-US" altLang="zh-CN" dirty="0"/>
              <a:t>Python 2.6</a:t>
            </a:r>
            <a:r>
              <a:rPr lang="zh-CN" altLang="en-US" dirty="0"/>
              <a:t>作为一个过渡版本，基本使用了</a:t>
            </a:r>
            <a:r>
              <a:rPr lang="en-US" altLang="zh-CN" dirty="0"/>
              <a:t>Python 2.x</a:t>
            </a:r>
            <a:r>
              <a:rPr lang="zh-CN" altLang="en-US" dirty="0"/>
              <a:t>的语法和库，同时考虑了向</a:t>
            </a:r>
            <a:r>
              <a:rPr lang="en-US" altLang="zh-CN" dirty="0"/>
              <a:t>Python 3.0</a:t>
            </a:r>
            <a:r>
              <a:rPr lang="zh-CN" altLang="en-US" dirty="0"/>
              <a:t>的迁移，允许使用部分</a:t>
            </a:r>
            <a:r>
              <a:rPr lang="en-US" altLang="zh-CN" dirty="0"/>
              <a:t>Python 3.0</a:t>
            </a:r>
            <a:r>
              <a:rPr lang="zh-CN" altLang="en-US" dirty="0"/>
              <a:t>的语法与函数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新的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程序建议</a:t>
            </a:r>
            <a:r>
              <a:rPr lang="zh-CN" altLang="en-US" dirty="0"/>
              <a:t>使用</a:t>
            </a:r>
            <a:r>
              <a:rPr lang="en-US" altLang="zh-CN" dirty="0"/>
              <a:t>Python 3.0</a:t>
            </a:r>
            <a:r>
              <a:rPr lang="zh-CN" altLang="en-US" dirty="0"/>
              <a:t>版本的语法。</a:t>
            </a:r>
          </a:p>
        </p:txBody>
      </p:sp>
    </p:spTree>
    <p:extLst>
      <p:ext uri="{BB962C8B-B14F-4D97-AF65-F5344CB8AC3E}">
        <p14:creationId xmlns:p14="http://schemas.microsoft.com/office/powerpoint/2010/main" val="16301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机器人\python资料\python主页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 t="13371" r="1402" b="3773"/>
          <a:stretch/>
        </p:blipFill>
        <p:spPr bwMode="auto">
          <a:xfrm>
            <a:off x="143515" y="2499370"/>
            <a:ext cx="8895169" cy="41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84784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Python </a:t>
            </a:r>
            <a:r>
              <a:rPr lang="zh-CN" altLang="en-US" sz="2400" dirty="0" smtClean="0"/>
              <a:t>下载</a:t>
            </a:r>
            <a:endParaRPr lang="zh-CN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22" y="3240782"/>
            <a:ext cx="4763666" cy="3088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6599" y="2037294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官网：</a:t>
            </a:r>
            <a:r>
              <a:rPr lang="en-US" altLang="zh-CN" sz="2000" dirty="0"/>
              <a:t>https://www.python.org/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2915816" y="3212976"/>
            <a:ext cx="79208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15816" y="4150908"/>
            <a:ext cx="79208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t="21791" r="19140"/>
          <a:stretch/>
        </p:blipFill>
        <p:spPr bwMode="auto">
          <a:xfrm>
            <a:off x="1187624" y="2747248"/>
            <a:ext cx="7560840" cy="3671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79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Windows</a:t>
            </a:r>
            <a:r>
              <a:rPr lang="zh-CN" altLang="en-US" b="1" dirty="0"/>
              <a:t>上安装</a:t>
            </a:r>
            <a:r>
              <a:rPr lang="en-US" altLang="zh-CN" b="1" dirty="0"/>
              <a:t>Python</a:t>
            </a:r>
          </a:p>
          <a:p>
            <a:r>
              <a:rPr lang="zh-CN" altLang="en-US" dirty="0"/>
              <a:t>首先，根据你的</a:t>
            </a:r>
            <a:r>
              <a:rPr lang="en-US" altLang="zh-CN" dirty="0"/>
              <a:t>Windows</a:t>
            </a:r>
            <a:r>
              <a:rPr lang="zh-CN" altLang="en-US" dirty="0"/>
              <a:t>版本（</a:t>
            </a:r>
            <a:r>
              <a:rPr lang="en-US" altLang="zh-CN" dirty="0"/>
              <a:t>64</a:t>
            </a:r>
            <a:r>
              <a:rPr lang="zh-CN" altLang="en-US" dirty="0"/>
              <a:t>位还是</a:t>
            </a:r>
            <a:r>
              <a:rPr lang="en-US" altLang="zh-CN" dirty="0"/>
              <a:t>32</a:t>
            </a:r>
            <a:r>
              <a:rPr lang="zh-CN" altLang="en-US" dirty="0"/>
              <a:t>位）从</a:t>
            </a:r>
            <a:r>
              <a:rPr lang="en-US" altLang="zh-CN" dirty="0"/>
              <a:t>Python</a:t>
            </a:r>
            <a:r>
              <a:rPr lang="zh-CN" altLang="en-US" dirty="0"/>
              <a:t>的官方网站下载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对应</a:t>
            </a:r>
            <a:r>
              <a:rPr lang="zh-CN" altLang="en-US" dirty="0"/>
              <a:t>的</a:t>
            </a:r>
            <a:r>
              <a:rPr lang="en-US" altLang="zh-CN" dirty="0">
                <a:hlinkClick r:id="rId2"/>
              </a:rPr>
              <a:t>64</a:t>
            </a:r>
            <a:r>
              <a:rPr lang="zh-CN" altLang="en-US" dirty="0">
                <a:hlinkClick r:id="rId2"/>
              </a:rPr>
              <a:t>位安装程序</a:t>
            </a:r>
            <a:r>
              <a:rPr lang="zh-CN" altLang="en-US" dirty="0"/>
              <a:t>或</a:t>
            </a:r>
            <a:r>
              <a:rPr lang="en-US" altLang="zh-CN" dirty="0">
                <a:hlinkClick r:id="rId3"/>
              </a:rPr>
              <a:t>32</a:t>
            </a:r>
            <a:r>
              <a:rPr lang="zh-CN" altLang="en-US" dirty="0">
                <a:hlinkClick r:id="rId3"/>
              </a:rPr>
              <a:t>位安装</a:t>
            </a:r>
            <a:r>
              <a:rPr lang="zh-CN" altLang="en-US" dirty="0" smtClean="0">
                <a:hlinkClick r:id="rId3"/>
              </a:rPr>
              <a:t>程序</a:t>
            </a:r>
            <a:r>
              <a:rPr lang="zh-CN" altLang="en-US" dirty="0" smtClean="0"/>
              <a:t>），</a:t>
            </a:r>
            <a:r>
              <a:rPr lang="zh-CN" altLang="en-US" dirty="0"/>
              <a:t>然后，运行下载的</a:t>
            </a:r>
            <a:r>
              <a:rPr lang="en-US" altLang="zh-CN" dirty="0"/>
              <a:t>EXE</a:t>
            </a:r>
            <a:r>
              <a:rPr lang="zh-CN" altLang="en-US" dirty="0"/>
              <a:t>安装</a:t>
            </a:r>
            <a:r>
              <a:rPr lang="zh-CN" altLang="en-US" dirty="0" smtClean="0"/>
              <a:t>包；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82589"/>
            <a:ext cx="5400600" cy="332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0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877272"/>
            <a:ext cx="8229600" cy="695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‘</a:t>
            </a:r>
            <a:r>
              <a:rPr lang="en-US" altLang="zh-CN" sz="2000" dirty="0"/>
              <a:t>python’ </a:t>
            </a:r>
            <a:r>
              <a:rPr lang="zh-CN" altLang="en-US" sz="2000" dirty="0"/>
              <a:t>不是内部或外部命令，也不是可运行的程序或批处理文件。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87" y="2204864"/>
            <a:ext cx="762162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09600" y="1643402"/>
            <a:ext cx="5760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/>
              <a:t>打开命令窗口，输入 </a:t>
            </a:r>
            <a:r>
              <a:rPr lang="en-US" altLang="zh-CN" sz="2400" dirty="0"/>
              <a:t>python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18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11087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环境变量配置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/>
              <a:t>我</a:t>
            </a:r>
            <a:r>
              <a:rPr lang="zh-CN" altLang="en-US" sz="1800" dirty="0"/>
              <a:t>的电脑</a:t>
            </a:r>
            <a:r>
              <a:rPr lang="en-US" altLang="zh-CN" sz="1800" dirty="0"/>
              <a:t>-&gt;</a:t>
            </a:r>
            <a:r>
              <a:rPr lang="zh-CN" altLang="en-US" sz="1800" dirty="0"/>
              <a:t>属性</a:t>
            </a:r>
            <a:r>
              <a:rPr lang="en-US" altLang="zh-CN" sz="1800" dirty="0"/>
              <a:t>-&gt;</a:t>
            </a:r>
            <a:r>
              <a:rPr lang="zh-CN" altLang="en-US" sz="1800" dirty="0"/>
              <a:t>高级</a:t>
            </a:r>
            <a:r>
              <a:rPr lang="en-US" altLang="zh-CN" sz="1800" dirty="0"/>
              <a:t>-&gt;</a:t>
            </a:r>
            <a:r>
              <a:rPr lang="zh-CN" altLang="en-US" sz="1800" dirty="0"/>
              <a:t>环境变量</a:t>
            </a:r>
            <a:r>
              <a:rPr lang="en-US" altLang="zh-CN" sz="1800" dirty="0"/>
              <a:t>-&gt;</a:t>
            </a:r>
            <a:r>
              <a:rPr lang="zh-CN" altLang="en-US" sz="1800" dirty="0"/>
              <a:t>系统变量中的</a:t>
            </a:r>
            <a:r>
              <a:rPr lang="en-US" altLang="zh-CN" sz="1800" dirty="0" smtClean="0"/>
              <a:t>PATH</a:t>
            </a:r>
            <a:r>
              <a:rPr lang="zh-CN" altLang="en-US" sz="1800" dirty="0" smtClean="0"/>
              <a:t>设为：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安装路径</a:t>
            </a:r>
            <a:endParaRPr lang="zh-CN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7624" y="2276872"/>
            <a:ext cx="6378108" cy="425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7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612</TotalTime>
  <Words>1145</Words>
  <Application>Microsoft Office PowerPoint</Application>
  <PresentationFormat>全屏显示(4:3)</PresentationFormat>
  <Paragraphs>113</Paragraphs>
  <Slides>19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透明</vt:lpstr>
      <vt:lpstr>PowerPoint 演示文稿</vt:lpstr>
      <vt:lpstr>主要内容</vt:lpstr>
      <vt:lpstr>Python 简介</vt:lpstr>
      <vt:lpstr>Python 特点</vt:lpstr>
      <vt:lpstr>Python 安装</vt:lpstr>
      <vt:lpstr>Python 安装</vt:lpstr>
      <vt:lpstr>Python 安装</vt:lpstr>
      <vt:lpstr>Python 安装</vt:lpstr>
      <vt:lpstr>Python 安装</vt:lpstr>
      <vt:lpstr>Python 安装</vt:lpstr>
      <vt:lpstr>Python 运行</vt:lpstr>
      <vt:lpstr>Python 集成开发环境</vt:lpstr>
      <vt:lpstr>Python 库</vt:lpstr>
      <vt:lpstr>Python 库</vt:lpstr>
      <vt:lpstr>Python 库</vt:lpstr>
      <vt:lpstr>Python 库</vt:lpstr>
      <vt:lpstr>Python 库</vt:lpstr>
      <vt:lpstr>Python 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49</cp:revision>
  <dcterms:created xsi:type="dcterms:W3CDTF">2018-05-15T13:23:44Z</dcterms:created>
  <dcterms:modified xsi:type="dcterms:W3CDTF">2018-05-18T02:15:36Z</dcterms:modified>
</cp:coreProperties>
</file>