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custDataLst>
    <p:tags r:id="rId4"/>
  </p:custDataLst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A84124C-1A0B-40B7-8DAF-C9123A73637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CAF9ED-07DC-4A11-8D7F-57B35C25682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4694" autoAdjust="0"/>
  </p:normalViewPr>
  <p:slideViewPr>
    <p:cSldViewPr snapToGrid="0">
      <p:cViewPr varScale="1">
        <p:scale>
          <a:sx n="91" d="100"/>
          <a:sy n="91" d="100"/>
        </p:scale>
        <p:origin x="76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90" d="100"/>
          <a:sy n="90" d="100"/>
        </p:scale>
        <p:origin x="3024" y="17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D0A5018F-A2A4-40B5-9316-FC397CBB0643}" type="datetime1">
              <a:rPr lang="zh-CN" altLang="en-US" smtClean="0"/>
              <a:t>2024/9/20</a:t>
            </a:fld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252E09DC-941F-4C8C-8BBF-95705A7AA199}" type="datetime1">
              <a:rPr lang="zh-CN" altLang="en-US" smtClean="0"/>
              <a:t>2024/9/20</a:t>
            </a:fld>
            <a:endParaRPr 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CC5DA344-5FA2-43F7-9D95-CA56C82B080A}" type="slidenum">
              <a:rPr lang="en-US" altLang="zh-CN" smtClean="0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(F) 10"/>
          <p:cNvSpPr/>
          <p:nvPr userDrawn="1"/>
        </p:nvSpPr>
        <p:spPr>
          <a:xfrm>
            <a:off x="0" y="0"/>
            <a:ext cx="7470792" cy="6858000"/>
          </a:xfrm>
          <a:custGeom>
            <a:avLst/>
            <a:gdLst>
              <a:gd name="connsiteX0" fmla="*/ 0 w 7470792"/>
              <a:gd name="connsiteY0" fmla="*/ 0 h 6858000"/>
              <a:gd name="connsiteX1" fmla="*/ 7470792 w 7470792"/>
              <a:gd name="connsiteY1" fmla="*/ 0 h 6858000"/>
              <a:gd name="connsiteX2" fmla="*/ 5633197 w 7470792"/>
              <a:gd name="connsiteY2" fmla="*/ 6858000 h 6858000"/>
              <a:gd name="connsiteX3" fmla="*/ 0 w 74707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0792" h="6858000">
                <a:moveTo>
                  <a:pt x="0" y="0"/>
                </a:moveTo>
                <a:lnTo>
                  <a:pt x="7470792" y="0"/>
                </a:lnTo>
                <a:lnTo>
                  <a:pt x="56331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>
              <a:ln>
                <a:noFill/>
              </a:ln>
            </a:endParaRPr>
          </a:p>
        </p:txBody>
      </p:sp>
      <p:cxnSp>
        <p:nvCxnSpPr>
          <p:cNvPr id="8" name="直接连接符​​(S) 7"/>
          <p:cNvCxnSpPr/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(S) 8"/>
          <p:cNvCxnSpPr/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​​(S) 9"/>
          <p:cNvCxnSpPr/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​​(S) 10"/>
          <p:cNvCxnSpPr/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/>
          <p:cNvCxnSpPr/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​​(S) 12"/>
          <p:cNvCxnSpPr/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​​(S) 13"/>
          <p:cNvCxnSpPr/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685800"/>
            <a:ext cx="9144000" cy="2826026"/>
          </a:xfrm>
        </p:spPr>
        <p:txBody>
          <a:bodyPr rtlCol="0" anchor="b">
            <a:noAutofit/>
          </a:bodyPr>
          <a:lstStyle>
            <a:lvl1pPr algn="ctr">
              <a:defRPr lang="zh-CN" sz="44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+图片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​​(S) 6"/>
          <p:cNvCxnSpPr/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​​(S) 7"/>
          <p:cNvCxnSpPr/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rtlCol="0" anchor="b" anchorCtr="0">
            <a:noAutofit/>
          </a:bodyPr>
          <a:lstStyle>
            <a:lvl1pPr>
              <a:defRPr lang="zh-CN" sz="36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0" hasCustomPrompt="1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 rtlCol="0">
            <a:normAutofit/>
          </a:bodyPr>
          <a:lstStyle>
            <a:lvl1pPr marL="0" indent="0" algn="ctr">
              <a:buNone/>
              <a:defRPr lang="zh-CN" sz="2000"/>
            </a:lvl1pPr>
          </a:lstStyle>
          <a:p>
            <a:pPr rtl="0"/>
            <a:r>
              <a:rPr lang="zh-CN"/>
              <a:t>单击图标以添加图片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 flipV="1">
            <a:off x="3946072" y="1007453"/>
            <a:ext cx="4972878" cy="74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970116" y="2148577"/>
            <a:ext cx="6941703" cy="4318367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lang="zh-CN" sz="1800"/>
            </a:lvl1pPr>
            <a:lvl2pPr>
              <a:spcBef>
                <a:spcPts val="1000"/>
              </a:spcBef>
              <a:spcAft>
                <a:spcPts val="500"/>
              </a:spcAft>
              <a:defRPr lang="zh-CN" sz="1600"/>
            </a:lvl2pPr>
            <a:lvl3pPr>
              <a:spcBef>
                <a:spcPts val="1000"/>
              </a:spcBef>
              <a:spcAft>
                <a:spcPts val="500"/>
              </a:spcAft>
              <a:defRPr lang="zh-CN" sz="1400"/>
            </a:lvl3pPr>
            <a:lvl4pPr>
              <a:spcBef>
                <a:spcPts val="1000"/>
              </a:spcBef>
              <a:spcAft>
                <a:spcPts val="500"/>
              </a:spcAft>
              <a:defRPr lang="zh-CN" sz="1200"/>
            </a:lvl4pPr>
            <a:lvl5pPr>
              <a:spcBef>
                <a:spcPts val="1000"/>
              </a:spcBef>
              <a:spcAft>
                <a:spcPts val="500"/>
              </a:spcAft>
              <a:defRPr lang="zh-CN" sz="1200"/>
            </a:lvl5pPr>
          </a:lstStyle>
          <a:p>
            <a:pPr lvl="0" rtl="0"/>
            <a:r>
              <a:rPr lang="zh-CN" altLang="en-US" noProof="0" dirty="0"/>
              <a:t>单击此处添加文本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+图片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​​(S) 6"/>
          <p:cNvCxnSpPr/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​​(S) 7"/>
          <p:cNvCxnSpPr/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(S) 8"/>
          <p:cNvCxnSpPr/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​​(S) 9"/>
          <p:cNvCxnSpPr/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图片占位符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4763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-1" fmla="*/ 0 w 7813675"/>
              <a:gd name="connsiteY0-2" fmla="*/ 0 h 6903720"/>
              <a:gd name="connsiteX1-3" fmla="*/ 7813675 w 7813675"/>
              <a:gd name="connsiteY1-4" fmla="*/ 0 h 6903720"/>
              <a:gd name="connsiteX2-5" fmla="*/ 7813675 w 7813675"/>
              <a:gd name="connsiteY2-6" fmla="*/ 6903720 h 6903720"/>
              <a:gd name="connsiteX3-7" fmla="*/ 798854 w 7813675"/>
              <a:gd name="connsiteY3-8" fmla="*/ 6867163 h 6903720"/>
              <a:gd name="connsiteX4-9" fmla="*/ 0 w 7813675"/>
              <a:gd name="connsiteY4-10" fmla="*/ 6903720 h 6903720"/>
              <a:gd name="connsiteX5" fmla="*/ 0 w 7813675"/>
              <a:gd name="connsiteY5" fmla="*/ 0 h 6903720"/>
              <a:gd name="connsiteX0-11" fmla="*/ 0 w 7813675"/>
              <a:gd name="connsiteY0-12" fmla="*/ 0 h 6907803"/>
              <a:gd name="connsiteX1-13" fmla="*/ 7813675 w 7813675"/>
              <a:gd name="connsiteY1-14" fmla="*/ 0 h 6907803"/>
              <a:gd name="connsiteX2-15" fmla="*/ 7813675 w 7813675"/>
              <a:gd name="connsiteY2-16" fmla="*/ 6903720 h 6907803"/>
              <a:gd name="connsiteX3-17" fmla="*/ 809014 w 7813675"/>
              <a:gd name="connsiteY3-18" fmla="*/ 6907803 h 6907803"/>
              <a:gd name="connsiteX4-19" fmla="*/ 0 w 7813675"/>
              <a:gd name="connsiteY4-20" fmla="*/ 6903720 h 6907803"/>
              <a:gd name="connsiteX5-21" fmla="*/ 0 w 7813675"/>
              <a:gd name="connsiteY5-22" fmla="*/ 0 h 6907803"/>
              <a:gd name="connsiteX0-23" fmla="*/ 0 w 7813675"/>
              <a:gd name="connsiteY0-24" fmla="*/ 0 h 6903720"/>
              <a:gd name="connsiteX1-25" fmla="*/ 7813675 w 7813675"/>
              <a:gd name="connsiteY1-26" fmla="*/ 0 h 6903720"/>
              <a:gd name="connsiteX2-27" fmla="*/ 7813675 w 7813675"/>
              <a:gd name="connsiteY2-28" fmla="*/ 6903720 h 6903720"/>
              <a:gd name="connsiteX3-29" fmla="*/ 809014 w 7813675"/>
              <a:gd name="connsiteY3-30" fmla="*/ 6887483 h 6903720"/>
              <a:gd name="connsiteX4-31" fmla="*/ 0 w 7813675"/>
              <a:gd name="connsiteY4-32" fmla="*/ 6903720 h 6903720"/>
              <a:gd name="connsiteX5-33" fmla="*/ 0 w 7813675"/>
              <a:gd name="connsiteY5-34" fmla="*/ 0 h 6903720"/>
              <a:gd name="connsiteX0-35" fmla="*/ 0 w 7813675"/>
              <a:gd name="connsiteY0-36" fmla="*/ 0 h 6903720"/>
              <a:gd name="connsiteX1-37" fmla="*/ 7813675 w 7813675"/>
              <a:gd name="connsiteY1-38" fmla="*/ 0 h 6903720"/>
              <a:gd name="connsiteX2-39" fmla="*/ 7813675 w 7813675"/>
              <a:gd name="connsiteY2-40" fmla="*/ 6903720 h 6903720"/>
              <a:gd name="connsiteX3-41" fmla="*/ 809014 w 7813675"/>
              <a:gd name="connsiteY3-42" fmla="*/ 6887483 h 6903720"/>
              <a:gd name="connsiteX4-43" fmla="*/ 0 w 7813675"/>
              <a:gd name="connsiteY4-44" fmla="*/ 6903720 h 6903720"/>
              <a:gd name="connsiteX5-45" fmla="*/ 0 w 7813675"/>
              <a:gd name="connsiteY5-46" fmla="*/ 0 h 6903720"/>
              <a:gd name="connsiteX0-47" fmla="*/ 0 w 7813675"/>
              <a:gd name="connsiteY0-48" fmla="*/ 0 h 6903720"/>
              <a:gd name="connsiteX1-49" fmla="*/ 7813675 w 7813675"/>
              <a:gd name="connsiteY1-50" fmla="*/ 0 h 6903720"/>
              <a:gd name="connsiteX2-51" fmla="*/ 7813675 w 7813675"/>
              <a:gd name="connsiteY2-52" fmla="*/ 6903720 h 6903720"/>
              <a:gd name="connsiteX3-53" fmla="*/ 809014 w 7813675"/>
              <a:gd name="connsiteY3-54" fmla="*/ 6898913 h 6903720"/>
              <a:gd name="connsiteX4-55" fmla="*/ 0 w 7813675"/>
              <a:gd name="connsiteY4-56" fmla="*/ 6903720 h 6903720"/>
              <a:gd name="connsiteX5-57" fmla="*/ 0 w 7813675"/>
              <a:gd name="connsiteY5-58" fmla="*/ 0 h 6903720"/>
              <a:gd name="connsiteX0-59" fmla="*/ 0 w 7813675"/>
              <a:gd name="connsiteY0-60" fmla="*/ 0 h 6903720"/>
              <a:gd name="connsiteX1-61" fmla="*/ 7813675 w 7813675"/>
              <a:gd name="connsiteY1-62" fmla="*/ 0 h 6903720"/>
              <a:gd name="connsiteX2-63" fmla="*/ 7813675 w 7813675"/>
              <a:gd name="connsiteY2-64" fmla="*/ 6903720 h 6903720"/>
              <a:gd name="connsiteX3-65" fmla="*/ 740434 w 7813675"/>
              <a:gd name="connsiteY3-66" fmla="*/ 6898913 h 6903720"/>
              <a:gd name="connsiteX4-67" fmla="*/ 0 w 7813675"/>
              <a:gd name="connsiteY4-68" fmla="*/ 6903720 h 6903720"/>
              <a:gd name="connsiteX5-69" fmla="*/ 0 w 7813675"/>
              <a:gd name="connsiteY5-70" fmla="*/ 0 h 6903720"/>
              <a:gd name="connsiteX0-71" fmla="*/ 0 w 7813675"/>
              <a:gd name="connsiteY0-72" fmla="*/ 0 h 6907385"/>
              <a:gd name="connsiteX1-73" fmla="*/ 7813675 w 7813675"/>
              <a:gd name="connsiteY1-74" fmla="*/ 0 h 6907385"/>
              <a:gd name="connsiteX2-75" fmla="*/ 7813675 w 7813675"/>
              <a:gd name="connsiteY2-76" fmla="*/ 6903720 h 6907385"/>
              <a:gd name="connsiteX3-77" fmla="*/ 6359380 w 7813675"/>
              <a:gd name="connsiteY3-78" fmla="*/ 6907385 h 6907385"/>
              <a:gd name="connsiteX4-79" fmla="*/ 740434 w 7813675"/>
              <a:gd name="connsiteY4-80" fmla="*/ 6898913 h 6907385"/>
              <a:gd name="connsiteX5-81" fmla="*/ 0 w 7813675"/>
              <a:gd name="connsiteY5-82" fmla="*/ 6903720 h 6907385"/>
              <a:gd name="connsiteX6" fmla="*/ 0 w 7813675"/>
              <a:gd name="connsiteY6" fmla="*/ 0 h 6907385"/>
              <a:gd name="connsiteX0-83" fmla="*/ 3320 w 7816995"/>
              <a:gd name="connsiteY0-84" fmla="*/ 0 h 6907385"/>
              <a:gd name="connsiteX1-85" fmla="*/ 7816995 w 7816995"/>
              <a:gd name="connsiteY1-86" fmla="*/ 0 h 6907385"/>
              <a:gd name="connsiteX2-87" fmla="*/ 7816995 w 7816995"/>
              <a:gd name="connsiteY2-88" fmla="*/ 6903720 h 6907385"/>
              <a:gd name="connsiteX3-89" fmla="*/ 6362700 w 7816995"/>
              <a:gd name="connsiteY3-90" fmla="*/ 6907385 h 6907385"/>
              <a:gd name="connsiteX4-91" fmla="*/ 743754 w 7816995"/>
              <a:gd name="connsiteY4-92" fmla="*/ 6898913 h 6907385"/>
              <a:gd name="connsiteX5-93" fmla="*/ 3320 w 7816995"/>
              <a:gd name="connsiteY5-94" fmla="*/ 6903720 h 6907385"/>
              <a:gd name="connsiteX6-95" fmla="*/ 0 w 7816995"/>
              <a:gd name="connsiteY6-96" fmla="*/ 2510645 h 6907385"/>
              <a:gd name="connsiteX7" fmla="*/ 3320 w 7816995"/>
              <a:gd name="connsiteY7" fmla="*/ 0 h 6907385"/>
              <a:gd name="connsiteX0-97" fmla="*/ 3320 w 7816995"/>
              <a:gd name="connsiteY0-98" fmla="*/ 0 h 6907385"/>
              <a:gd name="connsiteX1-99" fmla="*/ 7816995 w 7816995"/>
              <a:gd name="connsiteY1-100" fmla="*/ 0 h 6907385"/>
              <a:gd name="connsiteX2-101" fmla="*/ 7816995 w 7816995"/>
              <a:gd name="connsiteY2-102" fmla="*/ 6903720 h 6907385"/>
              <a:gd name="connsiteX3-103" fmla="*/ 6362700 w 7816995"/>
              <a:gd name="connsiteY3-104" fmla="*/ 6907385 h 6907385"/>
              <a:gd name="connsiteX4-105" fmla="*/ 743754 w 7816995"/>
              <a:gd name="connsiteY4-106" fmla="*/ 6898913 h 6907385"/>
              <a:gd name="connsiteX5-107" fmla="*/ 2876060 w 7816995"/>
              <a:gd name="connsiteY5-108" fmla="*/ 4644390 h 6907385"/>
              <a:gd name="connsiteX6-109" fmla="*/ 0 w 7816995"/>
              <a:gd name="connsiteY6-110" fmla="*/ 2510645 h 6907385"/>
              <a:gd name="connsiteX7-111" fmla="*/ 3320 w 7816995"/>
              <a:gd name="connsiteY7-112" fmla="*/ 0 h 6907385"/>
              <a:gd name="connsiteX0-113" fmla="*/ 3320 w 7816995"/>
              <a:gd name="connsiteY0-114" fmla="*/ 0 h 6907385"/>
              <a:gd name="connsiteX1-115" fmla="*/ 7816995 w 7816995"/>
              <a:gd name="connsiteY1-116" fmla="*/ 0 h 6907385"/>
              <a:gd name="connsiteX2-117" fmla="*/ 7816995 w 7816995"/>
              <a:gd name="connsiteY2-118" fmla="*/ 6903720 h 6907385"/>
              <a:gd name="connsiteX3-119" fmla="*/ 6362700 w 7816995"/>
              <a:gd name="connsiteY3-120" fmla="*/ 6907385 h 6907385"/>
              <a:gd name="connsiteX4-121" fmla="*/ 743754 w 7816995"/>
              <a:gd name="connsiteY4-122" fmla="*/ 6898913 h 6907385"/>
              <a:gd name="connsiteX5-123" fmla="*/ 2876060 w 7816995"/>
              <a:gd name="connsiteY5-124" fmla="*/ 4644390 h 6907385"/>
              <a:gd name="connsiteX6-125" fmla="*/ 0 w 7816995"/>
              <a:gd name="connsiteY6-126" fmla="*/ 2510645 h 6907385"/>
              <a:gd name="connsiteX7-127" fmla="*/ 3320 w 7816995"/>
              <a:gd name="connsiteY7-128" fmla="*/ 0 h 6907385"/>
              <a:gd name="connsiteX0-129" fmla="*/ 3320 w 7816995"/>
              <a:gd name="connsiteY0-130" fmla="*/ 0 h 6907385"/>
              <a:gd name="connsiteX1-131" fmla="*/ 7816995 w 7816995"/>
              <a:gd name="connsiteY1-132" fmla="*/ 0 h 6907385"/>
              <a:gd name="connsiteX2-133" fmla="*/ 7816995 w 7816995"/>
              <a:gd name="connsiteY2-134" fmla="*/ 6903720 h 6907385"/>
              <a:gd name="connsiteX3-135" fmla="*/ 6362700 w 7816995"/>
              <a:gd name="connsiteY3-136" fmla="*/ 6907385 h 6907385"/>
              <a:gd name="connsiteX4-137" fmla="*/ 743754 w 7816995"/>
              <a:gd name="connsiteY4-138" fmla="*/ 6898913 h 6907385"/>
              <a:gd name="connsiteX5-139" fmla="*/ 2876060 w 7816995"/>
              <a:gd name="connsiteY5-140" fmla="*/ 4644390 h 6907385"/>
              <a:gd name="connsiteX6-141" fmla="*/ 0 w 7816995"/>
              <a:gd name="connsiteY6-142" fmla="*/ 2510645 h 6907385"/>
              <a:gd name="connsiteX7-143" fmla="*/ 3320 w 7816995"/>
              <a:gd name="connsiteY7-144" fmla="*/ 0 h 6907385"/>
              <a:gd name="connsiteX0-145" fmla="*/ 3320 w 7816995"/>
              <a:gd name="connsiteY0-146" fmla="*/ 0 h 6907385"/>
              <a:gd name="connsiteX1-147" fmla="*/ 7816995 w 7816995"/>
              <a:gd name="connsiteY1-148" fmla="*/ 0 h 6907385"/>
              <a:gd name="connsiteX2-149" fmla="*/ 2899555 w 7816995"/>
              <a:gd name="connsiteY2-150" fmla="*/ 4648200 h 6907385"/>
              <a:gd name="connsiteX3-151" fmla="*/ 6362700 w 7816995"/>
              <a:gd name="connsiteY3-152" fmla="*/ 6907385 h 6907385"/>
              <a:gd name="connsiteX4-153" fmla="*/ 743754 w 7816995"/>
              <a:gd name="connsiteY4-154" fmla="*/ 6898913 h 6907385"/>
              <a:gd name="connsiteX5-155" fmla="*/ 2876060 w 7816995"/>
              <a:gd name="connsiteY5-156" fmla="*/ 4644390 h 6907385"/>
              <a:gd name="connsiteX6-157" fmla="*/ 0 w 7816995"/>
              <a:gd name="connsiteY6-158" fmla="*/ 2510645 h 6907385"/>
              <a:gd name="connsiteX7-159" fmla="*/ 3320 w 7816995"/>
              <a:gd name="connsiteY7-160" fmla="*/ 0 h 69073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95" y="connsiteY6-96"/>
              </a:cxn>
              <a:cxn ang="0">
                <a:pos x="connsiteX7-111" y="connsiteY7-112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lIns="274320" tIns="274320" rtlCol="0">
            <a:normAutofit/>
          </a:bodyPr>
          <a:lstStyle>
            <a:lvl1pPr marL="0" indent="0">
              <a:buNone/>
              <a:defRPr lang="zh-CN" sz="2000"/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rtlCol="0" anchor="b">
            <a:noAutofit/>
          </a:bodyPr>
          <a:lstStyle>
            <a:defPPr>
              <a:defRPr lang="zh-CN"/>
            </a:defPPr>
          </a:lstStyle>
          <a:p>
            <a:pPr rtl="0"/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rtlCol="0"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lang="zh-CN"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lang="zh-CN"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lang="zh-CN"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lang="zh-CN"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lang="zh-CN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zh-CN" altLang="en-US" noProof="0" dirty="0"/>
              <a:t>单击此处添加文本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​​(S) 7"/>
          <p:cNvCxnSpPr/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(S) 8"/>
          <p:cNvCxnSpPr/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​​(S) 9"/>
          <p:cNvCxnSpPr/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​​(S) 10"/>
          <p:cNvCxnSpPr/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/>
          <p:cNvCxnSpPr/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​​(S) 12"/>
          <p:cNvCxnSpPr/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​​(S) 13"/>
          <p:cNvCxnSpPr/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 anchor="b" anchorCtr="0">
            <a:noAutofit/>
          </a:bodyPr>
          <a:lstStyle>
            <a:lvl1pPr>
              <a:defRPr lang="zh-CN" sz="3600"/>
            </a:lvl1pPr>
          </a:lstStyle>
          <a:p>
            <a:pPr rtl="0"/>
            <a:r>
              <a:rPr lang="zh-CN" altLang="en-US" noProof="0" dirty="0"/>
              <a:t>单击此处添加标题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4" hasCustomPrompt="1"/>
          </p:nvPr>
        </p:nvSpPr>
        <p:spPr>
          <a:xfrm>
            <a:off x="834960" y="2032663"/>
            <a:ext cx="5153753" cy="406749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lang="zh-CN" sz="1800"/>
            </a:lvl1pPr>
            <a:lvl2pPr marL="0">
              <a:spcBef>
                <a:spcPts val="1000"/>
              </a:spcBef>
              <a:spcAft>
                <a:spcPts val="500"/>
              </a:spcAft>
              <a:defRPr lang="zh-CN" sz="1800"/>
            </a:lvl2pPr>
            <a:lvl3pPr marL="457200">
              <a:spcBef>
                <a:spcPts val="1000"/>
              </a:spcBef>
              <a:spcAft>
                <a:spcPts val="500"/>
              </a:spcAft>
              <a:defRPr lang="zh-CN" sz="1800"/>
            </a:lvl3pPr>
            <a:lvl4pPr marL="685800">
              <a:spcBef>
                <a:spcPts val="1000"/>
              </a:spcBef>
              <a:spcAft>
                <a:spcPts val="500"/>
              </a:spcAft>
              <a:defRPr lang="zh-CN" sz="1800"/>
            </a:lvl4pPr>
            <a:lvl5pPr marL="914400">
              <a:spcBef>
                <a:spcPts val="1000"/>
              </a:spcBef>
              <a:spcAft>
                <a:spcPts val="500"/>
              </a:spcAft>
              <a:defRPr lang="zh-CN" sz="1800"/>
            </a:lvl5pPr>
          </a:lstStyle>
          <a:p>
            <a:pPr lvl="0" rtl="0"/>
            <a:r>
              <a:rPr lang="zh-CN" altLang="en-US" noProof="0" dirty="0"/>
              <a:t>单击此处添加文本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3" hasCustomPrompt="1"/>
          </p:nvPr>
        </p:nvSpPr>
        <p:spPr>
          <a:xfrm>
            <a:off x="6203288" y="2032663"/>
            <a:ext cx="5150512" cy="406749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lang="zh-CN" sz="1800"/>
            </a:lvl1pPr>
            <a:lvl2pPr marL="0">
              <a:spcBef>
                <a:spcPts val="1000"/>
              </a:spcBef>
              <a:spcAft>
                <a:spcPts val="500"/>
              </a:spcAft>
              <a:defRPr lang="zh-CN" sz="1800"/>
            </a:lvl2pPr>
            <a:lvl3pPr marL="457200">
              <a:spcBef>
                <a:spcPts val="1000"/>
              </a:spcBef>
              <a:spcAft>
                <a:spcPts val="500"/>
              </a:spcAft>
              <a:defRPr lang="zh-CN" sz="1800"/>
            </a:lvl3pPr>
            <a:lvl4pPr marL="685800">
              <a:spcBef>
                <a:spcPts val="1000"/>
              </a:spcBef>
              <a:spcAft>
                <a:spcPts val="500"/>
              </a:spcAft>
              <a:defRPr lang="zh-CN" sz="1800"/>
            </a:lvl4pPr>
            <a:lvl5pPr marL="914400">
              <a:spcBef>
                <a:spcPts val="1000"/>
              </a:spcBef>
              <a:spcAft>
                <a:spcPts val="500"/>
              </a:spcAft>
              <a:defRPr lang="zh-CN" sz="1800"/>
            </a:lvl5pPr>
          </a:lstStyle>
          <a:p>
            <a:pPr lvl="0" rtl="0"/>
            <a:r>
              <a:rPr lang="zh-CN" altLang="en-US" noProof="0" dirty="0"/>
              <a:t>单击此处添加文本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D6D8061D-18C3-4F4F-85EF-561633F58754}" type="datetimeFigureOut">
              <a:rPr lang="en-US" altLang="zh-CN" noProof="0" smtClean="0"/>
              <a:t>9/20/2024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CBD12358-51D2-46B3-9BDE-DF29528B945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4" name="直接连接符 3"/>
          <p:cNvCxnSpPr>
            <a:stCxn id="2" idx="1"/>
          </p:cNvCxnSpPr>
          <p:nvPr userDrawn="1"/>
        </p:nvCxnSpPr>
        <p:spPr>
          <a:xfrm flipV="1">
            <a:off x="838200" y="1020417"/>
            <a:ext cx="4972878" cy="74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​​(S) 7"/>
          <p:cNvCxnSpPr/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(S) 8"/>
          <p:cNvCxnSpPr/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​​(S) 9"/>
          <p:cNvCxnSpPr/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​​(S) 10"/>
          <p:cNvCxnSpPr/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/>
          <p:cNvCxnSpPr/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​​(S) 12"/>
          <p:cNvCxnSpPr/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​​(S) 13"/>
          <p:cNvCxnSpPr/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 anchor="b" anchorCtr="0">
            <a:noAutofit/>
          </a:bodyPr>
          <a:lstStyle>
            <a:lvl1pPr>
              <a:defRPr lang="zh-CN" sz="3600"/>
            </a:lvl1pPr>
          </a:lstStyle>
          <a:p>
            <a:pPr rtl="0"/>
            <a:r>
              <a:rPr lang="zh-CN" altLang="en-US" noProof="0" dirty="0"/>
              <a:t>单击此处添加标题</a:t>
            </a:r>
          </a:p>
        </p:txBody>
      </p:sp>
      <p:sp>
        <p:nvSpPr>
          <p:cNvPr id="16" name="内容占位符 3"/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388261" cy="406749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lang="zh-CN" sz="1800"/>
            </a:lvl1pPr>
            <a:lvl2pPr marL="0">
              <a:spcBef>
                <a:spcPts val="1000"/>
              </a:spcBef>
              <a:spcAft>
                <a:spcPts val="500"/>
              </a:spcAft>
              <a:defRPr lang="zh-CN" sz="1800"/>
            </a:lvl2pPr>
            <a:lvl3pPr marL="457200">
              <a:spcBef>
                <a:spcPts val="1000"/>
              </a:spcBef>
              <a:spcAft>
                <a:spcPts val="500"/>
              </a:spcAft>
              <a:defRPr lang="zh-CN" sz="1800"/>
            </a:lvl3pPr>
            <a:lvl4pPr marL="685800">
              <a:spcBef>
                <a:spcPts val="1000"/>
              </a:spcBef>
              <a:spcAft>
                <a:spcPts val="500"/>
              </a:spcAft>
              <a:defRPr lang="zh-CN" sz="1800"/>
            </a:lvl4pPr>
            <a:lvl5pPr marL="914400">
              <a:spcBef>
                <a:spcPts val="1000"/>
              </a:spcBef>
              <a:spcAft>
                <a:spcPts val="500"/>
              </a:spcAft>
              <a:defRPr lang="zh-CN" sz="1800"/>
            </a:lvl5pPr>
          </a:lstStyle>
          <a:p>
            <a:pPr lvl="0" rtl="0"/>
            <a:r>
              <a:rPr lang="zh-CN" altLang="en-US" noProof="0" dirty="0"/>
              <a:t>单击此处添加文本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D6D8061D-18C3-4F4F-85EF-561633F58754}" type="datetimeFigureOut">
              <a:rPr lang="en-US" altLang="zh-CN" noProof="0" smtClean="0"/>
              <a:t>9/20/2024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CBD12358-51D2-46B3-9BDE-DF29528B945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3" name="直接连接符 2"/>
          <p:cNvCxnSpPr/>
          <p:nvPr userDrawn="1"/>
        </p:nvCxnSpPr>
        <p:spPr>
          <a:xfrm flipV="1">
            <a:off x="838200" y="1020417"/>
            <a:ext cx="4972878" cy="74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内容占位符 3"/>
          <p:cNvSpPr>
            <a:spLocks noGrp="1"/>
          </p:cNvSpPr>
          <p:nvPr>
            <p:ph sz="half" idx="15" hasCustomPrompt="1"/>
          </p:nvPr>
        </p:nvSpPr>
        <p:spPr>
          <a:xfrm>
            <a:off x="806735" y="2087315"/>
            <a:ext cx="3969445" cy="406749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lang="zh-CN" sz="1800"/>
            </a:lvl1pPr>
            <a:lvl2pPr marL="0">
              <a:spcBef>
                <a:spcPts val="1000"/>
              </a:spcBef>
              <a:spcAft>
                <a:spcPts val="500"/>
              </a:spcAft>
              <a:defRPr lang="zh-CN" sz="1800"/>
            </a:lvl2pPr>
            <a:lvl3pPr marL="457200">
              <a:spcBef>
                <a:spcPts val="1000"/>
              </a:spcBef>
              <a:spcAft>
                <a:spcPts val="500"/>
              </a:spcAft>
              <a:defRPr lang="zh-CN" sz="1800"/>
            </a:lvl3pPr>
            <a:lvl4pPr marL="685800">
              <a:spcBef>
                <a:spcPts val="1000"/>
              </a:spcBef>
              <a:spcAft>
                <a:spcPts val="500"/>
              </a:spcAft>
              <a:defRPr lang="zh-CN" sz="1800"/>
            </a:lvl4pPr>
            <a:lvl5pPr marL="914400">
              <a:spcBef>
                <a:spcPts val="1000"/>
              </a:spcBef>
              <a:spcAft>
                <a:spcPts val="500"/>
              </a:spcAft>
              <a:defRPr lang="zh-CN" sz="1800"/>
            </a:lvl5pPr>
          </a:lstStyle>
          <a:p>
            <a:pPr lvl="0" rtl="0"/>
            <a:r>
              <a:rPr lang="zh-CN" altLang="en-US" noProof="0" dirty="0"/>
              <a:t>单击此处添加文本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​​(S) 7"/>
          <p:cNvCxnSpPr/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(S) 8"/>
          <p:cNvCxnSpPr/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​​(S) 9"/>
          <p:cNvCxnSpPr/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​​(S) 10"/>
          <p:cNvCxnSpPr/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/>
          <p:cNvCxnSpPr/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​​(S) 12"/>
          <p:cNvCxnSpPr/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​​(S) 13"/>
          <p:cNvCxnSpPr/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 anchor="b" anchorCtr="0">
            <a:noAutofit/>
          </a:bodyPr>
          <a:lstStyle>
            <a:lvl1pPr>
              <a:defRPr lang="zh-CN" sz="3600"/>
            </a:lvl1pPr>
          </a:lstStyle>
          <a:p>
            <a:pPr rtl="0"/>
            <a:r>
              <a:rPr lang="zh-CN" altLang="en-US" noProof="0" dirty="0"/>
              <a:t>单击此处添加标题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4" hasCustomPrompt="1"/>
          </p:nvPr>
        </p:nvSpPr>
        <p:spPr>
          <a:xfrm>
            <a:off x="838200" y="1987669"/>
            <a:ext cx="6974711" cy="4297679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lang="zh-CN" sz="1800"/>
            </a:lvl1pPr>
            <a:lvl2pPr>
              <a:spcBef>
                <a:spcPts val="1000"/>
              </a:spcBef>
              <a:spcAft>
                <a:spcPts val="500"/>
              </a:spcAft>
              <a:defRPr lang="zh-CN" sz="1800"/>
            </a:lvl2pPr>
            <a:lvl3pPr>
              <a:spcBef>
                <a:spcPts val="1000"/>
              </a:spcBef>
              <a:spcAft>
                <a:spcPts val="500"/>
              </a:spcAft>
              <a:defRPr lang="zh-CN" sz="1800"/>
            </a:lvl3pPr>
            <a:lvl4pPr>
              <a:spcBef>
                <a:spcPts val="1000"/>
              </a:spcBef>
              <a:spcAft>
                <a:spcPts val="500"/>
              </a:spcAft>
              <a:defRPr lang="zh-CN" sz="1800"/>
            </a:lvl4pPr>
            <a:lvl5pPr>
              <a:spcBef>
                <a:spcPts val="1000"/>
              </a:spcBef>
              <a:spcAft>
                <a:spcPts val="500"/>
              </a:spcAft>
              <a:defRPr lang="zh-CN" sz="1800"/>
            </a:lvl5pPr>
          </a:lstStyle>
          <a:p>
            <a:pPr lvl="0" rtl="0"/>
            <a:r>
              <a:rPr lang="zh-CN" altLang="en-US" noProof="0" dirty="0"/>
              <a:t>单击此处添加文本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7917085" y="1987670"/>
            <a:ext cx="3436716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lang="zh-CN" sz="1800"/>
            </a:lvl1pPr>
            <a:lvl2pPr>
              <a:spcBef>
                <a:spcPts val="1000"/>
              </a:spcBef>
              <a:spcAft>
                <a:spcPts val="500"/>
              </a:spcAft>
              <a:defRPr lang="zh-CN" sz="1600"/>
            </a:lvl2pPr>
            <a:lvl3pPr>
              <a:spcBef>
                <a:spcPts val="1000"/>
              </a:spcBef>
              <a:spcAft>
                <a:spcPts val="500"/>
              </a:spcAft>
              <a:defRPr lang="zh-CN" sz="1400"/>
            </a:lvl3pPr>
            <a:lvl4pPr>
              <a:spcBef>
                <a:spcPts val="1000"/>
              </a:spcBef>
              <a:spcAft>
                <a:spcPts val="500"/>
              </a:spcAft>
              <a:defRPr lang="zh-CN" sz="1200"/>
            </a:lvl4pPr>
            <a:lvl5pPr>
              <a:spcBef>
                <a:spcPts val="1000"/>
              </a:spcBef>
              <a:spcAft>
                <a:spcPts val="500"/>
              </a:spcAft>
              <a:defRPr lang="zh-CN" sz="1200"/>
            </a:lvl5pPr>
          </a:lstStyle>
          <a:p>
            <a:pPr lvl="0" rtl="0"/>
            <a:r>
              <a:rPr lang="zh-CN" altLang="en-US" noProof="0" dirty="0"/>
              <a:t>单击此处添加文本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D6D8061D-18C3-4F4F-85EF-561633F58754}" type="datetimeFigureOut">
              <a:rPr lang="en-US" altLang="zh-CN" noProof="0" smtClean="0"/>
              <a:t>9/20/2024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CBD12358-51D2-46B3-9BDE-DF29528B945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3" name="直接连接符 2"/>
          <p:cNvCxnSpPr/>
          <p:nvPr userDrawn="1"/>
        </p:nvCxnSpPr>
        <p:spPr>
          <a:xfrm flipV="1">
            <a:off x="838200" y="1020417"/>
            <a:ext cx="4972878" cy="74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+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​​(S) 7"/>
          <p:cNvCxnSpPr/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(S) 8"/>
          <p:cNvCxnSpPr/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​​(S) 9"/>
          <p:cNvCxnSpPr/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​​(S) 10"/>
          <p:cNvCxnSpPr/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/>
          <p:cNvCxnSpPr/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​​(S) 12"/>
          <p:cNvCxnSpPr/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​​(S) 13"/>
          <p:cNvCxnSpPr/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 anchor="b" anchorCtr="0">
            <a:noAutofit/>
          </a:bodyPr>
          <a:lstStyle>
            <a:lvl1pPr>
              <a:defRPr lang="zh-CN" sz="3600"/>
            </a:lvl1pPr>
          </a:lstStyle>
          <a:p>
            <a:pPr rtl="0"/>
            <a:r>
              <a:rPr lang="zh-CN" altLang="en-US" noProof="0" dirty="0"/>
              <a:t>单击此处添加标题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5178970" cy="2068021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lang="zh-CN" sz="1800"/>
            </a:lvl1pPr>
            <a:lvl2pPr marL="0">
              <a:spcBef>
                <a:spcPts val="1000"/>
              </a:spcBef>
              <a:spcAft>
                <a:spcPts val="500"/>
              </a:spcAft>
              <a:defRPr lang="zh-CN" sz="1800"/>
            </a:lvl2pPr>
            <a:lvl3pPr marL="457200">
              <a:spcBef>
                <a:spcPts val="1000"/>
              </a:spcBef>
              <a:spcAft>
                <a:spcPts val="500"/>
              </a:spcAft>
              <a:defRPr lang="zh-CN" sz="1800"/>
            </a:lvl3pPr>
            <a:lvl4pPr marL="685800">
              <a:spcBef>
                <a:spcPts val="1000"/>
              </a:spcBef>
              <a:spcAft>
                <a:spcPts val="500"/>
              </a:spcAft>
              <a:defRPr lang="zh-CN" sz="1800"/>
            </a:lvl4pPr>
            <a:lvl5pPr marL="914400">
              <a:spcBef>
                <a:spcPts val="1000"/>
              </a:spcBef>
              <a:spcAft>
                <a:spcPts val="500"/>
              </a:spcAft>
              <a:defRPr lang="zh-CN" sz="1800"/>
            </a:lvl5pPr>
          </a:lstStyle>
          <a:p>
            <a:pPr lvl="0" rtl="0"/>
            <a:r>
              <a:rPr lang="zh-CN" altLang="en-US" noProof="0" dirty="0"/>
              <a:t>单击此处添加文本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3" hasCustomPrompt="1"/>
          </p:nvPr>
        </p:nvSpPr>
        <p:spPr>
          <a:xfrm>
            <a:off x="6203288" y="2032663"/>
            <a:ext cx="5150512" cy="2068021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lang="zh-CN" sz="1800"/>
            </a:lvl1pPr>
            <a:lvl2pPr marL="0">
              <a:spcBef>
                <a:spcPts val="1000"/>
              </a:spcBef>
              <a:spcAft>
                <a:spcPts val="500"/>
              </a:spcAft>
              <a:defRPr lang="zh-CN" sz="1800"/>
            </a:lvl2pPr>
            <a:lvl3pPr marL="457200">
              <a:spcBef>
                <a:spcPts val="1000"/>
              </a:spcBef>
              <a:spcAft>
                <a:spcPts val="500"/>
              </a:spcAft>
              <a:defRPr lang="zh-CN" sz="1800"/>
            </a:lvl3pPr>
            <a:lvl4pPr marL="685800">
              <a:spcBef>
                <a:spcPts val="1000"/>
              </a:spcBef>
              <a:spcAft>
                <a:spcPts val="500"/>
              </a:spcAft>
              <a:defRPr lang="zh-CN" sz="1800"/>
            </a:lvl4pPr>
            <a:lvl5pPr marL="914400">
              <a:spcBef>
                <a:spcPts val="1000"/>
              </a:spcBef>
              <a:spcAft>
                <a:spcPts val="500"/>
              </a:spcAft>
              <a:defRPr lang="zh-CN" sz="1800"/>
            </a:lvl5pPr>
          </a:lstStyle>
          <a:p>
            <a:pPr lvl="0" rtl="0"/>
            <a:r>
              <a:rPr lang="zh-CN" altLang="en-US" noProof="0" dirty="0"/>
              <a:t>单击此处添加文本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D6D8061D-18C3-4F4F-85EF-561633F58754}" type="datetimeFigureOut">
              <a:rPr lang="en-US" altLang="zh-CN" noProof="0" smtClean="0"/>
              <a:t>9/20/2024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CBD12358-51D2-46B3-9BDE-DF29528B945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4" name="直接连接符 3"/>
          <p:cNvCxnSpPr>
            <a:stCxn id="2" idx="1"/>
          </p:cNvCxnSpPr>
          <p:nvPr userDrawn="1"/>
        </p:nvCxnSpPr>
        <p:spPr>
          <a:xfrm flipV="1">
            <a:off x="838200" y="1020417"/>
            <a:ext cx="4972878" cy="74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图片占位符 7"/>
          <p:cNvSpPr>
            <a:spLocks noGrp="1"/>
          </p:cNvSpPr>
          <p:nvPr>
            <p:ph type="pic" sz="quarter" idx="15" hasCustomPrompt="1"/>
          </p:nvPr>
        </p:nvSpPr>
        <p:spPr>
          <a:xfrm>
            <a:off x="834961" y="4100684"/>
            <a:ext cx="5178970" cy="2119141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lang="zh-CN" sz="2000"/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16" name="图片占位符 7"/>
          <p:cNvSpPr>
            <a:spLocks noGrp="1"/>
          </p:cNvSpPr>
          <p:nvPr>
            <p:ph type="pic" sz="quarter" idx="16" hasCustomPrompt="1"/>
          </p:nvPr>
        </p:nvSpPr>
        <p:spPr>
          <a:xfrm>
            <a:off x="6203288" y="4100683"/>
            <a:ext cx="5150512" cy="2119141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lang="zh-CN" sz="2000"/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+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​​(S) 7"/>
          <p:cNvCxnSpPr/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(S) 8"/>
          <p:cNvCxnSpPr/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​​(S) 9"/>
          <p:cNvCxnSpPr/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​​(S) 10"/>
          <p:cNvCxnSpPr/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/>
          <p:cNvCxnSpPr/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​​(S) 12"/>
          <p:cNvCxnSpPr/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​​(S) 13"/>
          <p:cNvCxnSpPr/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 anchor="b" anchorCtr="0">
            <a:noAutofit/>
          </a:bodyPr>
          <a:lstStyle>
            <a:lvl1pPr>
              <a:defRPr lang="zh-CN" sz="3600"/>
            </a:lvl1pPr>
          </a:lstStyle>
          <a:p>
            <a:pPr rtl="0"/>
            <a:r>
              <a:rPr lang="zh-CN" altLang="en-US" noProof="0" dirty="0"/>
              <a:t>单击此处添加标题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4" hasCustomPrompt="1"/>
          </p:nvPr>
        </p:nvSpPr>
        <p:spPr>
          <a:xfrm>
            <a:off x="900182" y="4151803"/>
            <a:ext cx="5178970" cy="2068021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lang="zh-CN" sz="1800"/>
            </a:lvl1pPr>
            <a:lvl2pPr marL="0">
              <a:spcBef>
                <a:spcPts val="1000"/>
              </a:spcBef>
              <a:spcAft>
                <a:spcPts val="500"/>
              </a:spcAft>
              <a:defRPr lang="zh-CN" sz="1800"/>
            </a:lvl2pPr>
            <a:lvl3pPr marL="457200">
              <a:spcBef>
                <a:spcPts val="1000"/>
              </a:spcBef>
              <a:spcAft>
                <a:spcPts val="500"/>
              </a:spcAft>
              <a:defRPr lang="zh-CN" sz="1800"/>
            </a:lvl3pPr>
            <a:lvl4pPr marL="685800">
              <a:spcBef>
                <a:spcPts val="1000"/>
              </a:spcBef>
              <a:spcAft>
                <a:spcPts val="500"/>
              </a:spcAft>
              <a:defRPr lang="zh-CN" sz="1800"/>
            </a:lvl4pPr>
            <a:lvl5pPr marL="914400">
              <a:spcBef>
                <a:spcPts val="1000"/>
              </a:spcBef>
              <a:spcAft>
                <a:spcPts val="500"/>
              </a:spcAft>
              <a:defRPr lang="zh-CN" sz="1800"/>
            </a:lvl5pPr>
          </a:lstStyle>
          <a:p>
            <a:pPr lvl="0" rtl="0"/>
            <a:r>
              <a:rPr lang="zh-CN" altLang="en-US" noProof="0" dirty="0"/>
              <a:t>单击此处添加文本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3" hasCustomPrompt="1"/>
          </p:nvPr>
        </p:nvSpPr>
        <p:spPr>
          <a:xfrm>
            <a:off x="6203288" y="4151802"/>
            <a:ext cx="5150512" cy="2068021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lang="zh-CN" sz="1800"/>
            </a:lvl1pPr>
            <a:lvl2pPr marL="0">
              <a:spcBef>
                <a:spcPts val="1000"/>
              </a:spcBef>
              <a:spcAft>
                <a:spcPts val="500"/>
              </a:spcAft>
              <a:defRPr lang="zh-CN" sz="1800"/>
            </a:lvl2pPr>
            <a:lvl3pPr marL="457200">
              <a:spcBef>
                <a:spcPts val="1000"/>
              </a:spcBef>
              <a:spcAft>
                <a:spcPts val="500"/>
              </a:spcAft>
              <a:defRPr lang="zh-CN" sz="1800"/>
            </a:lvl3pPr>
            <a:lvl4pPr marL="685800">
              <a:spcBef>
                <a:spcPts val="1000"/>
              </a:spcBef>
              <a:spcAft>
                <a:spcPts val="500"/>
              </a:spcAft>
              <a:defRPr lang="zh-CN" sz="1800"/>
            </a:lvl4pPr>
            <a:lvl5pPr marL="914400">
              <a:spcBef>
                <a:spcPts val="1000"/>
              </a:spcBef>
              <a:spcAft>
                <a:spcPts val="500"/>
              </a:spcAft>
              <a:defRPr lang="zh-CN" sz="1800"/>
            </a:lvl5pPr>
          </a:lstStyle>
          <a:p>
            <a:pPr lvl="0" rtl="0"/>
            <a:r>
              <a:rPr lang="zh-CN" altLang="en-US" noProof="0" dirty="0"/>
              <a:t>单击此处添加文本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D6D8061D-18C3-4F4F-85EF-561633F58754}" type="datetimeFigureOut">
              <a:rPr lang="en-US" altLang="zh-CN" noProof="0" smtClean="0"/>
              <a:t>9/20/2024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CBD12358-51D2-46B3-9BDE-DF29528B945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4" name="直接连接符 3"/>
          <p:cNvCxnSpPr>
            <a:stCxn id="2" idx="1"/>
          </p:cNvCxnSpPr>
          <p:nvPr userDrawn="1"/>
        </p:nvCxnSpPr>
        <p:spPr>
          <a:xfrm flipV="1">
            <a:off x="838200" y="1020417"/>
            <a:ext cx="4972878" cy="74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图片占位符 7"/>
          <p:cNvSpPr>
            <a:spLocks noGrp="1"/>
          </p:cNvSpPr>
          <p:nvPr>
            <p:ph type="pic" sz="quarter" idx="15" hasCustomPrompt="1"/>
          </p:nvPr>
        </p:nvSpPr>
        <p:spPr>
          <a:xfrm>
            <a:off x="900182" y="2007102"/>
            <a:ext cx="5178970" cy="2119141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lang="zh-CN" sz="2000"/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16" name="图片占位符 7"/>
          <p:cNvSpPr>
            <a:spLocks noGrp="1"/>
          </p:cNvSpPr>
          <p:nvPr>
            <p:ph type="pic" sz="quarter" idx="16" hasCustomPrompt="1"/>
          </p:nvPr>
        </p:nvSpPr>
        <p:spPr>
          <a:xfrm>
            <a:off x="6203288" y="2007102"/>
            <a:ext cx="5150512" cy="2119141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lang="zh-CN" sz="2000"/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栏内容+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​​(S) 7"/>
          <p:cNvCxnSpPr/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(S) 8"/>
          <p:cNvCxnSpPr/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​​(S) 9"/>
          <p:cNvCxnSpPr/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​​(S) 10"/>
          <p:cNvCxnSpPr/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/>
          <p:cNvCxnSpPr/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​​(S) 12"/>
          <p:cNvCxnSpPr/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​​(S) 13"/>
          <p:cNvCxnSpPr/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 anchor="b" anchorCtr="0">
            <a:noAutofit/>
          </a:bodyPr>
          <a:lstStyle>
            <a:lvl1pPr>
              <a:defRPr lang="zh-CN" sz="3600"/>
            </a:lvl1pPr>
          </a:lstStyle>
          <a:p>
            <a:pPr rtl="0"/>
            <a:r>
              <a:rPr lang="zh-CN" altLang="en-US" noProof="0" dirty="0"/>
              <a:t>单击此处添加标题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4" hasCustomPrompt="1"/>
          </p:nvPr>
        </p:nvSpPr>
        <p:spPr>
          <a:xfrm>
            <a:off x="835025" y="2032635"/>
            <a:ext cx="3152775" cy="2068195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lang="zh-CN" sz="1800"/>
            </a:lvl1pPr>
            <a:lvl2pPr marL="0">
              <a:spcBef>
                <a:spcPts val="1000"/>
              </a:spcBef>
              <a:spcAft>
                <a:spcPts val="500"/>
              </a:spcAft>
              <a:defRPr lang="zh-CN" sz="1800"/>
            </a:lvl2pPr>
            <a:lvl3pPr marL="457200">
              <a:spcBef>
                <a:spcPts val="1000"/>
              </a:spcBef>
              <a:spcAft>
                <a:spcPts val="500"/>
              </a:spcAft>
              <a:defRPr lang="zh-CN" sz="1800"/>
            </a:lvl3pPr>
            <a:lvl4pPr marL="685800">
              <a:spcBef>
                <a:spcPts val="1000"/>
              </a:spcBef>
              <a:spcAft>
                <a:spcPts val="500"/>
              </a:spcAft>
              <a:defRPr lang="zh-CN" sz="1800"/>
            </a:lvl4pPr>
            <a:lvl5pPr marL="914400">
              <a:spcBef>
                <a:spcPts val="1000"/>
              </a:spcBef>
              <a:spcAft>
                <a:spcPts val="500"/>
              </a:spcAft>
              <a:defRPr lang="zh-CN" sz="1800"/>
            </a:lvl5pPr>
          </a:lstStyle>
          <a:p>
            <a:pPr lvl="0" rtl="0"/>
            <a:r>
              <a:rPr lang="zh-CN" altLang="en-US" noProof="0" dirty="0"/>
              <a:t>单击此处添加文本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3" hasCustomPrompt="1"/>
          </p:nvPr>
        </p:nvSpPr>
        <p:spPr>
          <a:xfrm>
            <a:off x="7936230" y="2032635"/>
            <a:ext cx="3417570" cy="2068195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lang="zh-CN" sz="1800"/>
            </a:lvl1pPr>
            <a:lvl2pPr marL="0">
              <a:spcBef>
                <a:spcPts val="1000"/>
              </a:spcBef>
              <a:spcAft>
                <a:spcPts val="500"/>
              </a:spcAft>
              <a:defRPr lang="zh-CN" sz="1800"/>
            </a:lvl2pPr>
            <a:lvl3pPr marL="457200">
              <a:spcBef>
                <a:spcPts val="1000"/>
              </a:spcBef>
              <a:spcAft>
                <a:spcPts val="500"/>
              </a:spcAft>
              <a:defRPr lang="zh-CN" sz="1800"/>
            </a:lvl3pPr>
            <a:lvl4pPr marL="685800">
              <a:spcBef>
                <a:spcPts val="1000"/>
              </a:spcBef>
              <a:spcAft>
                <a:spcPts val="500"/>
              </a:spcAft>
              <a:defRPr lang="zh-CN" sz="1800"/>
            </a:lvl4pPr>
            <a:lvl5pPr marL="914400">
              <a:spcBef>
                <a:spcPts val="1000"/>
              </a:spcBef>
              <a:spcAft>
                <a:spcPts val="500"/>
              </a:spcAft>
              <a:defRPr lang="zh-CN" sz="1800"/>
            </a:lvl5pPr>
          </a:lstStyle>
          <a:p>
            <a:pPr lvl="0" rtl="0"/>
            <a:r>
              <a:rPr lang="zh-CN" altLang="en-US" noProof="0" dirty="0"/>
              <a:t>单击此处添加文本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D6D8061D-18C3-4F4F-85EF-561633F58754}" type="datetimeFigureOut">
              <a:rPr lang="en-US" altLang="zh-CN" noProof="0" smtClean="0"/>
              <a:t>9/20/2024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CBD12358-51D2-46B3-9BDE-DF29528B945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4" name="直接连接符 3"/>
          <p:cNvCxnSpPr>
            <a:stCxn id="2" idx="1"/>
          </p:cNvCxnSpPr>
          <p:nvPr userDrawn="1"/>
        </p:nvCxnSpPr>
        <p:spPr>
          <a:xfrm flipV="1">
            <a:off x="838200" y="1020417"/>
            <a:ext cx="4972878" cy="74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图片占位符 7"/>
          <p:cNvSpPr>
            <a:spLocks noGrp="1"/>
          </p:cNvSpPr>
          <p:nvPr>
            <p:ph type="pic" sz="quarter" idx="15" hasCustomPrompt="1"/>
          </p:nvPr>
        </p:nvSpPr>
        <p:spPr>
          <a:xfrm>
            <a:off x="835025" y="4100830"/>
            <a:ext cx="3152140" cy="2118995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lang="zh-CN" sz="2000"/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16" name="图片占位符 7"/>
          <p:cNvSpPr>
            <a:spLocks noGrp="1"/>
          </p:cNvSpPr>
          <p:nvPr>
            <p:ph type="pic" sz="quarter" idx="16" hasCustomPrompt="1"/>
          </p:nvPr>
        </p:nvSpPr>
        <p:spPr>
          <a:xfrm>
            <a:off x="7935595" y="4100830"/>
            <a:ext cx="3418205" cy="2118995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lang="zh-CN" sz="2000"/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18" name="内容占位符 3"/>
          <p:cNvSpPr>
            <a:spLocks noGrp="1"/>
          </p:cNvSpPr>
          <p:nvPr>
            <p:ph sz="half" idx="17" hasCustomPrompt="1"/>
          </p:nvPr>
        </p:nvSpPr>
        <p:spPr>
          <a:xfrm>
            <a:off x="4385310" y="2032635"/>
            <a:ext cx="3152775" cy="2068195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lang="zh-CN" sz="1800"/>
            </a:lvl1pPr>
            <a:lvl2pPr marL="0">
              <a:spcBef>
                <a:spcPts val="1000"/>
              </a:spcBef>
              <a:spcAft>
                <a:spcPts val="500"/>
              </a:spcAft>
              <a:defRPr lang="zh-CN" sz="1800"/>
            </a:lvl2pPr>
            <a:lvl3pPr marL="457200">
              <a:spcBef>
                <a:spcPts val="1000"/>
              </a:spcBef>
              <a:spcAft>
                <a:spcPts val="500"/>
              </a:spcAft>
              <a:defRPr lang="zh-CN" sz="1800"/>
            </a:lvl3pPr>
            <a:lvl4pPr marL="685800">
              <a:spcBef>
                <a:spcPts val="1000"/>
              </a:spcBef>
              <a:spcAft>
                <a:spcPts val="500"/>
              </a:spcAft>
              <a:defRPr lang="zh-CN" sz="1800"/>
            </a:lvl4pPr>
            <a:lvl5pPr marL="914400">
              <a:spcBef>
                <a:spcPts val="1000"/>
              </a:spcBef>
              <a:spcAft>
                <a:spcPts val="500"/>
              </a:spcAft>
              <a:defRPr lang="zh-CN" sz="1800"/>
            </a:lvl5pPr>
          </a:lstStyle>
          <a:p>
            <a:pPr lvl="0" rtl="0"/>
            <a:r>
              <a:rPr lang="zh-CN" altLang="en-US" noProof="0" dirty="0"/>
              <a:t>单击此处添加文本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19" name="图片占位符 7"/>
          <p:cNvSpPr>
            <a:spLocks noGrp="1"/>
          </p:cNvSpPr>
          <p:nvPr>
            <p:ph type="pic" sz="quarter" idx="18" hasCustomPrompt="1"/>
          </p:nvPr>
        </p:nvSpPr>
        <p:spPr>
          <a:xfrm>
            <a:off x="4385310" y="4100830"/>
            <a:ext cx="3152140" cy="2118995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lang="zh-CN" sz="2000"/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三栏内容+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​​(S) 7"/>
          <p:cNvCxnSpPr/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(S) 8"/>
          <p:cNvCxnSpPr/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​​(S) 9"/>
          <p:cNvCxnSpPr/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​​(S) 10"/>
          <p:cNvCxnSpPr/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/>
          <p:cNvCxnSpPr/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​​(S) 12"/>
          <p:cNvCxnSpPr/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​​(S) 13"/>
          <p:cNvCxnSpPr/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 anchor="b" anchorCtr="0">
            <a:noAutofit/>
          </a:bodyPr>
          <a:lstStyle>
            <a:lvl1pPr>
              <a:defRPr lang="zh-CN" sz="3600"/>
            </a:lvl1pPr>
          </a:lstStyle>
          <a:p>
            <a:pPr rtl="0"/>
            <a:r>
              <a:rPr lang="zh-CN" altLang="en-US" noProof="0" dirty="0"/>
              <a:t>单击此处添加标题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4" hasCustomPrompt="1"/>
          </p:nvPr>
        </p:nvSpPr>
        <p:spPr>
          <a:xfrm>
            <a:off x="835025" y="2032635"/>
            <a:ext cx="3152775" cy="2068195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lang="zh-CN" sz="1800"/>
            </a:lvl1pPr>
            <a:lvl2pPr marL="0">
              <a:spcBef>
                <a:spcPts val="1000"/>
              </a:spcBef>
              <a:spcAft>
                <a:spcPts val="500"/>
              </a:spcAft>
              <a:defRPr lang="zh-CN" sz="1800"/>
            </a:lvl2pPr>
            <a:lvl3pPr marL="457200">
              <a:spcBef>
                <a:spcPts val="1000"/>
              </a:spcBef>
              <a:spcAft>
                <a:spcPts val="500"/>
              </a:spcAft>
              <a:defRPr lang="zh-CN" sz="1800"/>
            </a:lvl3pPr>
            <a:lvl4pPr marL="685800">
              <a:spcBef>
                <a:spcPts val="1000"/>
              </a:spcBef>
              <a:spcAft>
                <a:spcPts val="500"/>
              </a:spcAft>
              <a:defRPr lang="zh-CN" sz="1800"/>
            </a:lvl4pPr>
            <a:lvl5pPr marL="914400">
              <a:spcBef>
                <a:spcPts val="1000"/>
              </a:spcBef>
              <a:spcAft>
                <a:spcPts val="500"/>
              </a:spcAft>
              <a:defRPr lang="zh-CN" sz="1800"/>
            </a:lvl5pPr>
          </a:lstStyle>
          <a:p>
            <a:pPr lvl="0" rtl="0"/>
            <a:r>
              <a:rPr lang="zh-CN" altLang="en-US" noProof="0" dirty="0"/>
              <a:t>单击此处添加文本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3" hasCustomPrompt="1"/>
          </p:nvPr>
        </p:nvSpPr>
        <p:spPr>
          <a:xfrm>
            <a:off x="7936230" y="2032635"/>
            <a:ext cx="3417570" cy="2068195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lang="zh-CN" sz="1800"/>
            </a:lvl1pPr>
            <a:lvl2pPr marL="0">
              <a:spcBef>
                <a:spcPts val="1000"/>
              </a:spcBef>
              <a:spcAft>
                <a:spcPts val="500"/>
              </a:spcAft>
              <a:defRPr lang="zh-CN" sz="1800"/>
            </a:lvl2pPr>
            <a:lvl3pPr marL="457200">
              <a:spcBef>
                <a:spcPts val="1000"/>
              </a:spcBef>
              <a:spcAft>
                <a:spcPts val="500"/>
              </a:spcAft>
              <a:defRPr lang="zh-CN" sz="1800"/>
            </a:lvl3pPr>
            <a:lvl4pPr marL="685800">
              <a:spcBef>
                <a:spcPts val="1000"/>
              </a:spcBef>
              <a:spcAft>
                <a:spcPts val="500"/>
              </a:spcAft>
              <a:defRPr lang="zh-CN" sz="1800"/>
            </a:lvl4pPr>
            <a:lvl5pPr marL="914400">
              <a:spcBef>
                <a:spcPts val="1000"/>
              </a:spcBef>
              <a:spcAft>
                <a:spcPts val="500"/>
              </a:spcAft>
              <a:defRPr lang="zh-CN" sz="1800"/>
            </a:lvl5pPr>
          </a:lstStyle>
          <a:p>
            <a:pPr lvl="0" rtl="0"/>
            <a:r>
              <a:rPr lang="zh-CN" altLang="en-US" noProof="0" dirty="0"/>
              <a:t>单击此处添加文本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D6D8061D-18C3-4F4F-85EF-561633F58754}" type="datetimeFigureOut">
              <a:rPr lang="en-US" altLang="zh-CN" noProof="0" smtClean="0"/>
              <a:t>9/20/2024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CBD12358-51D2-46B3-9BDE-DF29528B945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4" name="直接连接符 3"/>
          <p:cNvCxnSpPr>
            <a:stCxn id="2" idx="1"/>
          </p:cNvCxnSpPr>
          <p:nvPr userDrawn="1"/>
        </p:nvCxnSpPr>
        <p:spPr>
          <a:xfrm flipV="1">
            <a:off x="838200" y="1020417"/>
            <a:ext cx="4972878" cy="74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图片占位符 7"/>
          <p:cNvSpPr>
            <a:spLocks noGrp="1"/>
          </p:cNvSpPr>
          <p:nvPr>
            <p:ph type="pic" sz="quarter" idx="15" hasCustomPrompt="1"/>
          </p:nvPr>
        </p:nvSpPr>
        <p:spPr>
          <a:xfrm>
            <a:off x="835025" y="4100830"/>
            <a:ext cx="3152140" cy="2118995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lang="zh-CN" sz="2000"/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16" name="图片占位符 7"/>
          <p:cNvSpPr>
            <a:spLocks noGrp="1"/>
          </p:cNvSpPr>
          <p:nvPr>
            <p:ph type="pic" sz="quarter" idx="16" hasCustomPrompt="1"/>
          </p:nvPr>
        </p:nvSpPr>
        <p:spPr>
          <a:xfrm>
            <a:off x="7935595" y="4100830"/>
            <a:ext cx="3418205" cy="2118995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lang="zh-CN" sz="2000"/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18" name="内容占位符 3"/>
          <p:cNvSpPr>
            <a:spLocks noGrp="1"/>
          </p:cNvSpPr>
          <p:nvPr>
            <p:ph sz="half" idx="17" hasCustomPrompt="1"/>
          </p:nvPr>
        </p:nvSpPr>
        <p:spPr>
          <a:xfrm>
            <a:off x="4385310" y="4100830"/>
            <a:ext cx="3152775" cy="2068195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lang="zh-CN" sz="1800"/>
            </a:lvl1pPr>
            <a:lvl2pPr marL="0">
              <a:spcBef>
                <a:spcPts val="1000"/>
              </a:spcBef>
              <a:spcAft>
                <a:spcPts val="500"/>
              </a:spcAft>
              <a:defRPr lang="zh-CN" sz="1800"/>
            </a:lvl2pPr>
            <a:lvl3pPr marL="457200">
              <a:spcBef>
                <a:spcPts val="1000"/>
              </a:spcBef>
              <a:spcAft>
                <a:spcPts val="500"/>
              </a:spcAft>
              <a:defRPr lang="zh-CN" sz="1800"/>
            </a:lvl3pPr>
            <a:lvl4pPr marL="685800">
              <a:spcBef>
                <a:spcPts val="1000"/>
              </a:spcBef>
              <a:spcAft>
                <a:spcPts val="500"/>
              </a:spcAft>
              <a:defRPr lang="zh-CN" sz="1800"/>
            </a:lvl4pPr>
            <a:lvl5pPr marL="914400">
              <a:spcBef>
                <a:spcPts val="1000"/>
              </a:spcBef>
              <a:spcAft>
                <a:spcPts val="500"/>
              </a:spcAft>
              <a:defRPr lang="zh-CN" sz="1800"/>
            </a:lvl5pPr>
          </a:lstStyle>
          <a:p>
            <a:pPr lvl="0" rtl="0"/>
            <a:r>
              <a:rPr lang="zh-CN" altLang="en-US" noProof="0" dirty="0"/>
              <a:t>单击此处添加文本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19" name="图片占位符 7"/>
          <p:cNvSpPr>
            <a:spLocks noGrp="1"/>
          </p:cNvSpPr>
          <p:nvPr>
            <p:ph type="pic" sz="quarter" idx="18" hasCustomPrompt="1"/>
          </p:nvPr>
        </p:nvSpPr>
        <p:spPr>
          <a:xfrm>
            <a:off x="4385945" y="1981835"/>
            <a:ext cx="3152140" cy="2118995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lang="zh-CN" sz="2000"/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+ 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​​(S) 3"/>
          <p:cNvCxnSpPr/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(S) 8"/>
          <p:cNvCxnSpPr/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​​(S) 9"/>
          <p:cNvCxnSpPr/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​​(S) 10"/>
          <p:cNvCxnSpPr/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/>
          <p:cNvCxnSpPr/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​​(S) 12"/>
          <p:cNvCxnSpPr/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​​(S) 13"/>
          <p:cNvCxnSpPr/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330405" cy="1325563"/>
          </a:xfrm>
        </p:spPr>
        <p:txBody>
          <a:bodyPr rtlCol="0" anchor="b" anchorCtr="0">
            <a:noAutofit/>
          </a:bodyPr>
          <a:lstStyle>
            <a:lvl1pPr>
              <a:defRPr lang="zh-CN" sz="3600"/>
            </a:lvl1pPr>
          </a:lstStyle>
          <a:p>
            <a:pPr rtl="0"/>
            <a:r>
              <a:rPr lang="zh-CN" altLang="en-US" noProof="0" dirty="0"/>
              <a:t>单击此处添加标题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2137059"/>
            <a:ext cx="2816352" cy="3986246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lang="zh-CN" sz="1800"/>
            </a:lvl1pPr>
            <a:lvl2pPr>
              <a:spcBef>
                <a:spcPts val="1000"/>
              </a:spcBef>
              <a:spcAft>
                <a:spcPts val="500"/>
              </a:spcAft>
              <a:defRPr lang="zh-CN" sz="1600"/>
            </a:lvl2pPr>
            <a:lvl3pPr>
              <a:spcBef>
                <a:spcPts val="1000"/>
              </a:spcBef>
              <a:spcAft>
                <a:spcPts val="500"/>
              </a:spcAft>
              <a:defRPr lang="zh-CN" sz="1400"/>
            </a:lvl3pPr>
            <a:lvl4pPr>
              <a:spcBef>
                <a:spcPts val="1000"/>
              </a:spcBef>
              <a:spcAft>
                <a:spcPts val="500"/>
              </a:spcAft>
              <a:defRPr lang="zh-CN" sz="1200"/>
            </a:lvl4pPr>
            <a:lvl5pPr>
              <a:spcBef>
                <a:spcPts val="1000"/>
              </a:spcBef>
              <a:spcAft>
                <a:spcPts val="500"/>
              </a:spcAft>
              <a:defRPr lang="zh-CN" sz="1200"/>
            </a:lvl5pPr>
          </a:lstStyle>
          <a:p>
            <a:pPr lvl="0" rtl="0"/>
            <a:r>
              <a:rPr lang="zh-CN" altLang="en-US" noProof="0" dirty="0"/>
              <a:t>单击此处添加文本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8" name="表格占位符 7"/>
          <p:cNvSpPr>
            <a:spLocks noGrp="1"/>
          </p:cNvSpPr>
          <p:nvPr>
            <p:ph type="tbl" sz="quarter" idx="13" hasCustomPrompt="1"/>
          </p:nvPr>
        </p:nvSpPr>
        <p:spPr>
          <a:xfrm>
            <a:off x="4109014" y="2137059"/>
            <a:ext cx="7059592" cy="3986245"/>
          </a:xfrm>
        </p:spPr>
        <p:txBody>
          <a:bodyPr rtlCol="0">
            <a:normAutofit/>
          </a:bodyPr>
          <a:lstStyle>
            <a:lvl1pPr marL="0" indent="0" algn="ctr">
              <a:buNone/>
              <a:defRPr lang="zh-CN" sz="2000" dirty="0"/>
            </a:lvl1pPr>
          </a:lstStyle>
          <a:p>
            <a:pPr rtl="0"/>
            <a:r>
              <a:rPr lang="zh-CN" altLang="en-US" noProof="0" dirty="0"/>
              <a:t>单击图标以添加表格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D6D8061D-18C3-4F4F-85EF-561633F58754}" type="datetimeFigureOut">
              <a:rPr lang="en-US" altLang="zh-CN" noProof="0" smtClean="0"/>
              <a:t>9/20/2024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CBD12358-51D2-46B3-9BDE-DF29528B945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15" name="直接连接符 14"/>
          <p:cNvCxnSpPr/>
          <p:nvPr userDrawn="1"/>
        </p:nvCxnSpPr>
        <p:spPr>
          <a:xfrm flipV="1">
            <a:off x="838200" y="1020417"/>
            <a:ext cx="4972878" cy="74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标题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(F) 10"/>
          <p:cNvSpPr/>
          <p:nvPr userDrawn="1"/>
        </p:nvSpPr>
        <p:spPr>
          <a:xfrm>
            <a:off x="0" y="0"/>
            <a:ext cx="7470792" cy="6858000"/>
          </a:xfrm>
          <a:custGeom>
            <a:avLst/>
            <a:gdLst>
              <a:gd name="connsiteX0" fmla="*/ 0 w 7470792"/>
              <a:gd name="connsiteY0" fmla="*/ 0 h 6858000"/>
              <a:gd name="connsiteX1" fmla="*/ 7470792 w 7470792"/>
              <a:gd name="connsiteY1" fmla="*/ 0 h 6858000"/>
              <a:gd name="connsiteX2" fmla="*/ 5633197 w 7470792"/>
              <a:gd name="connsiteY2" fmla="*/ 6858000 h 6858000"/>
              <a:gd name="connsiteX3" fmla="*/ 0 w 74707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0792" h="6858000">
                <a:moveTo>
                  <a:pt x="0" y="0"/>
                </a:moveTo>
                <a:lnTo>
                  <a:pt x="7470792" y="0"/>
                </a:lnTo>
                <a:lnTo>
                  <a:pt x="56331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>
              <a:ln>
                <a:noFill/>
              </a:ln>
            </a:endParaRPr>
          </a:p>
        </p:txBody>
      </p:sp>
      <p:cxnSp>
        <p:nvCxnSpPr>
          <p:cNvPr id="2" name="直接连接符​​(S) 1"/>
          <p:cNvCxnSpPr/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​​(S) 2"/>
          <p:cNvCxnSpPr/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​​(S) 6"/>
          <p:cNvCxnSpPr/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(S) 8"/>
          <p:cNvCxnSpPr/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2788034"/>
          </a:xfrm>
        </p:spPr>
        <p:txBody>
          <a:bodyPr rtlCol="0" anchor="b">
            <a:noAutofit/>
          </a:bodyPr>
          <a:lstStyle>
            <a:lvl1pPr algn="ctr">
              <a:defRPr lang="zh-CN" sz="44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3" hasCustomPrompt="1"/>
          </p:nvPr>
        </p:nvSpPr>
        <p:spPr>
          <a:xfrm>
            <a:off x="-7620" y="3823252"/>
            <a:ext cx="12207240" cy="3064589"/>
          </a:xfrm>
        </p:spPr>
        <p:txBody>
          <a:bodyPr rtlCol="0">
            <a:noAutofit/>
          </a:bodyPr>
          <a:lstStyle>
            <a:lvl1pPr marL="0" indent="0" algn="ctr">
              <a:buNone/>
              <a:defRPr lang="zh-CN" sz="2000"/>
            </a:lvl1pPr>
          </a:lstStyle>
          <a:p>
            <a:pPr rtl="0"/>
            <a:r>
              <a:rPr lang="zh-CN"/>
              <a:t>单击图标以添加图片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​​(S) 2"/>
          <p:cNvCxnSpPr/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​​(S) 6"/>
          <p:cNvCxnSpPr/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(S) 8"/>
          <p:cNvCxnSpPr/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​​(S) 9"/>
          <p:cNvCxnSpPr/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​​(S) 10"/>
          <p:cNvCxnSpPr/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/>
          <p:cNvCxnSpPr/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​​(S) 12"/>
          <p:cNvCxnSpPr/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 anchor="b" anchorCtr="0">
            <a:noAutofit/>
          </a:bodyPr>
          <a:lstStyle>
            <a:lvl1pPr>
              <a:defRPr lang="zh-CN" sz="3600"/>
            </a:lvl1pPr>
          </a:lstStyle>
          <a:p>
            <a:pPr rtl="0"/>
            <a:r>
              <a:rPr lang="zh-CN" altLang="en-US" noProof="0" dirty="0"/>
              <a:t>单击此处添加标题</a:t>
            </a:r>
          </a:p>
        </p:txBody>
      </p:sp>
      <p:sp>
        <p:nvSpPr>
          <p:cNvPr id="8" name="表格占位符 7"/>
          <p:cNvSpPr>
            <a:spLocks noGrp="1"/>
          </p:cNvSpPr>
          <p:nvPr>
            <p:ph type="tbl" sz="quarter" idx="13" hasCustomPrompt="1"/>
          </p:nvPr>
        </p:nvSpPr>
        <p:spPr>
          <a:xfrm>
            <a:off x="838199" y="2125262"/>
            <a:ext cx="10515600" cy="3675944"/>
          </a:xfrm>
        </p:spPr>
        <p:txBody>
          <a:bodyPr rtlCol="0">
            <a:normAutofit/>
          </a:bodyPr>
          <a:lstStyle>
            <a:lvl1pPr marL="0" indent="0" algn="ctr">
              <a:buNone/>
              <a:defRPr lang="zh-CN" sz="2000"/>
            </a:lvl1pPr>
          </a:lstStyle>
          <a:p>
            <a:pPr rtl="0"/>
            <a:r>
              <a:rPr lang="zh-CN" altLang="en-US" noProof="0" dirty="0"/>
              <a:t>单击图标以添加表格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D6D8061D-18C3-4F4F-85EF-561633F58754}" type="datetimeFigureOut">
              <a:rPr lang="en-US" altLang="zh-CN" noProof="0" smtClean="0"/>
              <a:t>9/20/2024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CBD12358-51D2-46B3-9BDE-DF29528B945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838200" y="1020417"/>
            <a:ext cx="4972878" cy="74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标题 + 图片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​​(S) 6"/>
          <p:cNvCxnSpPr/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​​(S) 7"/>
          <p:cNvCxnSpPr/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图片占位符 12"/>
          <p:cNvSpPr>
            <a:spLocks noGrp="1"/>
          </p:cNvSpPr>
          <p:nvPr>
            <p:ph type="pic" sz="quarter" idx="10" hasCustomPrompt="1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-1" fmla="*/ 1875099 w 6613525"/>
              <a:gd name="connsiteY0-2" fmla="*/ 0 h 6858000"/>
              <a:gd name="connsiteX1-3" fmla="*/ 6613525 w 6613525"/>
              <a:gd name="connsiteY1-4" fmla="*/ 0 h 6858000"/>
              <a:gd name="connsiteX2-5" fmla="*/ 6613525 w 6613525"/>
              <a:gd name="connsiteY2-6" fmla="*/ 6858000 h 6858000"/>
              <a:gd name="connsiteX3-7" fmla="*/ 0 w 6613525"/>
              <a:gd name="connsiteY3-8" fmla="*/ 6858000 h 6858000"/>
              <a:gd name="connsiteX4-9" fmla="*/ 1875099 w 6613525"/>
              <a:gd name="connsiteY4-10" fmla="*/ 0 h 6858000"/>
              <a:gd name="connsiteX0-11" fmla="*/ 1840375 w 6578801"/>
              <a:gd name="connsiteY0-12" fmla="*/ 0 h 6869575"/>
              <a:gd name="connsiteX1-13" fmla="*/ 6578801 w 6578801"/>
              <a:gd name="connsiteY1-14" fmla="*/ 0 h 6869575"/>
              <a:gd name="connsiteX2-15" fmla="*/ 6578801 w 6578801"/>
              <a:gd name="connsiteY2-16" fmla="*/ 6858000 h 6869575"/>
              <a:gd name="connsiteX3-17" fmla="*/ 0 w 6578801"/>
              <a:gd name="connsiteY3-18" fmla="*/ 6869575 h 6869575"/>
              <a:gd name="connsiteX4-19" fmla="*/ 1840375 w 6578801"/>
              <a:gd name="connsiteY4-20" fmla="*/ 0 h 68695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 rtlCol="0">
            <a:normAutofit/>
          </a:bodyPr>
          <a:lstStyle>
            <a:lvl1pPr marL="0" indent="0" algn="r">
              <a:buNone/>
              <a:defRPr lang="zh-CN" sz="2000"/>
            </a:lvl1pPr>
          </a:lstStyle>
          <a:p>
            <a:pPr rtl="0"/>
            <a:r>
              <a:rPr lang="zh-CN" dirty="0"/>
              <a:t>单击图标以添加图片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标题 + 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(F) 10"/>
          <p:cNvSpPr/>
          <p:nvPr userDrawn="1"/>
        </p:nvSpPr>
        <p:spPr>
          <a:xfrm>
            <a:off x="0" y="0"/>
            <a:ext cx="7470792" cy="6858000"/>
          </a:xfrm>
          <a:custGeom>
            <a:avLst/>
            <a:gdLst>
              <a:gd name="connsiteX0" fmla="*/ 0 w 7470792"/>
              <a:gd name="connsiteY0" fmla="*/ 0 h 6858000"/>
              <a:gd name="connsiteX1" fmla="*/ 7470792 w 7470792"/>
              <a:gd name="connsiteY1" fmla="*/ 0 h 6858000"/>
              <a:gd name="connsiteX2" fmla="*/ 5633197 w 7470792"/>
              <a:gd name="connsiteY2" fmla="*/ 6858000 h 6858000"/>
              <a:gd name="connsiteX3" fmla="*/ 0 w 74707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0792" h="6858000">
                <a:moveTo>
                  <a:pt x="0" y="0"/>
                </a:moveTo>
                <a:lnTo>
                  <a:pt x="7470792" y="0"/>
                </a:lnTo>
                <a:lnTo>
                  <a:pt x="56331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>
              <a:ln>
                <a:noFill/>
              </a:ln>
            </a:endParaRPr>
          </a:p>
        </p:txBody>
      </p:sp>
      <p:cxnSp>
        <p:nvCxnSpPr>
          <p:cNvPr id="8" name="直接连接符​​(S) 7"/>
          <p:cNvCxnSpPr/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(S) 8"/>
          <p:cNvCxnSpPr/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​​(S) 9"/>
          <p:cNvCxnSpPr/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​​(S) 10"/>
          <p:cNvCxnSpPr/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/>
          <p:cNvCxnSpPr/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​​(S) 12"/>
          <p:cNvCxnSpPr/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​​(S) 13"/>
          <p:cNvCxnSpPr/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685800"/>
            <a:ext cx="9144000" cy="2826026"/>
          </a:xfrm>
        </p:spPr>
        <p:txBody>
          <a:bodyPr rtlCol="0" anchor="b">
            <a:noAutofit/>
          </a:bodyPr>
          <a:lstStyle>
            <a:lvl1pPr algn="ctr">
              <a:defRPr lang="zh-CN" sz="44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23252"/>
            <a:ext cx="9144000" cy="2121508"/>
          </a:xfrm>
        </p:spPr>
        <p:txBody>
          <a:bodyPr rtlCol="0">
            <a:noAutofit/>
          </a:bodyPr>
          <a:lstStyle>
            <a:lvl1pPr marL="0" indent="0" algn="ctr">
              <a:buNone/>
              <a:defRPr lang="zh-CN"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标题+副标题+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(F) 6"/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/>
          </a:p>
        </p:txBody>
      </p:sp>
      <p:cxnSp>
        <p:nvCxnSpPr>
          <p:cNvPr id="8" name="直接连接符​​(S) 7"/>
          <p:cNvCxnSpPr/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(S) 8"/>
          <p:cNvCxnSpPr/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​​(S) 9"/>
          <p:cNvCxnSpPr/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rtlCol="0" anchor="b">
            <a:noAutofit/>
          </a:bodyPr>
          <a:lstStyle>
            <a:lvl1pPr algn="l">
              <a:defRPr lang="zh-CN" sz="4400"/>
            </a:lvl1pPr>
          </a:lstStyle>
          <a:p>
            <a:pPr rtl="0"/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 rtlCol="0">
            <a:noAutofit/>
          </a:bodyPr>
          <a:lstStyle>
            <a:lvl1pPr marL="0" indent="0" algn="l">
              <a:buNone/>
              <a:defRPr lang="zh-CN"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/>
              <a:t>单击此处添加副标题</a:t>
            </a:r>
          </a:p>
        </p:txBody>
      </p:sp>
      <p:sp>
        <p:nvSpPr>
          <p:cNvPr id="7" name="图片占位符 7"/>
          <p:cNvSpPr>
            <a:spLocks noGrp="1"/>
          </p:cNvSpPr>
          <p:nvPr>
            <p:ph type="pic" sz="quarter" idx="13" hasCustomPrompt="1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-1" fmla="*/ 0 w 4977139"/>
              <a:gd name="connsiteY0-2" fmla="*/ 0 h 6892724"/>
              <a:gd name="connsiteX1-3" fmla="*/ 4977139 w 4977139"/>
              <a:gd name="connsiteY1-4" fmla="*/ 0 h 6892724"/>
              <a:gd name="connsiteX2-5" fmla="*/ 4977139 w 4977139"/>
              <a:gd name="connsiteY2-6" fmla="*/ 6858000 h 6892724"/>
              <a:gd name="connsiteX3-7" fmla="*/ 1863524 w 4977139"/>
              <a:gd name="connsiteY3-8" fmla="*/ 6892724 h 6892724"/>
              <a:gd name="connsiteX4-9" fmla="*/ 0 w 4977139"/>
              <a:gd name="connsiteY4-10" fmla="*/ 0 h 6892724"/>
              <a:gd name="connsiteX0-11" fmla="*/ 0 w 4977139"/>
              <a:gd name="connsiteY0-12" fmla="*/ 0 h 6892724"/>
              <a:gd name="connsiteX1-13" fmla="*/ 4977139 w 4977139"/>
              <a:gd name="connsiteY1-14" fmla="*/ 0 h 6892724"/>
              <a:gd name="connsiteX2-15" fmla="*/ 4977139 w 4977139"/>
              <a:gd name="connsiteY2-16" fmla="*/ 6892724 h 6892724"/>
              <a:gd name="connsiteX3-17" fmla="*/ 1863524 w 4977139"/>
              <a:gd name="connsiteY3-18" fmla="*/ 6892724 h 6892724"/>
              <a:gd name="connsiteX4-19" fmla="*/ 0 w 4977139"/>
              <a:gd name="connsiteY4-20" fmla="*/ 0 h 68927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 rtlCol="0">
            <a:normAutofit/>
          </a:bodyPr>
          <a:lstStyle>
            <a:lvl1pPr marL="0" indent="0" algn="r">
              <a:buNone/>
              <a:defRPr lang="zh-CN" sz="2000"/>
            </a:lvl1pPr>
          </a:lstStyle>
          <a:p>
            <a:pPr rtl="0"/>
            <a:r>
              <a:rPr lang="zh-CN"/>
              <a:t>单击图标以添加图片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​​(S) 3"/>
          <p:cNvCxnSpPr/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(S) 8"/>
          <p:cNvCxnSpPr/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​​(S) 9"/>
          <p:cNvCxnSpPr/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599" cy="1325563"/>
          </a:xfrm>
        </p:spPr>
        <p:txBody>
          <a:bodyPr rtlCol="0" anchor="b" anchorCtr="0">
            <a:noAutofit/>
          </a:bodyPr>
          <a:lstStyle>
            <a:lvl1pPr>
              <a:defRPr lang="zh-CN" sz="36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D6D8061D-18C3-4F4F-85EF-561633F58754}" type="datetimeFigureOut">
              <a:rPr lang="en-US" altLang="zh-CN" noProof="0" smtClean="0"/>
              <a:t>9/20/2024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CBD12358-51D2-46B3-9BDE-DF29528B945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V="1">
            <a:off x="838200" y="1020417"/>
            <a:ext cx="4972878" cy="74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​​(S) 3"/>
          <p:cNvCxnSpPr/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(S) 8"/>
          <p:cNvCxnSpPr/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​​(S) 9"/>
          <p:cNvCxnSpPr/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599" cy="1325563"/>
          </a:xfrm>
        </p:spPr>
        <p:txBody>
          <a:bodyPr rtlCol="0" anchor="b" anchorCtr="0">
            <a:noAutofit/>
          </a:bodyPr>
          <a:lstStyle>
            <a:lvl1pPr>
              <a:defRPr lang="zh-CN" sz="36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10515599" cy="406749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lang="zh-CN" sz="1800"/>
            </a:lvl1pPr>
            <a:lvl2pPr>
              <a:spcBef>
                <a:spcPts val="1000"/>
              </a:spcBef>
              <a:spcAft>
                <a:spcPts val="500"/>
              </a:spcAft>
              <a:defRPr lang="zh-CN" sz="1600"/>
            </a:lvl2pPr>
            <a:lvl3pPr>
              <a:spcBef>
                <a:spcPts val="1000"/>
              </a:spcBef>
              <a:spcAft>
                <a:spcPts val="500"/>
              </a:spcAft>
              <a:defRPr lang="zh-CN" sz="1400"/>
            </a:lvl3pPr>
            <a:lvl4pPr>
              <a:spcBef>
                <a:spcPts val="1000"/>
              </a:spcBef>
              <a:spcAft>
                <a:spcPts val="500"/>
              </a:spcAft>
              <a:defRPr lang="zh-CN" sz="1200"/>
            </a:lvl4pPr>
            <a:lvl5pPr>
              <a:spcBef>
                <a:spcPts val="1000"/>
              </a:spcBef>
              <a:spcAft>
                <a:spcPts val="500"/>
              </a:spcAft>
              <a:defRPr lang="zh-CN" sz="1200"/>
            </a:lvl5pPr>
          </a:lstStyle>
          <a:p>
            <a:pPr lvl="0" rtl="0"/>
            <a:r>
              <a:rPr lang="zh-CN" altLang="en-US" noProof="0" dirty="0"/>
              <a:t>单击此处添加文本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D6D8061D-18C3-4F4F-85EF-561633F58754}" type="datetimeFigureOut">
              <a:rPr lang="en-US" altLang="zh-CN" noProof="0" smtClean="0"/>
              <a:t>9/20/2024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CBD12358-51D2-46B3-9BDE-DF29528B945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V="1">
            <a:off x="838200" y="1020417"/>
            <a:ext cx="4972878" cy="74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+图片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(F) 6"/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altLang="en-US" noProof="0" dirty="0"/>
          </a:p>
        </p:txBody>
      </p:sp>
      <p:cxnSp>
        <p:nvCxnSpPr>
          <p:cNvPr id="8" name="直接连接符​​(S) 7"/>
          <p:cNvCxnSpPr/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(S) 8"/>
          <p:cNvCxnSpPr/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​​(S) 9"/>
          <p:cNvCxnSpPr/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altLang="en-US" noProof="0" dirty="0"/>
              <a:t>单击此处添加标题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rtlCol="0"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zh-CN"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lang="zh-CN"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lang="zh-CN"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lang="zh-CN"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lang="zh-CN" sz="1200"/>
            </a:lvl5pPr>
          </a:lstStyle>
          <a:p>
            <a:pPr lvl="0" rtl="0"/>
            <a:r>
              <a:rPr lang="zh-CN" altLang="en-US" noProof="0" dirty="0"/>
              <a:t>单击此处添加文本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 hasCustomPrompt="1"/>
          </p:nvPr>
        </p:nvSpPr>
        <p:spPr>
          <a:xfrm>
            <a:off x="9548813" y="0"/>
            <a:ext cx="2651760" cy="6858000"/>
          </a:xfrm>
        </p:spPr>
        <p:txBody>
          <a:bodyPr lIns="182880" tIns="274320" rIns="182880" rtlCol="0">
            <a:normAutofit/>
          </a:bodyPr>
          <a:lstStyle>
            <a:lvl1pPr marL="0" indent="0" algn="ctr">
              <a:buNone/>
              <a:defRPr lang="zh-CN" sz="2000"/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D6D8061D-18C3-4F4F-85EF-561633F58754}" type="datetimeFigureOut">
              <a:rPr lang="en-US" altLang="zh-CN" noProof="0" smtClean="0"/>
              <a:t>9/20/2024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CBD12358-51D2-46B3-9BDE-DF29528B945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+图片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​​(S) 3"/>
          <p:cNvCxnSpPr/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(S) 8"/>
          <p:cNvCxnSpPr/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​​(S) 9"/>
          <p:cNvCxnSpPr/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483626" cy="1325563"/>
          </a:xfrm>
        </p:spPr>
        <p:txBody>
          <a:bodyPr rtlCol="0" anchor="b" anchorCtr="0">
            <a:noAutofit/>
          </a:bodyPr>
          <a:lstStyle>
            <a:lvl1pPr>
              <a:defRPr lang="zh-CN" sz="36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6483625" cy="406749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lang="zh-CN" sz="1800"/>
            </a:lvl1pPr>
            <a:lvl2pPr>
              <a:spcBef>
                <a:spcPts val="1000"/>
              </a:spcBef>
              <a:spcAft>
                <a:spcPts val="500"/>
              </a:spcAft>
              <a:defRPr lang="zh-CN" sz="1600"/>
            </a:lvl2pPr>
            <a:lvl3pPr>
              <a:spcBef>
                <a:spcPts val="1000"/>
              </a:spcBef>
              <a:spcAft>
                <a:spcPts val="500"/>
              </a:spcAft>
              <a:defRPr lang="zh-CN" sz="1400"/>
            </a:lvl3pPr>
            <a:lvl4pPr>
              <a:spcBef>
                <a:spcPts val="1000"/>
              </a:spcBef>
              <a:spcAft>
                <a:spcPts val="500"/>
              </a:spcAft>
              <a:defRPr lang="zh-CN" sz="1200"/>
            </a:lvl4pPr>
            <a:lvl5pPr>
              <a:spcBef>
                <a:spcPts val="1000"/>
              </a:spcBef>
              <a:spcAft>
                <a:spcPts val="500"/>
              </a:spcAft>
              <a:defRPr lang="zh-CN" sz="1200"/>
            </a:lvl5pPr>
          </a:lstStyle>
          <a:p>
            <a:pPr lvl="0" rtl="0"/>
            <a:r>
              <a:rPr lang="zh-CN" altLang="en-US" noProof="0" dirty="0"/>
              <a:t>单击此处添加文本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3" hasCustomPrompt="1"/>
          </p:nvPr>
        </p:nvSpPr>
        <p:spPr>
          <a:xfrm>
            <a:off x="7566991" y="0"/>
            <a:ext cx="4625008" cy="68580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lang="zh-CN" sz="2000"/>
            </a:lvl1pPr>
          </a:lstStyle>
          <a:p>
            <a:pPr rtl="0"/>
            <a:r>
              <a:rPr lang="zh-CN" altLang="en-US" noProof="0" dirty="0"/>
              <a:t>单击图标以添加图片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D6D8061D-18C3-4F4F-85EF-561633F58754}" type="datetimeFigureOut">
              <a:rPr lang="en-US" altLang="zh-CN" noProof="0" smtClean="0"/>
              <a:t>9/20/2024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CBD12358-51D2-46B3-9BDE-DF29528B945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V="1">
            <a:off x="838200" y="1020417"/>
            <a:ext cx="4972878" cy="74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D6D8061D-18C3-4F4F-85EF-561633F58754}" type="datetimeFigureOut">
              <a:rPr lang="en-US" altLang="zh-CN" noProof="0" smtClean="0"/>
              <a:t>9/20/2024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CBD12358-51D2-46B3-9BDE-DF29528B945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i="1" kern="1200" cap="all" baseline="0">
          <a:solidFill>
            <a:schemeClr val="accent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ZiOTEzNWE4ZDAxYzhjYTQ3Yjg0NDBmNGNhN2E2Y2YifQ=="/>
</p:tagLst>
</file>

<file path=ppt/theme/theme1.xml><?xml version="1.0" encoding="utf-8"?>
<a:theme xmlns:a="http://schemas.openxmlformats.org/drawingml/2006/main" name="AngleLinesVTI">
  <a:themeElements>
    <a:clrScheme name="Custom 43">
      <a:dk1>
        <a:srgbClr val="000000"/>
      </a:dk1>
      <a:lt1>
        <a:srgbClr val="FFFFFF"/>
      </a:lt1>
      <a:dk2>
        <a:srgbClr val="EFEBEB"/>
      </a:dk2>
      <a:lt2>
        <a:srgbClr val="E8E8E8"/>
      </a:lt2>
      <a:accent1>
        <a:srgbClr val="001D2E"/>
      </a:accent1>
      <a:accent2>
        <a:srgbClr val="145766"/>
      </a:accent2>
      <a:accent3>
        <a:srgbClr val="B99B9F"/>
      </a:accent3>
      <a:accent4>
        <a:srgbClr val="A47930"/>
      </a:accent4>
      <a:accent5>
        <a:srgbClr val="0C577C"/>
      </a:accent5>
      <a:accent6>
        <a:srgbClr val="CC836D"/>
      </a:accent6>
      <a:hlink>
        <a:srgbClr val="467886"/>
      </a:hlink>
      <a:folHlink>
        <a:srgbClr val="96607D"/>
      </a:folHlink>
    </a:clrScheme>
    <a:fontScheme name="Custom 98">
      <a:majorFont>
        <a:latin typeface="Microsoft YaHei UI Light"/>
        <a:ea typeface="Microsoft YaHei UI Light"/>
        <a:cs typeface=""/>
      </a:majorFont>
      <a:minorFont>
        <a:latin typeface="Microsoft YaHei UI Light"/>
        <a:ea typeface="Microsoft YaHei U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crosoft YaHei UI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Microsoft YaHei UI"/>
        <a:ea typeface=""/>
        <a:cs typeface=""/>
        <a:font script="Jpan" typeface="游ゴシック Light"/>
        <a:font script="Hang" typeface="맑은 고딕"/>
        <a:font script="Hans" typeface="Microsoft YaHei U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crosoft YaHei UI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4" baseType="lpstr">
      <vt:lpstr>Microsoft YaHei UI</vt:lpstr>
      <vt:lpstr>Microsoft YaHei UI Light</vt:lpstr>
      <vt:lpstr>Arial</vt:lpstr>
      <vt:lpstr>AngleLinesVTI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</cp:revision>
  <dcterms:created xsi:type="dcterms:W3CDTF">2023-12-10T21:10:00Z</dcterms:created>
  <dcterms:modified xsi:type="dcterms:W3CDTF">2024-09-20T10:18:04Z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CCAC6465A34445E2AF4F795BE599C68C</vt:lpwstr>
  </property>
  <property fmtid="{D5CDD505-2E9C-101B-9397-08002B2CF9AE}" pid="4" name="KSOProductBuildVer">
    <vt:lpwstr>2052-11.1.0.12165</vt:lpwstr>
  </property>
</Properties>
</file>