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5701"/>
  </p:normalViewPr>
  <p:slideViewPr>
    <p:cSldViewPr>
      <p:cViewPr varScale="1">
        <p:scale>
          <a:sx n="96" d="100"/>
          <a:sy n="96" d="100"/>
        </p:scale>
        <p:origin x="672" y="64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3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BBF0B4-4939-9D9E-33C3-F42B85DDF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C2305-6AB8-6127-AFD6-E2471EEA6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019AEA14-93AB-472B-8DFA-857FC329F89C}" type="datetime1">
              <a:rPr lang="zh-CN" altLang="en-US" smtClean="0"/>
              <a:t>2024/6/13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270DF-B2B7-15B5-8AC3-A416EC987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D7292-6355-7DAB-9BAE-4BA49BF312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952578C0-3825-40B8-AE9F-C96DD660A9DA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934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0C4AED38-EC9F-44A4-86C7-988D00495149}" type="datetime1">
              <a:rPr lang="zh-CN" altLang="en-US" smtClean="0"/>
              <a:t>2024/6/13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821E5FCA-B2DD-C941-A2C1-63893943348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主标题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752600"/>
            <a:ext cx="10040112" cy="2591816"/>
          </a:xfrm>
        </p:spPr>
        <p:txBody>
          <a:bodyPr rtlCol="0" anchor="t">
            <a:noAutofit/>
          </a:bodyPr>
          <a:lstStyle>
            <a:lvl1pPr algn="l">
              <a:defRPr lang="zh-CN" sz="72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zh-CN" dirty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zh-CN" sz="2400" b="1" baseline="0">
                <a:latin typeface="+mn-ea"/>
                <a:ea typeface="+mn-ea"/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标题+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>
                <a:latin typeface="+mj-ea"/>
                <a:ea typeface="+mj-ea"/>
              </a:defRPr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4419600"/>
            <a:ext cx="5157787" cy="169907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4416554"/>
            <a:ext cx="5183188" cy="170212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6787ACD9-D2BA-64E7-F9E9-B40F9DFD2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648" y="2433635"/>
            <a:ext cx="5157787" cy="1975107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56CA7823-E750-AAA3-CB36-E7F1FB8CF0E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400800" y="2441446"/>
            <a:ext cx="5157787" cy="1975107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2604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91088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4191000"/>
            <a:ext cx="3419856" cy="1605770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4190998"/>
            <a:ext cx="3419856" cy="1605771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4190998"/>
            <a:ext cx="3419856" cy="160577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97B4B-895A-8D3E-E763-1F95233E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650" y="2452305"/>
            <a:ext cx="3438142" cy="173869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  <p:sp>
        <p:nvSpPr>
          <p:cNvPr id="5" name="图片占位符 2">
            <a:extLst>
              <a:ext uri="{FF2B5EF4-FFF2-40B4-BE49-F238E27FC236}">
                <a16:creationId xmlns:a16="http://schemas.microsoft.com/office/drawing/2014/main" id="{97F435BA-D9CD-4BBE-646C-7BD0DCB788A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407408" y="2452305"/>
            <a:ext cx="3438142" cy="173869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486E46BA-0388-BE9A-2050-DB81A91E641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183880" y="2452305"/>
            <a:ext cx="3419856" cy="173869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6109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zh-CN" sz="2000" b="1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zh-CN" sz="2000" b="1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zh-CN" sz="2000" b="1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zh-CN" sz="2000" b="1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</p:txBody>
      </p:sp>
      <p:sp>
        <p:nvSpPr>
          <p:cNvPr id="22" name="文本占位符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zh-CN" sz="2000" b="1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0" name="文本占位符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1" name="文本占位符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21" name="图片占位符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3" name="文本占位符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7" name="图片占位符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23" name="图片占位符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4" name="文本占位符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5" name="文本占位符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2" name="文本占位符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3" name="文本占位符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8" name="图片占位符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26" name="图片占位符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4" name="文本占位符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zh-CN" sz="1400" b="1" cap="all" spc="1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5" name="文本占位符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9" name="图片占位符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27" name="图片占位符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​​(S)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 b="1" cap="all" spc="200" baseline="0"/>
            </a:lvl1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38" name="文本占位符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 b="1" cap="all" spc="200" baseline="0"/>
            </a:lvl1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48" name="文本占位符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35" name="文本占位符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 b="1" cap="all" spc="200" baseline="0"/>
            </a:lvl1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44" name="文本占位符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39" name="文本占位符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 b="1" cap="all" spc="200" baseline="0"/>
            </a:lvl1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46" name="文本占位符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36" name="文本占位符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 b="1" cap="all" spc="200" baseline="0"/>
            </a:lvl1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45" name="文本占位符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1600" spc="1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0" name="文本占位符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b="1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11" name="文本占位符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 dirty="0"/>
              <a:t>标题</a:t>
            </a:r>
          </a:p>
        </p:txBody>
      </p:sp>
      <p:sp>
        <p:nvSpPr>
          <p:cNvPr id="7" name="图片占位符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b="1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3" name="文本占位符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8" name="图片占位符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4" name="文本占位符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b="1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5" name="文本占位符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9" name="图片占位符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b="1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​​(S)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752600"/>
            <a:ext cx="10040112" cy="2591816"/>
          </a:xfrm>
        </p:spPr>
        <p:txBody>
          <a:bodyPr rtlCol="0" anchor="t">
            <a:noAutofit/>
          </a:bodyPr>
          <a:lstStyle>
            <a:lvl1pPr algn="l">
              <a:defRPr lang="zh-CN" sz="72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zh-CN" dirty="0"/>
              <a:t>单击以编辑模板标题样式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zh-CN" sz="2400" b="1" baseline="0">
                <a:latin typeface="+mn-ea"/>
                <a:ea typeface="+mn-ea"/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报价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zh-CN" sz="2800" cap="none" spc="2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zh-CN" sz="1800" spc="200" baseline="0"/>
            </a:lvl1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zh-CN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ea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zh-CN"/>
              <a:t>”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zh-CN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ea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zh-CN" sz="4800" cap="all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zh-CN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zh-CN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zh-CN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zh-CN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zh-CN" sz="24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zh-CN" sz="4800" cap="all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CN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zh-CN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zh-CN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zh-CN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zh-CN" sz="16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zh-CN" sz="4800" cap="all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CN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zh-CN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zh-CN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zh-CN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zh-CN" sz="16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zh-CN" sz="4800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zh-CN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zh-CN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zh-CN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zh-CN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zh-CN" sz="11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zh-CN" sz="4800" cap="all" spc="400" baseline="0"/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CN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zh-CN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zh-CN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zh-CN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zh-CN" sz="1600" spc="100" baseline="0"/>
            </a:lvl5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标题+文本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>
                <a:latin typeface="+mj-ea"/>
                <a:ea typeface="+mj-ea"/>
              </a:defRPr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图案&#10;&#10;说明已自动生成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 b="1" i="0" spc="20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 b="1" i="0" spc="20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rtl="0"/>
            <a:r>
              <a:rPr lang="zh-CN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3" r:id="rId4"/>
    <p:sldLayoutId id="2147483664" r:id="rId5"/>
    <p:sldLayoutId id="2147483662" r:id="rId6"/>
    <p:sldLayoutId id="2147483665" r:id="rId7"/>
    <p:sldLayoutId id="2147483661" r:id="rId8"/>
    <p:sldLayoutId id="2147483656" r:id="rId9"/>
    <p:sldLayoutId id="2147483657" r:id="rId10"/>
    <p:sldLayoutId id="2147483653" r:id="rId11"/>
    <p:sldLayoutId id="2147483671" r:id="rId12"/>
    <p:sldLayoutId id="2147483667" r:id="rId13"/>
    <p:sldLayoutId id="2147483672" r:id="rId14"/>
    <p:sldLayoutId id="2147483659" r:id="rId15"/>
    <p:sldLayoutId id="2147483668" r:id="rId16"/>
    <p:sldLayoutId id="2147483666" r:id="rId17"/>
    <p:sldLayoutId id="2147483670" r:id="rId18"/>
    <p:sldLayoutId id="2147483658" r:id="rId19"/>
    <p:sldLayoutId id="2147483669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b="1" i="0" kern="1200" cap="all" spc="400" baseline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b="0" i="0" kern="1200" spc="5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b="0" i="0" kern="1200" spc="5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b="0" i="0" kern="1200" spc="5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b="0" i="0" kern="1200" spc="5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b="0" i="0" kern="1200" spc="5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Office 主题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Microsoft YaHei UI</vt:lpstr>
      <vt:lpstr>Arial</vt:lpstr>
      <vt:lpstr>Office 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2024-06-13T09:58:33Z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