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custDataLst>
    <p:tags r:id="rId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5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两栏内容和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852805" y="3105150"/>
            <a:ext cx="5145405" cy="31419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idx="13"/>
          </p:nvPr>
        </p:nvSpPr>
        <p:spPr>
          <a:xfrm>
            <a:off x="6172835" y="3106420"/>
            <a:ext cx="5184140" cy="31419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840105" y="1818005"/>
            <a:ext cx="5158105" cy="12871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4"/>
          </p:nvPr>
        </p:nvSpPr>
        <p:spPr>
          <a:xfrm>
            <a:off x="6173470" y="1817370"/>
            <a:ext cx="5180330" cy="12877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两栏内容和图片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857886" y="1818005"/>
            <a:ext cx="5145405" cy="31419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idx="13"/>
          </p:nvPr>
        </p:nvSpPr>
        <p:spPr>
          <a:xfrm>
            <a:off x="6169660" y="1818005"/>
            <a:ext cx="5184140" cy="31419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860426" y="4959985"/>
            <a:ext cx="5158105" cy="12871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4"/>
          </p:nvPr>
        </p:nvSpPr>
        <p:spPr>
          <a:xfrm>
            <a:off x="6173470" y="4959350"/>
            <a:ext cx="5180330" cy="12877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01437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两栏内容和图片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864236" y="3105150"/>
            <a:ext cx="5145405" cy="31419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idx="13"/>
          </p:nvPr>
        </p:nvSpPr>
        <p:spPr>
          <a:xfrm>
            <a:off x="6169660" y="1818005"/>
            <a:ext cx="5184140" cy="31419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864236" y="1818005"/>
            <a:ext cx="5158105" cy="12871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4"/>
          </p:nvPr>
        </p:nvSpPr>
        <p:spPr>
          <a:xfrm>
            <a:off x="6173470" y="4959350"/>
            <a:ext cx="5180330" cy="12877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2285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05" y="1824990"/>
            <a:ext cx="3449955" cy="43510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3"/>
          </p:nvPr>
        </p:nvSpPr>
        <p:spPr>
          <a:xfrm>
            <a:off x="7903210" y="1826260"/>
            <a:ext cx="3449955" cy="43497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14"/>
          </p:nvPr>
        </p:nvSpPr>
        <p:spPr>
          <a:xfrm>
            <a:off x="4368800" y="1825625"/>
            <a:ext cx="3449955" cy="43503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三栏内容和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idx="15"/>
          </p:nvPr>
        </p:nvSpPr>
        <p:spPr>
          <a:xfrm>
            <a:off x="846455" y="3088640"/>
            <a:ext cx="3450590" cy="30759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图片占位符 3"/>
          <p:cNvSpPr>
            <a:spLocks noGrp="1"/>
          </p:cNvSpPr>
          <p:nvPr>
            <p:ph type="pic" idx="16"/>
          </p:nvPr>
        </p:nvSpPr>
        <p:spPr>
          <a:xfrm>
            <a:off x="7919719" y="3089275"/>
            <a:ext cx="3450590" cy="3075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idx="17"/>
          </p:nvPr>
        </p:nvSpPr>
        <p:spPr>
          <a:xfrm>
            <a:off x="4367530" y="1789430"/>
            <a:ext cx="3450590" cy="30759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2"/>
          </p:nvPr>
        </p:nvSpPr>
        <p:spPr>
          <a:xfrm>
            <a:off x="838200" y="1786255"/>
            <a:ext cx="3449320" cy="13011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half" idx="18"/>
          </p:nvPr>
        </p:nvSpPr>
        <p:spPr>
          <a:xfrm>
            <a:off x="7920037" y="1786255"/>
            <a:ext cx="3449955" cy="13017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half" idx="19"/>
          </p:nvPr>
        </p:nvSpPr>
        <p:spPr>
          <a:xfrm>
            <a:off x="4363085" y="4862195"/>
            <a:ext cx="3448050" cy="13023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三栏内容和图片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idx="15"/>
          </p:nvPr>
        </p:nvSpPr>
        <p:spPr>
          <a:xfrm>
            <a:off x="838835" y="1788160"/>
            <a:ext cx="3450590" cy="30759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图片占位符 3"/>
          <p:cNvSpPr>
            <a:spLocks noGrp="1"/>
          </p:cNvSpPr>
          <p:nvPr>
            <p:ph type="pic" idx="16"/>
          </p:nvPr>
        </p:nvSpPr>
        <p:spPr>
          <a:xfrm>
            <a:off x="7894955" y="1789430"/>
            <a:ext cx="3450590" cy="3075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idx="17"/>
          </p:nvPr>
        </p:nvSpPr>
        <p:spPr>
          <a:xfrm>
            <a:off x="4367530" y="1789430"/>
            <a:ext cx="3450590" cy="30759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2"/>
          </p:nvPr>
        </p:nvSpPr>
        <p:spPr>
          <a:xfrm>
            <a:off x="840105" y="4863465"/>
            <a:ext cx="3449320" cy="13011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half" idx="18"/>
          </p:nvPr>
        </p:nvSpPr>
        <p:spPr>
          <a:xfrm>
            <a:off x="7895590" y="4862830"/>
            <a:ext cx="3449955" cy="13017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half" idx="19"/>
          </p:nvPr>
        </p:nvSpPr>
        <p:spPr>
          <a:xfrm>
            <a:off x="4363085" y="4862195"/>
            <a:ext cx="3448050" cy="13023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49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  <a:solidFill>
            <a:schemeClr val="accent5">
              <a:lumMod val="50000"/>
            </a:schemeClr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主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solidFill>
            <a:schemeClr val="accent5">
              <a:lumMod val="50000"/>
            </a:schemeClr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840105" y="1691640"/>
            <a:ext cx="10513060" cy="41776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内容与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04" y="2057400"/>
            <a:ext cx="4343083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内容与图片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26157" y="457200"/>
            <a:ext cx="580917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457200"/>
            <a:ext cx="4687957" cy="5413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26158" y="2058670"/>
            <a:ext cx="5809174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05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3"/>
          </p:nvPr>
        </p:nvSpPr>
        <p:spPr>
          <a:xfrm>
            <a:off x="840105" y="1825625"/>
            <a:ext cx="5033010" cy="435165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14"/>
          </p:nvPr>
        </p:nvSpPr>
        <p:spPr>
          <a:xfrm>
            <a:off x="6310630" y="1825625"/>
            <a:ext cx="5033010" cy="43510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61" r:id="rId11"/>
    <p:sldLayoutId id="2147483663" r:id="rId12"/>
    <p:sldLayoutId id="2147483658" r:id="rId13"/>
    <p:sldLayoutId id="2147483659" r:id="rId14"/>
    <p:sldLayoutId id="214748366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ZiOTEzNWE4ZDAxYzhjYTQ3Yjg0NDBmNGNhN2E2Y2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主题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周凌笛</dc:creator>
  <cp:lastModifiedBy>凌笛 周</cp:lastModifiedBy>
  <cp:revision>43</cp:revision>
  <dcterms:created xsi:type="dcterms:W3CDTF">2024-05-28T06:04:00Z</dcterms:created>
  <dcterms:modified xsi:type="dcterms:W3CDTF">2024-06-11T06:45:25Z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CA8265412AF84947931D7535262605F4</vt:lpwstr>
  </property>
  <property fmtid="{D5CDD505-2E9C-101B-9397-08002B2CF9AE}" pid="3" name="KSOProductBuildVer">
    <vt:lpwstr>2052-11.1.0.12165</vt:lpwstr>
  </property>
</Properties>
</file>