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C1219740-4002-4FF3-9354-6BC6E20C348E}">
          <p14:sldIdLst>
            <p14:sldId id="256"/>
            <p14:sldId id="257"/>
            <p14:sldId id="258"/>
            <p14:sldId id="261"/>
            <p14:sldId id="260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49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1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4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5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0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2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1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7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1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8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5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99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ehrfarbige Farbverlauf von Rauch">
            <a:extLst>
              <a:ext uri="{FF2B5EF4-FFF2-40B4-BE49-F238E27FC236}">
                <a16:creationId xmlns:a16="http://schemas.microsoft.com/office/drawing/2014/main" id="{2C78C32B-F03A-4B76-A80A-B7407FF19F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56" r="-1" b="7752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20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62DC74-4EE0-420E-8F24-652ABCD43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de-DE" dirty="0"/>
              <a:t>4 Gewinnt</a:t>
            </a:r>
            <a:br>
              <a:rPr lang="de-DE" dirty="0"/>
            </a:br>
            <a:r>
              <a:rPr lang="de-DE" sz="3200" dirty="0"/>
              <a:t>WiSe21</a:t>
            </a:r>
            <a:br>
              <a:rPr lang="de-DE" sz="3200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54804F-DB6F-4111-8739-297914B26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de-DE" sz="2200" i="1" dirty="0"/>
              <a:t>Gruppe 15 : Chris Jakob, Julian </a:t>
            </a:r>
            <a:r>
              <a:rPr lang="de-DE" sz="2200" i="1" dirty="0" err="1"/>
              <a:t>Mennel</a:t>
            </a:r>
            <a:endParaRPr lang="de-DE" sz="2200" i="1" dirty="0"/>
          </a:p>
        </p:txBody>
      </p:sp>
    </p:spTree>
    <p:extLst>
      <p:ext uri="{BB962C8B-B14F-4D97-AF65-F5344CB8AC3E}">
        <p14:creationId xmlns:p14="http://schemas.microsoft.com/office/powerpoint/2010/main" val="667943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1C883F-5DD5-45B5-914F-C125D3A63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87440F-C5AD-45D0-8A6E-F5A88F491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4 Steine positionieren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93FA1E3-1C6E-47EC-AC50-82584CDEB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560" y="3110798"/>
            <a:ext cx="3291840" cy="32918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96752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F8CCC-860C-49D4-BB07-B2FF61B02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der GUI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DC6F81-395B-4E99-83B4-AAF001B10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4150843"/>
          </a:xfrm>
        </p:spPr>
        <p:txBody>
          <a:bodyPr>
            <a:normAutofit/>
          </a:bodyPr>
          <a:lstStyle/>
          <a:p>
            <a:r>
              <a:rPr lang="de-DE" dirty="0"/>
              <a:t>Skalierbar</a:t>
            </a:r>
          </a:p>
          <a:p>
            <a:r>
              <a:rPr lang="de-DE" dirty="0"/>
              <a:t>Multiplayer kompatibel</a:t>
            </a:r>
          </a:p>
          <a:p>
            <a:r>
              <a:rPr lang="de-DE" dirty="0"/>
              <a:t>Einfach und übersichtlich</a:t>
            </a:r>
          </a:p>
          <a:p>
            <a:r>
              <a:rPr lang="de-DE" dirty="0"/>
              <a:t>Attraktives und modernes Design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2400" b="1" dirty="0"/>
              <a:t>Architekturbezogen:</a:t>
            </a:r>
          </a:p>
          <a:p>
            <a:r>
              <a:rPr lang="de-DE" dirty="0"/>
              <a:t>Reaktiv und flüssig</a:t>
            </a:r>
          </a:p>
          <a:p>
            <a:r>
              <a:rPr lang="de-DE" dirty="0"/>
              <a:t>Synchron mit der TUI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00357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F8CCC-860C-49D4-BB07-B2FF61B02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der GUI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DC6F81-395B-4E99-83B4-AAF001B10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4150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/>
              <a:t>Specials:</a:t>
            </a:r>
          </a:p>
          <a:p>
            <a:r>
              <a:rPr lang="de-DE" dirty="0"/>
              <a:t>Schwierigkeitsstufen für den Computer</a:t>
            </a:r>
          </a:p>
          <a:p>
            <a:r>
              <a:rPr lang="de-DE" dirty="0"/>
              <a:t>Vollwertiger Soundtrack</a:t>
            </a:r>
          </a:p>
        </p:txBody>
      </p:sp>
    </p:spTree>
    <p:extLst>
      <p:ext uri="{BB962C8B-B14F-4D97-AF65-F5344CB8AC3E}">
        <p14:creationId xmlns:p14="http://schemas.microsoft.com/office/powerpoint/2010/main" val="8252426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1F553-85A9-40BE-8637-AAEF31339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an den Soundtrack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EAF79D-F29D-4DF0-A6D7-8F4E660F7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4075892"/>
          </a:xfrm>
        </p:spPr>
        <p:txBody>
          <a:bodyPr>
            <a:normAutofit/>
          </a:bodyPr>
          <a:lstStyle/>
          <a:p>
            <a:r>
              <a:rPr lang="de-DE" dirty="0"/>
              <a:t>Modern</a:t>
            </a:r>
          </a:p>
          <a:p>
            <a:endParaRPr lang="de-DE" dirty="0"/>
          </a:p>
          <a:p>
            <a:r>
              <a:rPr lang="de-DE" dirty="0"/>
              <a:t>Guter Klang auf kleineren Lautsprechern wie z.B. Laptops und Smartphones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benötigt: reichhaltiges Frequenzspektrum mit Fokus auf die Mitten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kurzer Exkurs zu Signale, Systeme &amp; Sensoren (Obertöne &amp; Harmonien)</a:t>
            </a:r>
          </a:p>
          <a:p>
            <a:r>
              <a:rPr lang="de-DE" dirty="0"/>
              <a:t>Guter Klang auf Gaming </a:t>
            </a:r>
            <a:r>
              <a:rPr lang="de-DE" dirty="0" err="1"/>
              <a:t>Headphones</a:t>
            </a:r>
            <a:r>
              <a:rPr lang="de-DE" dirty="0"/>
              <a:t> und Premium Gaming Setups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hohe Studioqualität und Hi-Res 24bit </a:t>
            </a:r>
            <a:r>
              <a:rPr lang="de-DE" dirty="0" err="1"/>
              <a:t>Wav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volles Frequenzspektrum (deutlich spürbare Bässe &amp; ausgeprägte Höhen)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A3B3CFF-F8EA-4FBA-9C70-D05F7D8E5BA2}"/>
              </a:ext>
            </a:extLst>
          </p:cNvPr>
          <p:cNvSpPr txBox="1"/>
          <p:nvPr/>
        </p:nvSpPr>
        <p:spPr>
          <a:xfrm>
            <a:off x="5625476" y="2160016"/>
            <a:ext cx="5448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/>
              <a:t>Gewähltes Genre: Progressive Rock &amp; EDM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/>
              <a:t>Mehrere Ausschnitte (gesamt 1 min 30 s)</a:t>
            </a:r>
          </a:p>
        </p:txBody>
      </p:sp>
    </p:spTree>
    <p:extLst>
      <p:ext uri="{BB962C8B-B14F-4D97-AF65-F5344CB8AC3E}">
        <p14:creationId xmlns:p14="http://schemas.microsoft.com/office/powerpoint/2010/main" val="4223008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A493CA-E6F5-41CD-B950-D00727230B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 bwMode="auto">
          <a:xfrm>
            <a:off x="3048" y="10"/>
            <a:ext cx="121889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">
            <a:extLst>
              <a:ext uri="{FF2B5EF4-FFF2-40B4-BE49-F238E27FC236}">
                <a16:creationId xmlns:a16="http://schemas.microsoft.com/office/drawing/2014/main" id="{F7C9FD24-3092-E04F-925D-C1183BF54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030" name="Rectangle 74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08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08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3282DD-E369-46BB-BDC1-D1E9C9C8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55362"/>
            <a:ext cx="3780775" cy="1550419"/>
          </a:xfrm>
        </p:spPr>
        <p:txBody>
          <a:bodyPr>
            <a:normAutofit/>
          </a:bodyPr>
          <a:lstStyle/>
          <a:p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introduce</a:t>
            </a:r>
            <a:r>
              <a:rPr lang="de-DE" dirty="0"/>
              <a:t>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07BCD7-97FE-418A-A7DE-7AD8123E8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2160016"/>
            <a:ext cx="3780775" cy="3926152"/>
          </a:xfrm>
        </p:spPr>
        <p:txBody>
          <a:bodyPr>
            <a:normAutofit/>
          </a:bodyPr>
          <a:lstStyle/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	&gt; </a:t>
            </a:r>
            <a:r>
              <a:rPr lang="de-DE" dirty="0" err="1"/>
              <a:t>sbt</a:t>
            </a:r>
            <a:r>
              <a:rPr lang="de-DE" dirty="0"/>
              <a:t> </a:t>
            </a:r>
            <a:r>
              <a:rPr lang="de-DE" dirty="0" err="1"/>
              <a:t>run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75FC028-203B-42AD-BCDB-34ECFF80CA7E}"/>
              </a:ext>
            </a:extLst>
          </p:cNvPr>
          <p:cNvSpPr txBox="1"/>
          <p:nvPr/>
        </p:nvSpPr>
        <p:spPr>
          <a:xfrm>
            <a:off x="1199212" y="6402638"/>
            <a:ext cx="1209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IMG </a:t>
            </a:r>
            <a:r>
              <a:rPr lang="de-DE" dirty="0" err="1"/>
              <a:t>from</a:t>
            </a:r>
            <a:r>
              <a:rPr lang="de-DE" dirty="0"/>
              <a:t> https://www.cloudsavvyit.com/10528/how-to-use-docker-to-containerise-php-and-apache/</a:t>
            </a:r>
          </a:p>
        </p:txBody>
      </p:sp>
    </p:spTree>
    <p:extLst>
      <p:ext uri="{BB962C8B-B14F-4D97-AF65-F5344CB8AC3E}">
        <p14:creationId xmlns:p14="http://schemas.microsoft.com/office/powerpoint/2010/main" val="2270320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Breitbild</PresentationFormat>
  <Paragraphs>33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Neue Haas Grotesk Text Pro</vt:lpstr>
      <vt:lpstr>Wingdings</vt:lpstr>
      <vt:lpstr>InterweaveVTI</vt:lpstr>
      <vt:lpstr>4 Gewinnt WiSe21 </vt:lpstr>
      <vt:lpstr>Spielkonzept</vt:lpstr>
      <vt:lpstr>Konzept der GUI</vt:lpstr>
      <vt:lpstr>Konzept der GUI</vt:lpstr>
      <vt:lpstr>Anforderungen an den Soundtrack</vt:lpstr>
      <vt:lpstr>Let us introduce…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 Gewinnt WiSe21 </dc:title>
  <dc:creator>Chris Jakob</dc:creator>
  <cp:lastModifiedBy>Chris Jakob</cp:lastModifiedBy>
  <cp:revision>5</cp:revision>
  <dcterms:created xsi:type="dcterms:W3CDTF">2022-01-26T22:57:01Z</dcterms:created>
  <dcterms:modified xsi:type="dcterms:W3CDTF">2022-01-26T23:49:31Z</dcterms:modified>
</cp:coreProperties>
</file>