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BA9F-6FE8-82A7-AD66-1DDD5626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C6046-13E1-06CD-8AB5-EA77287E9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63DA3-5723-0C8D-9A5E-24AA48DF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33A84-EEA7-E15B-E2DF-E0AE7199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0843A-205A-5063-8703-DFB6E924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69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2060-56FA-9281-ACBE-721ED3C9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1E68F4-C840-AB5F-B663-ED78DD4E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7E7A8-6776-DC7A-A9FB-3BCF7996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ED5EA5-749E-A388-F0FB-9EC02E69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D726B-68D4-CAFD-72D1-8779E4B8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4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41658C-8156-6987-F7A3-7DD7FE112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B8D9E0-F6ED-D0F2-E06F-B96FF39CE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6A39A-3EEA-866C-AB3C-D7B71032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10B2D1-1836-F6CA-DA6B-3B5F741F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058D08-3D6D-A601-7B1E-D4ACB4BA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48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C5A36-69A9-749C-BE2B-8EDF19EC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52751-66F3-8BF5-CDAD-9093E502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DC4DA1-4C24-FE70-1D59-2BE694F1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36748-411F-48EC-2C99-32A954EA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45F05-33EC-CC63-9168-FA3AC7CB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11C01-2D95-8EB2-31FE-0594B66A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D60883-BC99-9A00-5DA4-C3F82AF6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33179-2ADA-A690-9D33-F9133CFC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179C9-FFD2-DF60-9257-3B875CA1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8334E-736C-90D5-4FE4-C2C4CE6D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44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0916C-5BC3-661E-D305-6B286E4C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A050E-FDF0-B49D-B5E6-9595BB96A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AC00D2-B4B9-A7B9-BF73-E6D3450F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DFA21-EB6A-3770-94A8-9B609BFC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58BBEA-DA04-E96F-FF57-4F82A009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8ACC0-12C2-8782-C29C-2A992C7E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8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2B2DB-1665-9D92-F3C1-C7F1C7C0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D1F25-7A83-DF84-37C0-03F3F91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0AFAFC-DEB1-D75D-00BE-C29293C6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6B2549-5C08-F221-1BE0-770092F8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D6AC04-E93A-9A59-4193-0A46E1471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A8ADF3-7614-1A42-00DD-11122C05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439835-9B98-8016-617E-78765477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E2055A-E755-92F7-9E08-2BB836A1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672E-D298-B7AD-C769-B512A82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3BD788-84B3-D476-0B8A-5425B11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1DB8D9-C373-6E26-1512-88BC388D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1EFD48-81D4-4323-CCBE-73E3F1EF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66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2ECC7-F8F3-1D41-0F3E-CC8069FA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570D8C-810A-FEBA-FA5D-03025C13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BF8ED-D3D6-9AE4-7686-C9ADC95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0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5BD5A-AFE1-E655-B1DD-120DD782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1532F-C73D-79DB-14A2-ED243A67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2FB9D8-CBA0-68AF-CB23-3D9E8988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EFC7D3-FE76-2CF8-B084-81F87EB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AFEEE9-453F-3898-7029-77391D6A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05D895-DBAC-7BEA-A56D-5A167181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9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9D09B-5E47-6DB4-1D5E-53119EE4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38201-A640-E79B-E170-1C5BDE2CC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3CA949-6D34-F344-C29E-87FAFFC0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EE33ED-2DC1-5F0A-1F36-1AC04164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0AEB4-4956-BABF-6DD2-8173305D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6F1169-806B-0627-4D46-AC3A9BE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665586-510F-3350-42B2-C0D8C6EB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12D77-A0A4-7924-9BA4-49B89761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3BBE0-220A-6351-CDA5-15F37E630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9DDD-4301-8945-A4C2-FE1040DF50E3}" type="datetimeFigureOut">
              <a:rPr lang="es-ES" smtClean="0"/>
              <a:t>19/7/24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A11EA-9922-C121-143E-D8B52FB9F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F8CF8-034E-7B09-9762-4D6377CC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207-740B-6241-98E6-B8FDF82A6B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2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68128-0485-C929-6794-DBBFAB0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104" y="123568"/>
            <a:ext cx="3653480" cy="4411362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Alta Tasa de Mortalidad en el Accidente del </a:t>
            </a:r>
            <a:r>
              <a:rPr lang="es-ES" sz="40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Titanic</a:t>
            </a:r>
            <a:br>
              <a:rPr lang="es-ES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C21D85-79C0-B1B7-909D-C3175707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89" y="4534930"/>
            <a:ext cx="3301314" cy="1705231"/>
          </a:xfrm>
        </p:spPr>
        <p:txBody>
          <a:bodyPr>
            <a:normAutofit fontScale="92500" lnSpcReduction="20000"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El </a:t>
            </a:r>
            <a:r>
              <a:rPr lang="es-E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Titanic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fue un accidente con una tasa de mortalidad alta.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7A32C7-E883-EA80-835F-AF62B4AF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38" y="721346"/>
            <a:ext cx="6547022" cy="49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43C0C-E148-AD78-D050-660B1ABE3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674" y="2235200"/>
            <a:ext cx="3460595" cy="2387600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## "Las Mujeres y los Niños Primero"</a:t>
            </a:r>
            <a:br>
              <a:rPr lang="es-ES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s-ES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s-ES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243E4-15C6-9250-35DD-5202E800E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995" y="661128"/>
            <a:ext cx="3460595" cy="2553435"/>
          </a:xfrm>
        </p:spPr>
        <p:txBody>
          <a:bodyPr>
            <a:normAutofit fontScale="92500"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 esa ocasión, los datos apoyan que se dio el "Las mujeres y los niños primero", pero...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706FC5-F7C0-02F3-DCCD-02665FCB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06" y="3214563"/>
            <a:ext cx="7772400" cy="33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8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4E73C-B96E-5CE7-A4F9-860356CA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49" y="1551373"/>
            <a:ext cx="5142470" cy="132556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## Influencia de la Clase en la Supervivencia</a:t>
            </a:r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CE49-7312-7937-E1DD-A7A5032D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3085"/>
            <a:ext cx="3209693" cy="4351338"/>
          </a:xfrm>
        </p:spPr>
        <p:txBody>
          <a:bodyPr/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... que la clase en la que se viaja tuvo una influencia significativa y podría explicar...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E9949-3011-FF8A-B323-1EF6A14D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19" y="592174"/>
            <a:ext cx="6396681" cy="56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4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14803-2C67-8845-3C6D-A60ED10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Diferencias de Supervivencia entre Mujeres y Niños</a:t>
            </a:r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4E3BB-3C55-3BCF-C4F6-CA3A8072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7459" cy="4351338"/>
          </a:xfrm>
        </p:spPr>
        <p:txBody>
          <a:bodyPr/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... las diferencias de tasas de supervivencia entre mujeres y niños.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953FE0-8312-204E-E5BF-7A0F6059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59" y="1825625"/>
            <a:ext cx="7772400" cy="33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7DA59-F1B1-34E0-D39B-71F6B7D1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Influencia del Puerto de Embarque</a:t>
            </a:r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AC790-3720-2785-3186-E21FE5F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439" cy="4351338"/>
          </a:xfrm>
        </p:spPr>
        <p:txBody>
          <a:bodyPr>
            <a:normAutofit lnSpcReduction="10000"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Además, aunque el puerto de embarque parece influir, se podría asumir que lo fue el tipo de pasaje que embarcó en cada uno.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755C2F-C1A8-B0FA-7338-A8E4F28D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36" y="1284671"/>
            <a:ext cx="6244899" cy="46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14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</Words>
  <Application>Microsoft Macintosh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Tema de Office</vt:lpstr>
      <vt:lpstr>Alta Tasa de Mortalidad en el Accidente del Titanic </vt:lpstr>
      <vt:lpstr>## "Las Mujeres y los Niños Primero"   </vt:lpstr>
      <vt:lpstr>## Influencia de la Clase en la Supervivencia   </vt:lpstr>
      <vt:lpstr>Diferencias de Supervivencia entre Mujeres y Niños </vt:lpstr>
      <vt:lpstr>Influencia del Puerto de Embarque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 Tasa de Mortalidad en el Accidente del Titanic </dc:title>
  <dc:creator>Juan Recalde</dc:creator>
  <cp:lastModifiedBy>Juan Recalde</cp:lastModifiedBy>
  <cp:revision>1</cp:revision>
  <dcterms:created xsi:type="dcterms:W3CDTF">2024-07-19T14:58:52Z</dcterms:created>
  <dcterms:modified xsi:type="dcterms:W3CDTF">2024-07-19T15:05:51Z</dcterms:modified>
</cp:coreProperties>
</file>