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737" r:id="rId2"/>
    <p:sldId id="738" r:id="rId3"/>
    <p:sldId id="740" r:id="rId4"/>
    <p:sldId id="749" r:id="rId5"/>
    <p:sldId id="741" r:id="rId6"/>
    <p:sldId id="742" r:id="rId7"/>
    <p:sldId id="743" r:id="rId8"/>
    <p:sldId id="744" r:id="rId9"/>
    <p:sldId id="745" r:id="rId10"/>
    <p:sldId id="746" r:id="rId11"/>
    <p:sldId id="747" r:id="rId12"/>
    <p:sldId id="748" r:id="rId13"/>
    <p:sldId id="75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94643"/>
  </p:normalViewPr>
  <p:slideViewPr>
    <p:cSldViewPr>
      <p:cViewPr varScale="1">
        <p:scale>
          <a:sx n="88" d="100"/>
          <a:sy n="88" d="100"/>
        </p:scale>
        <p:origin x="744" y="67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844824"/>
            <a:ext cx="7494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/>
              <a:t>감정별</a:t>
            </a:r>
            <a:r>
              <a:rPr lang="ko-KR" altLang="en-US" sz="3600" dirty="0" smtClean="0"/>
              <a:t> 영화 추천</a:t>
            </a:r>
            <a:r>
              <a:rPr lang="en-US" altLang="ko-KR" sz="3600" dirty="0" smtClean="0"/>
              <a:t>/</a:t>
            </a:r>
            <a:br>
              <a:rPr lang="en-US" altLang="ko-KR" sz="3600" dirty="0" smtClean="0"/>
            </a:br>
            <a:r>
              <a:rPr lang="ko-KR" altLang="en-US" sz="3600" dirty="0" smtClean="0"/>
              <a:t>서비스중인 플랫폼 알려주는 페이지</a:t>
            </a:r>
            <a:endParaRPr lang="en-US" altLang="ko-KR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80479" y="566124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</a:t>
            </a:r>
            <a:r>
              <a:rPr lang="ko-KR" altLang="en-US" sz="2800" dirty="0" smtClean="0"/>
              <a:t>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3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35949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정보 수정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1202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r>
                        <a:rPr lang="ko-KR" altLang="en-US" sz="1400" dirty="0" smtClean="0"/>
                        <a:t>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056277" cy="403244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716016" y="314096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0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3439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계정의 찜 목록 보여주기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31973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찜 목록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4" y="1916832"/>
            <a:ext cx="6590219" cy="403244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50912" y="1425021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4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08458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한 계정의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모아보기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8671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유저 </a:t>
                      </a:r>
                      <a:r>
                        <a:rPr lang="ko-KR" altLang="en-US" sz="1400" dirty="0" err="1" smtClean="0"/>
                        <a:t>한줄평</a:t>
                      </a:r>
                      <a:r>
                        <a:rPr lang="ko-KR" altLang="en-US" sz="1400" dirty="0" smtClean="0"/>
                        <a:t> 목록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6552728" cy="386569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79512" y="143777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0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00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이름과 메일을 통해 아이디 찾기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이름과 아이디를 통해 비밀번호 찾기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찾기 확인 </a:t>
                      </a:r>
                      <a:r>
                        <a:rPr lang="ko-KR" altLang="en-US" sz="1400" baseline="0" smtClean="0"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아이디 보여줌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0400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아이디 비번 찾기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2021.05.06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5976664" cy="333299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48862" y="299695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60531" y="297203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63688" y="486916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45889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페이지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회원가입 페이지로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62034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첫 페이지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574" t="7013" r="29185" b="14151"/>
          <a:stretch/>
        </p:blipFill>
        <p:spPr>
          <a:xfrm>
            <a:off x="1331640" y="1484784"/>
            <a:ext cx="4104456" cy="4708053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23528" y="148478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763688" y="515719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74167"/>
            <a:ext cx="4676775" cy="3733800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2988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감정 선택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34896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감정 선택 </a:t>
                      </a:r>
                      <a:r>
                        <a:rPr lang="ko-KR" altLang="en-US" sz="1400" dirty="0" err="1" smtClean="0"/>
                        <a:t>모달창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475656" y="306896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16329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사용자가 선택한 감정에 따른 영화 추천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79502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감정별</a:t>
                      </a:r>
                      <a:r>
                        <a:rPr lang="ko-KR" altLang="en-US" sz="1400" dirty="0" smtClean="0"/>
                        <a:t> 영화 추천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2021.05.06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6192688" cy="365290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99592" y="256490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55543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영화 제목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검색창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영화 카테고리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96151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영화 제목 </a:t>
                      </a:r>
                      <a:r>
                        <a:rPr lang="ko-KR" altLang="en-US" sz="1400" dirty="0" err="1" smtClean="0"/>
                        <a:t>검색창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메인페이지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33127"/>
            <a:ext cx="6472369" cy="401587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547664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547664" y="2211169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92080" y="2211169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2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60774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사진이나 제목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영화 상세 페이지로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찜 확인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장르 카테고리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48188"/>
            <a:ext cx="6378905" cy="392915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17155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영화 목록 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187624" y="299695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9712" y="372473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79712" y="259842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3528" y="338565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1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47608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영화 플랫폼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넷플릭스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왓챠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주연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관련 영화 목록으로 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입력칸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노래 플랫폼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멜론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지니 등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감상포인트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그래프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400" baseline="0" smtClean="0">
                          <a:latin typeface="+mn-ea"/>
                          <a:ea typeface="+mn-ea"/>
                        </a:rPr>
                        <a:t>유저들의 한줄평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보기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11204"/>
            <a:ext cx="5544616" cy="5059726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99147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영화 상세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611560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99792" y="29249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51720" y="486916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07904" y="3758429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548109" y="4434543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2497" y="544711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49837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비번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메일 정규식 확인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이미지 등록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78780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60361"/>
            <a:ext cx="4896544" cy="47614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788024" y="54452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92080" y="213285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84791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찜보기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목록으로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목록 이동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수정페이지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5938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마이페이지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2021/05/04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54317"/>
            <a:ext cx="5372100" cy="3752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059832" y="400506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17690" y="400506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8064" y="3987647"/>
            <a:ext cx="288032" cy="290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77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3582</TotalTime>
  <Words>373</Words>
  <Application>Microsoft Office PowerPoint</Application>
  <PresentationFormat>화면 슬라이드 쇼(4:3)</PresentationFormat>
  <Paragraphs>178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j</cp:lastModifiedBy>
  <cp:revision>302</cp:revision>
  <dcterms:created xsi:type="dcterms:W3CDTF">2015-06-01T05:30:56Z</dcterms:created>
  <dcterms:modified xsi:type="dcterms:W3CDTF">2021-05-06T14:08:39Z</dcterms:modified>
</cp:coreProperties>
</file>