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737" r:id="rId2"/>
    <p:sldId id="738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3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3" autoAdjust="0"/>
    <p:restoredTop sz="94643"/>
  </p:normalViewPr>
  <p:slideViewPr>
    <p:cSldViewPr>
      <p:cViewPr varScale="1">
        <p:scale>
          <a:sx n="52" d="100"/>
          <a:sy n="52" d="100"/>
        </p:scale>
        <p:origin x="1046" y="58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80928"/>
            <a:ext cx="7494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감정별</a:t>
            </a:r>
            <a:r>
              <a:rPr lang="ko-KR" altLang="en-US" sz="3600" dirty="0"/>
              <a:t> 영화 추천</a:t>
            </a:r>
            <a:r>
              <a:rPr lang="en-US" altLang="ko-KR" sz="3600" dirty="0"/>
              <a:t>/</a:t>
            </a:r>
            <a:br>
              <a:rPr lang="en-US" altLang="ko-KR" sz="3600" dirty="0"/>
            </a:br>
            <a:r>
              <a:rPr lang="ko-KR" altLang="en-US" sz="3600" dirty="0"/>
              <a:t>서비스중인 플랫폼 알려주는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4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0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3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2017. 6. 19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D:\Works\iedu_intranet\intranet_capture\poll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2" y="1916832"/>
            <a:ext cx="63627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0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67807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페이지 타이틀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7849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첫 페이지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574" t="7013" r="29185" b="14151"/>
          <a:stretch/>
        </p:blipFill>
        <p:spPr>
          <a:xfrm>
            <a:off x="1331640" y="1484784"/>
            <a:ext cx="4104456" cy="47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298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927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3654"/>
            <a:ext cx="6200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1463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제목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검색창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88877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제목 </a:t>
                      </a:r>
                      <a:r>
                        <a:rPr lang="ko-KR" altLang="en-US" sz="1400" dirty="0" err="1" smtClean="0"/>
                        <a:t>검색창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메인페이지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3127"/>
            <a:ext cx="6472369" cy="40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2281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영화목록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보여줌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804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목록 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6373301" cy="40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1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62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2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0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3516</TotalTime>
  <Words>278</Words>
  <Application>Microsoft Office PowerPoint</Application>
  <PresentationFormat>화면 슬라이드 쇼(4:3)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j</cp:lastModifiedBy>
  <cp:revision>292</cp:revision>
  <dcterms:created xsi:type="dcterms:W3CDTF">2015-06-01T05:30:56Z</dcterms:created>
  <dcterms:modified xsi:type="dcterms:W3CDTF">2021-04-29T13:45:54Z</dcterms:modified>
</cp:coreProperties>
</file>