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80" r:id="rId7"/>
    <p:sldId id="276" r:id="rId8"/>
    <p:sldId id="277" r:id="rId9"/>
    <p:sldId id="278" r:id="rId10"/>
    <p:sldId id="279" r:id="rId11"/>
  </p:sldIdLst>
  <p:sldSz cx="18288000" cy="10287000"/>
  <p:notesSz cx="6858000" cy="9144000"/>
  <p:embeddedFontLst>
    <p:embeddedFont>
      <p:font typeface="Clear Sans Regular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-52"/>
      <p:regular r:id="rId17"/>
      <p:bold r:id="rId18"/>
      <p:italic r:id="rId19"/>
      <p:boldItalic r:id="rId20"/>
    </p:embeddedFont>
    <p:embeddedFont>
      <p:font typeface="Clear Sans Regular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58739" y="2359981"/>
            <a:ext cx="13170521" cy="157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en-US" sz="10999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Chop Talk</a:t>
            </a:r>
            <a:endParaRPr lang="en-US" sz="10999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55343" y="8750485"/>
            <a:ext cx="26670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ru-RU" sz="24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Воронеж 2023</a:t>
            </a:r>
            <a:endParaRPr lang="en-US" sz="2400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34" name="Group 16"/>
          <p:cNvGrpSpPr/>
          <p:nvPr/>
        </p:nvGrpSpPr>
        <p:grpSpPr>
          <a:xfrm>
            <a:off x="990600" y="4229100"/>
            <a:ext cx="16230600" cy="402276"/>
            <a:chOff x="-68996" y="-28368"/>
            <a:chExt cx="21640800" cy="1147348"/>
          </a:xfrm>
          <a:solidFill>
            <a:srgbClr val="92D050"/>
          </a:solidFill>
        </p:grpSpPr>
        <p:grpSp>
          <p:nvGrpSpPr>
            <p:cNvPr id="35" name="Group 17"/>
            <p:cNvGrpSpPr/>
            <p:nvPr/>
          </p:nvGrpSpPr>
          <p:grpSpPr>
            <a:xfrm>
              <a:off x="-68996" y="-28368"/>
              <a:ext cx="21640800" cy="1147348"/>
              <a:chOff x="-39713" y="-16328"/>
              <a:chExt cx="12456187" cy="660400"/>
            </a:xfrm>
            <a:grpFill/>
          </p:grpSpPr>
          <p:sp>
            <p:nvSpPr>
              <p:cNvPr id="37" name="Freeform 18"/>
              <p:cNvSpPr/>
              <p:nvPr/>
            </p:nvSpPr>
            <p:spPr>
              <a:xfrm>
                <a:off x="-39713" y="-16328"/>
                <a:ext cx="12456187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2456187" h="660400">
                    <a:moveTo>
                      <a:pt x="12331726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2331727" y="0"/>
                    </a:lnTo>
                    <a:cubicBezTo>
                      <a:pt x="12400307" y="0"/>
                      <a:pt x="12456187" y="55880"/>
                      <a:pt x="12456187" y="124460"/>
                    </a:cubicBezTo>
                    <a:lnTo>
                      <a:pt x="12456187" y="535940"/>
                    </a:lnTo>
                    <a:cubicBezTo>
                      <a:pt x="12456187" y="604520"/>
                      <a:pt x="12400307" y="660400"/>
                      <a:pt x="12331727" y="66040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6" name="TextBox 19"/>
            <p:cNvSpPr txBox="1"/>
            <p:nvPr/>
          </p:nvSpPr>
          <p:spPr>
            <a:xfrm>
              <a:off x="510238" y="262741"/>
              <a:ext cx="9729281" cy="565132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</a:pPr>
              <a:endParaRPr lang="en-US" sz="2500" spc="25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sp>
        <p:nvSpPr>
          <p:cNvPr id="38" name="TextBox 27"/>
          <p:cNvSpPr txBox="1"/>
          <p:nvPr/>
        </p:nvSpPr>
        <p:spPr>
          <a:xfrm>
            <a:off x="10009496" y="9051075"/>
            <a:ext cx="72390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ru-RU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Исполнитель</a:t>
            </a:r>
            <a:r>
              <a:rPr lang="en-US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:</a:t>
            </a:r>
            <a:r>
              <a:rPr lang="ru-RU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 Сильнов С.Д.</a:t>
            </a:r>
            <a:endParaRPr lang="en-US" sz="4000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10009496" y="8420100"/>
            <a:ext cx="70104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ru-RU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Заказчик</a:t>
            </a:r>
            <a:r>
              <a:rPr lang="en-US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: </a:t>
            </a:r>
            <a:r>
              <a:rPr lang="ru-RU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Клейменов И.В.</a:t>
            </a:r>
            <a:endParaRPr lang="en-US" sz="4000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252586" y="19431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Спасибо за внимание!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5423107" y="8648700"/>
            <a:ext cx="23622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ru-RU" sz="13800" dirty="0" smtClean="0">
                <a:solidFill>
                  <a:srgbClr val="92D050"/>
                </a:solidFill>
                <a:latin typeface="Clear Sans Regular Bold"/>
              </a:rPr>
              <a:t>10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143000" y="3619500"/>
            <a:ext cx="16230600" cy="402276"/>
            <a:chOff x="-68996" y="-28368"/>
            <a:chExt cx="21640800" cy="1147348"/>
          </a:xfrm>
          <a:solidFill>
            <a:srgbClr val="92D050"/>
          </a:solidFill>
        </p:grpSpPr>
        <p:grpSp>
          <p:nvGrpSpPr>
            <p:cNvPr id="7" name="Group 17"/>
            <p:cNvGrpSpPr/>
            <p:nvPr/>
          </p:nvGrpSpPr>
          <p:grpSpPr>
            <a:xfrm>
              <a:off x="-68996" y="-28368"/>
              <a:ext cx="21640800" cy="1147348"/>
              <a:chOff x="-39713" y="-16328"/>
              <a:chExt cx="12456187" cy="660400"/>
            </a:xfrm>
            <a:grpFill/>
          </p:grpSpPr>
          <p:sp>
            <p:nvSpPr>
              <p:cNvPr id="9" name="Freeform 18"/>
              <p:cNvSpPr/>
              <p:nvPr/>
            </p:nvSpPr>
            <p:spPr>
              <a:xfrm>
                <a:off x="-39713" y="-16328"/>
                <a:ext cx="12456187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2456187" h="660400">
                    <a:moveTo>
                      <a:pt x="12331726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2331727" y="0"/>
                    </a:lnTo>
                    <a:cubicBezTo>
                      <a:pt x="12400307" y="0"/>
                      <a:pt x="12456187" y="55880"/>
                      <a:pt x="12456187" y="124460"/>
                    </a:cubicBezTo>
                    <a:lnTo>
                      <a:pt x="12456187" y="535940"/>
                    </a:lnTo>
                    <a:cubicBezTo>
                      <a:pt x="12456187" y="604520"/>
                      <a:pt x="12400307" y="660400"/>
                      <a:pt x="12331727" y="66040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8" name="TextBox 19"/>
            <p:cNvSpPr txBox="1"/>
            <p:nvPr/>
          </p:nvSpPr>
          <p:spPr>
            <a:xfrm>
              <a:off x="510239" y="262742"/>
              <a:ext cx="9729281" cy="565132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</a:pPr>
              <a:endParaRPr lang="en-US" sz="2500" spc="25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76250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8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93996" y="5715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Цель проекта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2266666" y="3771900"/>
            <a:ext cx="13825180" cy="1896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</a:pPr>
            <a:r>
              <a:rPr lang="ru-RU" sz="44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Разработка </a:t>
            </a:r>
            <a:r>
              <a:rPr lang="en-US" sz="44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android</a:t>
            </a:r>
            <a:r>
              <a:rPr lang="ru-RU" sz="44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-приложения для общения с другими людьми</a:t>
            </a:r>
            <a:endParaRPr lang="en-US" sz="4400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13800" dirty="0" smtClean="0">
                <a:solidFill>
                  <a:srgbClr val="92D050"/>
                </a:solidFill>
                <a:latin typeface="Clear Sans Regular Bold"/>
              </a:rPr>
              <a:t>2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</p:spTree>
    <p:extLst>
      <p:ext uri="{BB962C8B-B14F-4D97-AF65-F5344CB8AC3E}">
        <p14:creationId xmlns:p14="http://schemas.microsoft.com/office/powerpoint/2010/main" val="427776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93996" y="5715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Задачи проекта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676400" y="3162300"/>
            <a:ext cx="97536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ru-RU" sz="36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Реализовать следующий функционал</a:t>
            </a:r>
            <a:r>
              <a:rPr lang="en-US" sz="36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:</a:t>
            </a:r>
            <a:endParaRPr lang="en-US" sz="36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13800" dirty="0">
                <a:solidFill>
                  <a:srgbClr val="92D050"/>
                </a:solidFill>
                <a:latin typeface="Clear Sans Regular Bold"/>
              </a:rPr>
              <a:t>3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676400" y="4305300"/>
            <a:ext cx="10591800" cy="394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Авторизация и регистрация</a:t>
            </a: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Возможность отправлять сообщения</a:t>
            </a: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Просмотр всех сообщений</a:t>
            </a: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Просмотр профиля</a:t>
            </a:r>
          </a:p>
        </p:txBody>
      </p:sp>
    </p:spTree>
    <p:extLst>
      <p:ext uri="{BB962C8B-B14F-4D97-AF65-F5344CB8AC3E}">
        <p14:creationId xmlns:p14="http://schemas.microsoft.com/office/powerpoint/2010/main" val="15384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93996" y="5715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Обзор аналогов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13800" dirty="0" smtClean="0">
                <a:solidFill>
                  <a:srgbClr val="92D050"/>
                </a:solidFill>
                <a:latin typeface="Clear Sans Regular Bold"/>
              </a:rPr>
              <a:t>4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29100"/>
            <a:ext cx="2819400" cy="23015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79" y="4991100"/>
            <a:ext cx="6573014" cy="9867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24" y="4554385"/>
            <a:ext cx="3685268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93996" y="5715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Используемый стек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ru-RU" sz="13800" dirty="0">
                <a:solidFill>
                  <a:srgbClr val="92D050"/>
                </a:solidFill>
                <a:latin typeface="Clear Sans Regular Bold"/>
              </a:rPr>
              <a:t>5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85" y="3852140"/>
            <a:ext cx="3048000" cy="304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2" r="30245"/>
          <a:stretch/>
        </p:blipFill>
        <p:spPr>
          <a:xfrm>
            <a:off x="4916389" y="3324342"/>
            <a:ext cx="2895601" cy="38097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2" r="20282"/>
          <a:stretch/>
        </p:blipFill>
        <p:spPr>
          <a:xfrm>
            <a:off x="8382000" y="3238500"/>
            <a:ext cx="3048000" cy="39814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010" y="4285463"/>
            <a:ext cx="4457426" cy="21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1140050" y="3543300"/>
            <a:ext cx="792775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Экран </a:t>
            </a: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с регистрацией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13800" dirty="0" smtClean="0">
                <a:solidFill>
                  <a:srgbClr val="92D050"/>
                </a:solidFill>
                <a:latin typeface="Clear Sans Regular Bold"/>
              </a:rPr>
              <a:t>6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983" y="1086035"/>
            <a:ext cx="4173353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7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1140050" y="3543300"/>
            <a:ext cx="75438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Экран с сообщениями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ru-RU" sz="13800" dirty="0">
                <a:solidFill>
                  <a:srgbClr val="92D050"/>
                </a:solidFill>
                <a:latin typeface="Clear Sans Regular Bold"/>
              </a:rPr>
              <a:t>7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983" y="1086035"/>
            <a:ext cx="4173353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9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1140050" y="3543300"/>
            <a:ext cx="75438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Экран профиля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ru-RU" sz="13800" dirty="0">
                <a:solidFill>
                  <a:srgbClr val="92D050"/>
                </a:solidFill>
                <a:latin typeface="Clear Sans Regular Bold"/>
              </a:rPr>
              <a:t>8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040227"/>
            <a:ext cx="4210018" cy="82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7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93996" y="5715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Заключение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ru-RU" sz="13800" dirty="0">
                <a:solidFill>
                  <a:srgbClr val="92D050"/>
                </a:solidFill>
                <a:latin typeface="Clear Sans Regular Bold"/>
              </a:rPr>
              <a:t>9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593996" y="3390900"/>
            <a:ext cx="13408004" cy="394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Выполнены все цели и задачи проекта</a:t>
            </a:r>
            <a:r>
              <a:rPr lang="en-US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;</a:t>
            </a:r>
            <a:endParaRPr lang="ru-RU" sz="3600" dirty="0" smtClean="0">
              <a:solidFill>
                <a:srgbClr val="000000"/>
              </a:solidFill>
              <a:latin typeface="Montserrat" panose="00000500000000000000" pitchFamily="2" charset="-52"/>
            </a:endParaRP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Проведен обзор аналогов</a:t>
            </a:r>
            <a:r>
              <a:rPr lang="en-US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;</a:t>
            </a:r>
            <a:endParaRPr lang="ru-RU" sz="3600" dirty="0" smtClean="0">
              <a:solidFill>
                <a:srgbClr val="000000"/>
              </a:solidFill>
              <a:latin typeface="Montserrat" panose="00000500000000000000" pitchFamily="2" charset="-52"/>
            </a:endParaRP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Разработано мобильное приложение для общения</a:t>
            </a:r>
            <a:r>
              <a:rPr lang="en-US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;</a:t>
            </a:r>
            <a:endParaRPr lang="ru-RU" sz="3600" dirty="0" smtClean="0">
              <a:solidFill>
                <a:srgbClr val="000000"/>
              </a:solidFill>
              <a:latin typeface="Montserrat" panose="00000500000000000000" pitchFamily="2" charset="-52"/>
            </a:endParaRP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Реализованы все заявленные функции</a:t>
            </a:r>
            <a:r>
              <a:rPr lang="en-US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.</a:t>
            </a:r>
            <a:endParaRPr lang="ru-RU" sz="3600" dirty="0" smtClean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927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89</Words>
  <Application>Microsoft Office PowerPoint</Application>
  <PresentationFormat>Произвольный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Clear Sans Regular Bold</vt:lpstr>
      <vt:lpstr>Calibri</vt:lpstr>
      <vt:lpstr>Montserrat</vt:lpstr>
      <vt:lpstr>Clear Sans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Черный Неоновый Зеленый 3D Элементы Технологии в Бизнесе и на Работе Технологическая Презентация</dc:title>
  <cp:lastModifiedBy>сильнов сергей</cp:lastModifiedBy>
  <cp:revision>6</cp:revision>
  <dcterms:created xsi:type="dcterms:W3CDTF">2006-08-16T00:00:00Z</dcterms:created>
  <dcterms:modified xsi:type="dcterms:W3CDTF">2023-06-16T09:48:18Z</dcterms:modified>
  <dc:identifier>DAFl6kjQnms</dc:identifier>
</cp:coreProperties>
</file>