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8288000" cy="10287000"/>
  <p:notesSz cx="6858000" cy="9144000"/>
  <p:embeddedFontLst>
    <p:embeddedFont>
      <p:font typeface="Clear Sans Regular" panose="020B0604020202020204" charset="0"/>
      <p:regular r:id="rId11"/>
    </p:embeddedFont>
    <p:embeddedFont>
      <p:font typeface="Clear Sans Regular Bold" panose="020B0604020202020204" charset="0"/>
      <p:regular r:id="rId12"/>
    </p:embeddedFont>
    <p:embeddedFont>
      <p:font typeface="Montserrat" panose="00000500000000000000" pitchFamily="2" charset="-52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2558739" y="2359981"/>
            <a:ext cx="13170521" cy="1571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100"/>
              </a:lnSpc>
            </a:pPr>
            <a:r>
              <a:rPr lang="en-US" sz="10999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Chop Talk</a:t>
            </a:r>
            <a:endParaRPr lang="en-US" sz="10999" b="1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55343" y="8750485"/>
            <a:ext cx="2667000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879"/>
              </a:lnSpc>
            </a:pPr>
            <a:r>
              <a:rPr lang="ru-RU" sz="24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Воронеж 2023</a:t>
            </a:r>
            <a:endParaRPr lang="en-US" sz="2400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grpSp>
        <p:nvGrpSpPr>
          <p:cNvPr id="34" name="Group 16"/>
          <p:cNvGrpSpPr/>
          <p:nvPr/>
        </p:nvGrpSpPr>
        <p:grpSpPr>
          <a:xfrm>
            <a:off x="990600" y="4229100"/>
            <a:ext cx="16230600" cy="402276"/>
            <a:chOff x="-68996" y="-28368"/>
            <a:chExt cx="21640800" cy="1147348"/>
          </a:xfrm>
          <a:solidFill>
            <a:srgbClr val="92D050"/>
          </a:solidFill>
        </p:grpSpPr>
        <p:grpSp>
          <p:nvGrpSpPr>
            <p:cNvPr id="35" name="Group 17"/>
            <p:cNvGrpSpPr/>
            <p:nvPr/>
          </p:nvGrpSpPr>
          <p:grpSpPr>
            <a:xfrm>
              <a:off x="-68996" y="-28368"/>
              <a:ext cx="21640800" cy="1147348"/>
              <a:chOff x="-39713" y="-16328"/>
              <a:chExt cx="12456187" cy="660400"/>
            </a:xfrm>
            <a:grpFill/>
          </p:grpSpPr>
          <p:sp>
            <p:nvSpPr>
              <p:cNvPr id="37" name="Freeform 18"/>
              <p:cNvSpPr/>
              <p:nvPr/>
            </p:nvSpPr>
            <p:spPr>
              <a:xfrm>
                <a:off x="-39713" y="-16328"/>
                <a:ext cx="12456187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12456187" h="660400">
                    <a:moveTo>
                      <a:pt x="12331726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2331727" y="0"/>
                    </a:lnTo>
                    <a:cubicBezTo>
                      <a:pt x="12400307" y="0"/>
                      <a:pt x="12456187" y="55880"/>
                      <a:pt x="12456187" y="124460"/>
                    </a:cubicBezTo>
                    <a:lnTo>
                      <a:pt x="12456187" y="535940"/>
                    </a:lnTo>
                    <a:cubicBezTo>
                      <a:pt x="12456187" y="604520"/>
                      <a:pt x="12400307" y="660400"/>
                      <a:pt x="12331727" y="660400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36" name="TextBox 19"/>
            <p:cNvSpPr txBox="1"/>
            <p:nvPr/>
          </p:nvSpPr>
          <p:spPr>
            <a:xfrm>
              <a:off x="510238" y="262741"/>
              <a:ext cx="9729281" cy="565132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00"/>
                </a:lnSpc>
              </a:pPr>
              <a:endParaRPr lang="en-US" sz="2500" spc="25" dirty="0">
                <a:solidFill>
                  <a:srgbClr val="000000"/>
                </a:solidFill>
                <a:latin typeface="Clear Sans Regular"/>
              </a:endParaRPr>
            </a:p>
          </p:txBody>
        </p:sp>
      </p:grpSp>
      <p:sp>
        <p:nvSpPr>
          <p:cNvPr id="38" name="TextBox 27"/>
          <p:cNvSpPr txBox="1"/>
          <p:nvPr/>
        </p:nvSpPr>
        <p:spPr>
          <a:xfrm>
            <a:off x="10009496" y="9051075"/>
            <a:ext cx="7239000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879"/>
              </a:lnSpc>
            </a:pPr>
            <a:r>
              <a:rPr lang="ru-RU" sz="40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Исполнитель</a:t>
            </a:r>
            <a:r>
              <a:rPr lang="en-US" sz="40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:</a:t>
            </a:r>
            <a:r>
              <a:rPr lang="ru-RU" sz="40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 Сильнов С.Д.</a:t>
            </a:r>
            <a:endParaRPr lang="en-US" sz="4000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39" name="TextBox 27"/>
          <p:cNvSpPr txBox="1"/>
          <p:nvPr/>
        </p:nvSpPr>
        <p:spPr>
          <a:xfrm>
            <a:off x="10009496" y="8420100"/>
            <a:ext cx="7010400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879"/>
              </a:lnSpc>
            </a:pPr>
            <a:r>
              <a:rPr lang="ru-RU" sz="40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Заказчик</a:t>
            </a:r>
            <a:r>
              <a:rPr lang="en-US" sz="40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: </a:t>
            </a:r>
            <a:r>
              <a:rPr lang="ru-RU" sz="40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Клейменов И.В.</a:t>
            </a:r>
            <a:endParaRPr lang="en-US" sz="4000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2593996" y="571500"/>
            <a:ext cx="13170521" cy="1391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100"/>
              </a:lnSpc>
            </a:pPr>
            <a:r>
              <a:rPr lang="ru-RU" sz="7200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Цель проекта</a:t>
            </a:r>
            <a:endParaRPr lang="en-US" sz="7200" b="1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2266666" y="3771900"/>
            <a:ext cx="13825180" cy="18969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700"/>
              </a:lnSpc>
            </a:pPr>
            <a:r>
              <a:rPr lang="ru-RU" sz="44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Разработка </a:t>
            </a:r>
            <a:r>
              <a:rPr lang="en-US" sz="44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android</a:t>
            </a:r>
            <a:r>
              <a:rPr lang="ru-RU" sz="44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-приложения для общения с другими людьми</a:t>
            </a:r>
            <a:endParaRPr lang="en-US" sz="4400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383000" y="8724900"/>
            <a:ext cx="1371600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00"/>
              </a:lnSpc>
            </a:pPr>
            <a:r>
              <a:rPr lang="en-US" sz="13800" dirty="0" smtClean="0">
                <a:solidFill>
                  <a:srgbClr val="92D050"/>
                </a:solidFill>
                <a:latin typeface="Clear Sans Regular Bold"/>
              </a:rPr>
              <a:t>2</a:t>
            </a:r>
            <a:endParaRPr lang="en-US" sz="13800" dirty="0">
              <a:solidFill>
                <a:srgbClr val="92D050"/>
              </a:solidFill>
              <a:latin typeface="Clear Sans Regular Bold"/>
            </a:endParaRPr>
          </a:p>
        </p:txBody>
      </p:sp>
    </p:spTree>
    <p:extLst>
      <p:ext uri="{BB962C8B-B14F-4D97-AF65-F5344CB8AC3E}">
        <p14:creationId xmlns:p14="http://schemas.microsoft.com/office/powerpoint/2010/main" val="427776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2593996" y="571500"/>
            <a:ext cx="13170521" cy="1391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100"/>
              </a:lnSpc>
            </a:pPr>
            <a:r>
              <a:rPr lang="ru-RU" sz="7200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Задачи проекта</a:t>
            </a:r>
            <a:endParaRPr lang="en-US" sz="7200" b="1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1676400" y="3162300"/>
            <a:ext cx="9753600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00"/>
              </a:lnSpc>
            </a:pPr>
            <a:r>
              <a:rPr lang="ru-RU" sz="3600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Реализовать следующий функционал</a:t>
            </a:r>
            <a:r>
              <a:rPr lang="en-US" sz="3600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:</a:t>
            </a:r>
            <a:endParaRPr lang="en-US" sz="3600" b="1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383000" y="8724900"/>
            <a:ext cx="1371600" cy="1172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00"/>
              </a:lnSpc>
            </a:pPr>
            <a:r>
              <a:rPr lang="en-US" sz="13800" dirty="0">
                <a:solidFill>
                  <a:srgbClr val="92D050"/>
                </a:solidFill>
                <a:latin typeface="Clear Sans Regular Bold"/>
              </a:rPr>
              <a:t>3</a:t>
            </a:r>
            <a:endParaRPr lang="en-US" sz="13800" dirty="0">
              <a:solidFill>
                <a:srgbClr val="92D050"/>
              </a:solidFill>
              <a:latin typeface="Clear Sans Regular Bold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1676400" y="4305300"/>
            <a:ext cx="10591800" cy="3949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>
              <a:lnSpc>
                <a:spcPts val="77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Авторизация и регистрация</a:t>
            </a:r>
          </a:p>
          <a:p>
            <a:pPr marL="571500" lvl="0" indent="-571500">
              <a:lnSpc>
                <a:spcPts val="77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Возможность отправлять сообщения</a:t>
            </a:r>
          </a:p>
          <a:p>
            <a:pPr marL="571500" lvl="0" indent="-571500">
              <a:lnSpc>
                <a:spcPts val="77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Просмотр всех сообщений</a:t>
            </a:r>
          </a:p>
          <a:p>
            <a:pPr marL="571500" lvl="0" indent="-571500">
              <a:lnSpc>
                <a:spcPts val="77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Просмотр профиля</a:t>
            </a:r>
          </a:p>
        </p:txBody>
      </p:sp>
    </p:spTree>
    <p:extLst>
      <p:ext uri="{BB962C8B-B14F-4D97-AF65-F5344CB8AC3E}">
        <p14:creationId xmlns:p14="http://schemas.microsoft.com/office/powerpoint/2010/main" val="153841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2593996" y="571500"/>
            <a:ext cx="13170521" cy="1391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100"/>
              </a:lnSpc>
            </a:pPr>
            <a:r>
              <a:rPr lang="ru-RU" sz="7200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Обзор аналогов</a:t>
            </a:r>
            <a:endParaRPr lang="en-US" sz="7200" b="1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383000" y="8724900"/>
            <a:ext cx="1371600" cy="1172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00"/>
              </a:lnSpc>
            </a:pPr>
            <a:r>
              <a:rPr lang="en-US" sz="13800" dirty="0" smtClean="0">
                <a:solidFill>
                  <a:srgbClr val="92D050"/>
                </a:solidFill>
                <a:latin typeface="Clear Sans Regular Bold"/>
              </a:rPr>
              <a:t>4</a:t>
            </a:r>
            <a:endParaRPr lang="en-US" sz="13800" dirty="0">
              <a:solidFill>
                <a:srgbClr val="92D050"/>
              </a:solidFill>
              <a:latin typeface="Clear Sans Regular 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229100"/>
            <a:ext cx="2819400" cy="23015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979" y="4991100"/>
            <a:ext cx="6573014" cy="9867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724" y="4554385"/>
            <a:ext cx="3685268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2593996" y="571500"/>
            <a:ext cx="13170521" cy="1391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100"/>
              </a:lnSpc>
            </a:pPr>
            <a:r>
              <a:rPr lang="ru-RU" sz="7200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Используемый стек</a:t>
            </a:r>
            <a:endParaRPr lang="en-US" sz="7200" b="1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383000" y="8724900"/>
            <a:ext cx="1371600" cy="1172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00"/>
              </a:lnSpc>
            </a:pPr>
            <a:r>
              <a:rPr lang="ru-RU" sz="13800" dirty="0">
                <a:solidFill>
                  <a:srgbClr val="92D050"/>
                </a:solidFill>
                <a:latin typeface="Clear Sans Regular Bold"/>
              </a:rPr>
              <a:t>5</a:t>
            </a:r>
            <a:endParaRPr lang="en-US" sz="13800" dirty="0">
              <a:solidFill>
                <a:srgbClr val="92D050"/>
              </a:solidFill>
              <a:latin typeface="Clear Sans Regular 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85" y="3852140"/>
            <a:ext cx="3048000" cy="3048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2" r="30245"/>
          <a:stretch/>
        </p:blipFill>
        <p:spPr>
          <a:xfrm>
            <a:off x="4916389" y="3324342"/>
            <a:ext cx="2895601" cy="380976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2" r="20282"/>
          <a:stretch/>
        </p:blipFill>
        <p:spPr>
          <a:xfrm>
            <a:off x="8382000" y="3238500"/>
            <a:ext cx="3048000" cy="39814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010" y="4285463"/>
            <a:ext cx="4457426" cy="218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1140050" y="3543300"/>
            <a:ext cx="754380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ru-RU" sz="7200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Экран с сообщениями</a:t>
            </a:r>
            <a:endParaRPr lang="en-US" sz="7200" b="1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383000" y="8724900"/>
            <a:ext cx="1371600" cy="1172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00"/>
              </a:lnSpc>
            </a:pPr>
            <a:r>
              <a:rPr lang="en-US" sz="13800" dirty="0" smtClean="0">
                <a:solidFill>
                  <a:srgbClr val="92D050"/>
                </a:solidFill>
                <a:latin typeface="Clear Sans Regular Bold"/>
              </a:rPr>
              <a:t>6</a:t>
            </a:r>
            <a:endParaRPr lang="en-US" sz="13800" dirty="0">
              <a:solidFill>
                <a:srgbClr val="92D050"/>
              </a:solidFill>
              <a:latin typeface="Clear Sans Regular Bold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086035"/>
            <a:ext cx="4607719" cy="819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9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1140050" y="3543300"/>
            <a:ext cx="754380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/>
            <a:r>
              <a:rPr lang="ru-RU" sz="7200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Экран профиля</a:t>
            </a:r>
            <a:endParaRPr lang="en-US" sz="7200" b="1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383000" y="8724900"/>
            <a:ext cx="1371600" cy="1172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00"/>
              </a:lnSpc>
            </a:pPr>
            <a:r>
              <a:rPr lang="ru-RU" sz="13800" dirty="0">
                <a:solidFill>
                  <a:srgbClr val="92D050"/>
                </a:solidFill>
                <a:latin typeface="Clear Sans Regular Bold"/>
              </a:rPr>
              <a:t>7</a:t>
            </a:r>
            <a:endParaRPr lang="en-US" sz="13800" dirty="0">
              <a:solidFill>
                <a:srgbClr val="92D050"/>
              </a:solidFill>
              <a:latin typeface="Clear Sans Regular Bold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800100"/>
            <a:ext cx="4648200" cy="82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7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2593996" y="571500"/>
            <a:ext cx="13170521" cy="1391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100"/>
              </a:lnSpc>
            </a:pPr>
            <a:r>
              <a:rPr lang="ru-RU" sz="7200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Заключение</a:t>
            </a:r>
            <a:endParaRPr lang="en-US" sz="7200" b="1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383000" y="8724900"/>
            <a:ext cx="1371600" cy="1172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00"/>
              </a:lnSpc>
            </a:pPr>
            <a:r>
              <a:rPr lang="en-US" sz="13800" dirty="0">
                <a:solidFill>
                  <a:srgbClr val="92D050"/>
                </a:solidFill>
                <a:latin typeface="Clear Sans Regular Bold"/>
              </a:rPr>
              <a:t>8</a:t>
            </a:r>
            <a:endParaRPr lang="en-US" sz="13800" dirty="0">
              <a:solidFill>
                <a:srgbClr val="92D050"/>
              </a:solidFill>
              <a:latin typeface="Clear Sans Regular Bold"/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2593996" y="3390900"/>
            <a:ext cx="13408004" cy="3949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>
              <a:lnSpc>
                <a:spcPts val="77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Выполнены все цели и задачи проекта</a:t>
            </a:r>
            <a:r>
              <a:rPr lang="en-US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;</a:t>
            </a:r>
            <a:endParaRPr lang="ru-RU" sz="3600" dirty="0" smtClean="0">
              <a:solidFill>
                <a:srgbClr val="000000"/>
              </a:solidFill>
              <a:latin typeface="Montserrat" panose="00000500000000000000" pitchFamily="2" charset="-52"/>
            </a:endParaRPr>
          </a:p>
          <a:p>
            <a:pPr marL="571500" lvl="0" indent="-571500">
              <a:lnSpc>
                <a:spcPts val="77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Проведен обзор аналогов</a:t>
            </a:r>
            <a:r>
              <a:rPr lang="en-US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;</a:t>
            </a:r>
            <a:endParaRPr lang="ru-RU" sz="3600" dirty="0" smtClean="0">
              <a:solidFill>
                <a:srgbClr val="000000"/>
              </a:solidFill>
              <a:latin typeface="Montserrat" panose="00000500000000000000" pitchFamily="2" charset="-52"/>
            </a:endParaRPr>
          </a:p>
          <a:p>
            <a:pPr marL="571500" lvl="0" indent="-571500">
              <a:lnSpc>
                <a:spcPts val="77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Разработано мобильное приложение для общения</a:t>
            </a:r>
            <a:r>
              <a:rPr lang="en-US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;</a:t>
            </a:r>
            <a:endParaRPr lang="ru-RU" sz="3600" dirty="0" smtClean="0">
              <a:solidFill>
                <a:srgbClr val="000000"/>
              </a:solidFill>
              <a:latin typeface="Montserrat" panose="00000500000000000000" pitchFamily="2" charset="-52"/>
            </a:endParaRPr>
          </a:p>
          <a:p>
            <a:pPr marL="571500" lvl="0" indent="-571500">
              <a:lnSpc>
                <a:spcPts val="7700"/>
              </a:lnSpc>
              <a:buFont typeface="Arial" panose="020B0604020202020204" pitchFamily="34" charset="0"/>
              <a:buChar char="•"/>
            </a:pPr>
            <a:r>
              <a:rPr lang="ru-RU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Реализованы все заявленные функции</a:t>
            </a:r>
            <a:r>
              <a:rPr lang="en-US" sz="3600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.</a:t>
            </a:r>
            <a:endParaRPr lang="ru-RU" sz="3600" dirty="0" smtClean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1927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2252586" y="1943100"/>
            <a:ext cx="13170521" cy="1391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100"/>
              </a:lnSpc>
            </a:pPr>
            <a:r>
              <a:rPr lang="ru-RU" sz="7200" b="1" dirty="0" smtClean="0">
                <a:solidFill>
                  <a:srgbClr val="000000"/>
                </a:solidFill>
                <a:latin typeface="Montserrat" panose="00000500000000000000" pitchFamily="2" charset="-52"/>
              </a:rPr>
              <a:t>Спасибо за внимание!</a:t>
            </a:r>
            <a:endParaRPr lang="en-US" sz="7200" b="1" dirty="0">
              <a:solidFill>
                <a:srgbClr val="000000"/>
              </a:solidFill>
              <a:latin typeface="Montserrat" panose="00000500000000000000" pitchFamily="2" charset="-52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16383000" y="8648700"/>
            <a:ext cx="2362200" cy="1172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7700"/>
              </a:lnSpc>
            </a:pPr>
            <a:r>
              <a:rPr lang="en-US" sz="13800" dirty="0">
                <a:solidFill>
                  <a:srgbClr val="92D050"/>
                </a:solidFill>
                <a:latin typeface="Clear Sans Regular Bold"/>
              </a:rPr>
              <a:t>9</a:t>
            </a:r>
            <a:endParaRPr lang="en-US" sz="13800" dirty="0">
              <a:solidFill>
                <a:srgbClr val="92D050"/>
              </a:solidFill>
              <a:latin typeface="Clear Sans Regular Bold"/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1143000" y="3619500"/>
            <a:ext cx="16230600" cy="402276"/>
            <a:chOff x="-68996" y="-28368"/>
            <a:chExt cx="21640800" cy="1147348"/>
          </a:xfrm>
          <a:solidFill>
            <a:srgbClr val="92D050"/>
          </a:solidFill>
        </p:grpSpPr>
        <p:grpSp>
          <p:nvGrpSpPr>
            <p:cNvPr id="7" name="Group 17"/>
            <p:cNvGrpSpPr/>
            <p:nvPr/>
          </p:nvGrpSpPr>
          <p:grpSpPr>
            <a:xfrm>
              <a:off x="-68996" y="-28368"/>
              <a:ext cx="21640800" cy="1147348"/>
              <a:chOff x="-39713" y="-16328"/>
              <a:chExt cx="12456187" cy="660400"/>
            </a:xfrm>
            <a:grpFill/>
          </p:grpSpPr>
          <p:sp>
            <p:nvSpPr>
              <p:cNvPr id="9" name="Freeform 18"/>
              <p:cNvSpPr/>
              <p:nvPr/>
            </p:nvSpPr>
            <p:spPr>
              <a:xfrm>
                <a:off x="-39713" y="-16328"/>
                <a:ext cx="12456187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12456187" h="660400">
                    <a:moveTo>
                      <a:pt x="12331726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2331727" y="0"/>
                    </a:lnTo>
                    <a:cubicBezTo>
                      <a:pt x="12400307" y="0"/>
                      <a:pt x="12456187" y="55880"/>
                      <a:pt x="12456187" y="124460"/>
                    </a:cubicBezTo>
                    <a:lnTo>
                      <a:pt x="12456187" y="535940"/>
                    </a:lnTo>
                    <a:cubicBezTo>
                      <a:pt x="12456187" y="604520"/>
                      <a:pt x="12400307" y="660400"/>
                      <a:pt x="12331727" y="660400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8" name="TextBox 19"/>
            <p:cNvSpPr txBox="1"/>
            <p:nvPr/>
          </p:nvSpPr>
          <p:spPr>
            <a:xfrm>
              <a:off x="510239" y="262742"/>
              <a:ext cx="9729281" cy="565132"/>
            </a:xfrm>
            <a:prstGeom prst="rect">
              <a:avLst/>
            </a:prstGeom>
            <a:grpFill/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500"/>
                </a:lnSpc>
              </a:pPr>
              <a:endParaRPr lang="en-US" sz="2500" spc="25" dirty="0">
                <a:solidFill>
                  <a:srgbClr val="000000"/>
                </a:solidFill>
                <a:latin typeface="Clear Sans Regular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762500"/>
            <a:ext cx="4724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8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85</Words>
  <Application>Microsoft Office PowerPoint</Application>
  <PresentationFormat>Произвольный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Clear Sans Regular</vt:lpstr>
      <vt:lpstr>Clear Sans Regular Bold</vt:lpstr>
      <vt:lpstr>Arial</vt:lpstr>
      <vt:lpstr>Montserrat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Черный Неоновый Зеленый 3D Элементы Технологии в Бизнесе и на Работе Технологическая Презентация</dc:title>
  <cp:lastModifiedBy>сильнов сергей</cp:lastModifiedBy>
  <cp:revision>5</cp:revision>
  <dcterms:created xsi:type="dcterms:W3CDTF">2006-08-16T00:00:00Z</dcterms:created>
  <dcterms:modified xsi:type="dcterms:W3CDTF">2023-06-15T19:02:15Z</dcterms:modified>
  <dc:identifier>DAFl6kjQnms</dc:identifier>
</cp:coreProperties>
</file>