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8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1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AD8F-B685-49B2-BA03-F32BD517C0C3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574180" y="2331793"/>
            <a:ext cx="2632947" cy="2569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3000">
                <a:schemeClr val="bg1">
                  <a:lumMod val="6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026784" y="2784981"/>
            <a:ext cx="1732331" cy="166670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5" idx="4"/>
          </p:cNvCxnSpPr>
          <p:nvPr/>
        </p:nvCxnSpPr>
        <p:spPr>
          <a:xfrm>
            <a:off x="3801979" y="3850105"/>
            <a:ext cx="1088675" cy="105075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90653" y="3737811"/>
            <a:ext cx="1316474" cy="116304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97642" y="2486526"/>
            <a:ext cx="1009485" cy="125128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01979" y="4900860"/>
            <a:ext cx="240514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205663" y="4628147"/>
            <a:ext cx="208548" cy="272716"/>
          </a:xfrm>
          <a:custGeom>
            <a:avLst/>
            <a:gdLst>
              <a:gd name="connsiteX0" fmla="*/ 0 w 208548"/>
              <a:gd name="connsiteY0" fmla="*/ 0 h 272716"/>
              <a:gd name="connsiteX1" fmla="*/ 160421 w 208548"/>
              <a:gd name="connsiteY1" fmla="*/ 104274 h 272716"/>
              <a:gd name="connsiteX2" fmla="*/ 208548 w 208548"/>
              <a:gd name="connsiteY2" fmla="*/ 272716 h 27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48" h="272716">
                <a:moveTo>
                  <a:pt x="0" y="0"/>
                </a:moveTo>
                <a:cubicBezTo>
                  <a:pt x="62831" y="29410"/>
                  <a:pt x="125663" y="58821"/>
                  <a:pt x="160421" y="104274"/>
                </a:cubicBezTo>
                <a:cubicBezTo>
                  <a:pt x="195179" y="149727"/>
                  <a:pt x="201863" y="211221"/>
                  <a:pt x="208548" y="272716"/>
                </a:cubicBezTo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048158" y="4579839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GB" baseline="-25000" dirty="0" smtClean="0"/>
              <a:t>c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5" idx="2"/>
          </p:cNvCxnSpPr>
          <p:nvPr/>
        </p:nvCxnSpPr>
        <p:spPr>
          <a:xfrm flipV="1">
            <a:off x="3574180" y="3616326"/>
            <a:ext cx="1316473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54905" y="3200653"/>
            <a:ext cx="735747" cy="43097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91464" y="3583312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417887" y="3077626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R</a:t>
            </a:r>
            <a:r>
              <a:rPr lang="en-GB" baseline="-25000" dirty="0" err="1" smtClean="0"/>
              <a:t>min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522778" y="3800991"/>
            <a:ext cx="389749" cy="1115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14171" y="4904373"/>
            <a:ext cx="1098082" cy="26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5415" y="145769"/>
            <a:ext cx="8205719" cy="5215503"/>
            <a:chOff x="225415" y="145769"/>
            <a:chExt cx="8205719" cy="5215503"/>
          </a:xfrm>
        </p:grpSpPr>
        <p:sp>
          <p:nvSpPr>
            <p:cNvPr id="6" name="Flowchart: Magnetic Disk 5"/>
            <p:cNvSpPr/>
            <p:nvPr/>
          </p:nvSpPr>
          <p:spPr>
            <a:xfrm>
              <a:off x="1520792" y="4339682"/>
              <a:ext cx="3792791" cy="1021590"/>
            </a:xfrm>
            <a:prstGeom prst="flowChartMagneticDisk">
              <a:avLst/>
            </a:prstGeom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Sample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 rot="20726285">
              <a:off x="3849508" y="3343996"/>
              <a:ext cx="4581626" cy="557334"/>
              <a:chOff x="4446871" y="2743200"/>
              <a:chExt cx="4581626" cy="39563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446872" y="2743200"/>
                <a:ext cx="4581625" cy="25988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Cantilever</a:t>
                </a:r>
                <a:endParaRPr lang="en-GB" dirty="0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0800000">
                <a:off x="4446871" y="3003081"/>
                <a:ext cx="200261" cy="135752"/>
              </a:xfrm>
              <a:prstGeom prst="triangle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flipV="1">
              <a:off x="3945079" y="1884054"/>
              <a:ext cx="1308565" cy="20146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36865" y="2901142"/>
              <a:ext cx="2008214" cy="9975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079077" y="571526"/>
              <a:ext cx="1363286" cy="1284316"/>
              <a:chOff x="4912822" y="640080"/>
              <a:chExt cx="1363286" cy="128431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912822" y="640080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594465" y="644236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912822" y="1284316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94465" y="1280160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83229" y="145769"/>
              <a:ext cx="311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Four Quadrant Photodetector</a:t>
              </a:r>
              <a:endParaRPr lang="en-GB" dirty="0"/>
            </a:p>
          </p:txBody>
        </p:sp>
        <p:sp>
          <p:nvSpPr>
            <p:cNvPr id="23" name="Can 22"/>
            <p:cNvSpPr/>
            <p:nvPr/>
          </p:nvSpPr>
          <p:spPr>
            <a:xfrm rot="7275205">
              <a:off x="785577" y="1513336"/>
              <a:ext cx="614626" cy="1734949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8646" y="1655054"/>
              <a:ext cx="311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Laser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3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2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518" y="2423077"/>
            <a:ext cx="427672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3" y="1905359"/>
            <a:ext cx="5729185" cy="3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82784" cy="3322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8481" y="2817394"/>
            <a:ext cx="483461" cy="970835"/>
          </a:xfrm>
          <a:prstGeom prst="rect">
            <a:avLst/>
          </a:prstGeom>
          <a:noFill/>
          <a:ln w="412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1038" y="2781274"/>
            <a:ext cx="0" cy="1031756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3995" y="3788229"/>
            <a:ext cx="8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6428" y="2889700"/>
            <a:ext cx="93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-480000">
            <a:off x="1933886" y="3882074"/>
            <a:ext cx="612648" cy="8234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2186" y="2941163"/>
            <a:ext cx="471340" cy="118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73" y="974546"/>
            <a:ext cx="6096851" cy="4753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57164" y="1870364"/>
            <a:ext cx="307571" cy="4821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5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1429788"/>
            <a:ext cx="390698" cy="399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1429787"/>
            <a:ext cx="390698" cy="399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1429787"/>
            <a:ext cx="390698" cy="399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1429786"/>
            <a:ext cx="390698" cy="399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139141"/>
            <a:ext cx="390698" cy="3990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139140"/>
            <a:ext cx="390698" cy="399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139140"/>
            <a:ext cx="390698" cy="3990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139139"/>
            <a:ext cx="390698" cy="3990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848494"/>
            <a:ext cx="390698" cy="3990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848493"/>
            <a:ext cx="390698" cy="3990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848493"/>
            <a:ext cx="390698" cy="3990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848492"/>
            <a:ext cx="390698" cy="3990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3557847"/>
            <a:ext cx="390698" cy="3990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3557846"/>
            <a:ext cx="390698" cy="3990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3557846"/>
            <a:ext cx="390698" cy="399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3557845"/>
            <a:ext cx="390698" cy="3990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342014" y="2626817"/>
            <a:ext cx="105295" cy="1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2" name="Straight Connector 721"/>
          <p:cNvCxnSpPr/>
          <p:nvPr/>
        </p:nvCxnSpPr>
        <p:spPr>
          <a:xfrm flipV="1">
            <a:off x="1235616" y="62219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989409" y="75689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/>
          <p:nvPr/>
        </p:nvCxnSpPr>
        <p:spPr>
          <a:xfrm flipV="1">
            <a:off x="2742531" y="84658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 flipV="1">
            <a:off x="3532863" y="812760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flipV="1">
            <a:off x="4313360" y="87670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>
            <a:off x="2130631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>
          <a:xfrm>
            <a:off x="3202049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/>
          <p:nvPr/>
        </p:nvCxnSpPr>
        <p:spPr>
          <a:xfrm>
            <a:off x="3200378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rot="16200000">
            <a:off x="7920184" y="201434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rot="16200000">
            <a:off x="7924760" y="145674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rot="16200000">
            <a:off x="6937953" y="198542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 rot="16200000">
            <a:off x="6933377" y="132503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rot="16200000">
            <a:off x="5900553" y="19924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 rot="16200000">
            <a:off x="5905129" y="14348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rot="16200000">
            <a:off x="4909170" y="186074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449455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>
            <a:off x="6419273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7490691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16200000">
            <a:off x="4913746" y="130314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5449455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5186219" y="665019"/>
            <a:ext cx="3519054" cy="2164902"/>
            <a:chOff x="5624945" y="1309029"/>
            <a:chExt cx="2655455" cy="1737683"/>
          </a:xfrm>
        </p:grpSpPr>
        <p:sp>
          <p:nvSpPr>
            <p:cNvPr id="265" name="Oval 264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Oval 265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Oval 266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Oval 267"/>
            <p:cNvSpPr/>
            <p:nvPr/>
          </p:nvSpPr>
          <p:spPr>
            <a:xfrm>
              <a:off x="7910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Oval 269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Oval 270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Oval 271"/>
            <p:cNvSpPr/>
            <p:nvPr/>
          </p:nvSpPr>
          <p:spPr>
            <a:xfrm>
              <a:off x="7910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Oval 272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Oval 274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Oval 275"/>
            <p:cNvSpPr/>
            <p:nvPr/>
          </p:nvSpPr>
          <p:spPr>
            <a:xfrm>
              <a:off x="7910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277" name="Oval 27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Oval 27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Oval 27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Oval 28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284" name="Oval 28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Oval 28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Oval 28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Oval 28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Oval 28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290" name="Oval 28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Oval 29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Oval 29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Oval 29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Down Arrow 295"/>
          <p:cNvSpPr/>
          <p:nvPr/>
        </p:nvSpPr>
        <p:spPr>
          <a:xfrm>
            <a:off x="6869545" y="2674619"/>
            <a:ext cx="254000" cy="638587"/>
          </a:xfrm>
          <a:prstGeom prst="downArrow">
            <a:avLst/>
          </a:prstGeom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6" name="Straight Connector 525"/>
          <p:cNvCxnSpPr/>
          <p:nvPr/>
        </p:nvCxnSpPr>
        <p:spPr>
          <a:xfrm>
            <a:off x="6419273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7490691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>
            <a:off x="5449455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6419273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7490691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 rot="16200000">
            <a:off x="2988004" y="430026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/>
          <p:nvPr/>
        </p:nvCxnSpPr>
        <p:spPr>
          <a:xfrm rot="16200000">
            <a:off x="2992580" y="3742666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rot="16200000">
            <a:off x="2207512" y="43627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rot="16200000">
            <a:off x="2212088" y="38051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/>
          <p:nvPr/>
        </p:nvCxnSpPr>
        <p:spPr>
          <a:xfrm rot="16200000">
            <a:off x="1450087" y="434389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5" name="Straight Connector 634"/>
          <p:cNvCxnSpPr/>
          <p:nvPr/>
        </p:nvCxnSpPr>
        <p:spPr>
          <a:xfrm rot="16200000">
            <a:off x="1454663" y="378629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 rot="16200000">
            <a:off x="706602" y="43334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 rot="16200000">
            <a:off x="711178" y="37758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>
            <a:off x="1200706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9" name="Straight Connector 638"/>
          <p:cNvCxnSpPr/>
          <p:nvPr/>
        </p:nvCxnSpPr>
        <p:spPr>
          <a:xfrm>
            <a:off x="2170524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>
            <a:off x="3241942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1159142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2128960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>
            <a:off x="3200378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>
            <a:off x="1159142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>
            <a:off x="2128960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/>
          <p:nvPr/>
        </p:nvCxnSpPr>
        <p:spPr>
          <a:xfrm>
            <a:off x="3200378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47" name="Group 646"/>
          <p:cNvGrpSpPr/>
          <p:nvPr/>
        </p:nvGrpSpPr>
        <p:grpSpPr>
          <a:xfrm>
            <a:off x="966274" y="3175723"/>
            <a:ext cx="3537608" cy="374072"/>
            <a:chOff x="5555673" y="3503340"/>
            <a:chExt cx="3417455" cy="374072"/>
          </a:xfrm>
        </p:grpSpPr>
        <p:sp>
          <p:nvSpPr>
            <p:cNvPr id="648" name="Oval 647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9" name="Oval 648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0" name="Oval 649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Oval 650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Oval 651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72" name="Straight Connector 671"/>
          <p:cNvCxnSpPr/>
          <p:nvPr/>
        </p:nvCxnSpPr>
        <p:spPr>
          <a:xfrm>
            <a:off x="1160813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>
            <a:off x="2130631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3202049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>
            <a:off x="1160813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77" name="Group 676"/>
          <p:cNvGrpSpPr/>
          <p:nvPr/>
        </p:nvGrpSpPr>
        <p:grpSpPr>
          <a:xfrm>
            <a:off x="954841" y="577357"/>
            <a:ext cx="3621836" cy="2192484"/>
            <a:chOff x="5624945" y="1273036"/>
            <a:chExt cx="2733014" cy="1759822"/>
          </a:xfrm>
        </p:grpSpPr>
        <p:sp>
          <p:nvSpPr>
            <p:cNvPr id="678" name="Oval 677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9" name="Oval 678"/>
            <p:cNvSpPr/>
            <p:nvPr/>
          </p:nvSpPr>
          <p:spPr>
            <a:xfrm>
              <a:off x="6210034" y="1305132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0" name="Oval 679"/>
            <p:cNvSpPr/>
            <p:nvPr/>
          </p:nvSpPr>
          <p:spPr>
            <a:xfrm>
              <a:off x="6794945" y="130109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Oval 680"/>
            <p:cNvSpPr/>
            <p:nvPr/>
          </p:nvSpPr>
          <p:spPr>
            <a:xfrm>
              <a:off x="7988504" y="127303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Oval 681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3" name="Oval 682"/>
            <p:cNvSpPr/>
            <p:nvPr/>
          </p:nvSpPr>
          <p:spPr>
            <a:xfrm>
              <a:off x="6210034" y="197896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4" name="Oval 683"/>
            <p:cNvSpPr/>
            <p:nvPr/>
          </p:nvSpPr>
          <p:spPr>
            <a:xfrm>
              <a:off x="6794945" y="197493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Oval 684"/>
            <p:cNvSpPr/>
            <p:nvPr/>
          </p:nvSpPr>
          <p:spPr>
            <a:xfrm>
              <a:off x="7988504" y="194687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Oval 685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7" name="Oval 686"/>
            <p:cNvSpPr/>
            <p:nvPr/>
          </p:nvSpPr>
          <p:spPr>
            <a:xfrm>
              <a:off x="6210034" y="266874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8" name="Oval 687"/>
            <p:cNvSpPr/>
            <p:nvPr/>
          </p:nvSpPr>
          <p:spPr>
            <a:xfrm>
              <a:off x="6794945" y="266470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Oval 688"/>
            <p:cNvSpPr/>
            <p:nvPr/>
          </p:nvSpPr>
          <p:spPr>
            <a:xfrm>
              <a:off x="7988504" y="2636648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92" name="Straight Connector 691"/>
          <p:cNvCxnSpPr/>
          <p:nvPr/>
        </p:nvCxnSpPr>
        <p:spPr>
          <a:xfrm>
            <a:off x="1159142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3" name="Straight Connector 692"/>
          <p:cNvCxnSpPr/>
          <p:nvPr/>
        </p:nvCxnSpPr>
        <p:spPr>
          <a:xfrm>
            <a:off x="2147620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5" name="Oval 694"/>
          <p:cNvSpPr/>
          <p:nvPr/>
        </p:nvSpPr>
        <p:spPr>
          <a:xfrm>
            <a:off x="3321220" y="588370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6" name="Oval 695"/>
          <p:cNvSpPr/>
          <p:nvPr/>
        </p:nvSpPr>
        <p:spPr>
          <a:xfrm>
            <a:off x="3321220" y="1427872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7" name="Oval 696"/>
          <p:cNvSpPr/>
          <p:nvPr/>
        </p:nvSpPr>
        <p:spPr>
          <a:xfrm>
            <a:off x="3321220" y="2287231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23" name="Group 722"/>
          <p:cNvGrpSpPr/>
          <p:nvPr/>
        </p:nvGrpSpPr>
        <p:grpSpPr>
          <a:xfrm>
            <a:off x="997302" y="3883904"/>
            <a:ext cx="3537608" cy="374072"/>
            <a:chOff x="5555673" y="3503340"/>
            <a:chExt cx="3417455" cy="374072"/>
          </a:xfrm>
        </p:grpSpPr>
        <p:sp>
          <p:nvSpPr>
            <p:cNvPr id="724" name="Oval 72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Oval 72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Oval 72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7" name="Oval 72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8" name="Oval 72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1006603" y="4595052"/>
            <a:ext cx="3537608" cy="374072"/>
            <a:chOff x="5555673" y="3503340"/>
            <a:chExt cx="3417455" cy="374072"/>
          </a:xfrm>
        </p:grpSpPr>
        <p:sp>
          <p:nvSpPr>
            <p:cNvPr id="730" name="Oval 72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1" name="Oval 73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2" name="Oval 73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3" name="Oval 73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4" name="Oval 73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517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/>
          <p:cNvCxnSpPr/>
          <p:nvPr/>
        </p:nvCxnSpPr>
        <p:spPr>
          <a:xfrm flipH="1">
            <a:off x="5467969" y="1236053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467970" y="2036214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437993" y="2946570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476960" y="3041915"/>
            <a:ext cx="309460" cy="6104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8541959" y="1276920"/>
            <a:ext cx="10631" cy="372988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450654" y="1208358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6259162" y="2968331"/>
            <a:ext cx="188562" cy="669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6437704" y="1133071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5444879" y="1325033"/>
            <a:ext cx="46181" cy="263736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186219" y="1016355"/>
            <a:ext cx="3592422" cy="2164902"/>
            <a:chOff x="5624945" y="1309029"/>
            <a:chExt cx="2710818" cy="1737683"/>
          </a:xfrm>
        </p:grpSpPr>
        <p:sp>
          <p:nvSpPr>
            <p:cNvPr id="84" name="Oval 83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7966308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7966308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/>
            <p:cNvSpPr/>
            <p:nvPr/>
          </p:nvSpPr>
          <p:spPr>
            <a:xfrm>
              <a:off x="7966308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97" name="Oval 9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103" name="Oval 102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109" name="Oval 108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1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43" y="1705504"/>
            <a:ext cx="2725148" cy="30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612669" y="1815817"/>
            <a:ext cx="612516" cy="310713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2225185" y="2598821"/>
            <a:ext cx="612516" cy="2324134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2837701" y="3724977"/>
            <a:ext cx="612516" cy="119797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5003598" y="2598819"/>
            <a:ext cx="612516" cy="2324135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616114" y="3724975"/>
            <a:ext cx="612516" cy="1197979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6228630" y="4494997"/>
            <a:ext cx="612516" cy="427957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309838" y="899595"/>
            <a:ext cx="0" cy="402336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09838" y="4922955"/>
            <a:ext cx="5899484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6564" y="5102151"/>
            <a:ext cx="33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Frequency </a:t>
            </a:r>
            <a:r>
              <a:rPr lang="el-GR" dirty="0"/>
              <a:t>ν</a:t>
            </a:r>
            <a:endParaRPr lang="en-GB" dirty="0"/>
          </a:p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-946631" y="1088092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Intensity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918927" y="1214356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FSR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18927" y="1607419"/>
            <a:ext cx="328834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2669" y="3397718"/>
            <a:ext cx="2065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40410" y="3397718"/>
            <a:ext cx="1847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0138" y="2948752"/>
            <a:ext cx="65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δν</a:t>
            </a:r>
            <a:r>
              <a:rPr lang="en-GB" baseline="-25000" dirty="0" smtClean="0"/>
              <a:t>0</a:t>
            </a:r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882760" y="957785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19175" y="4917485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/>
              <a:t>ν</a:t>
            </a:r>
            <a:r>
              <a:rPr lang="en-GB" baseline="-25000" dirty="0"/>
              <a:t>0</a:t>
            </a:r>
            <a:endParaRPr lang="en-GB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277561" y="928690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 rot="10800000">
            <a:off x="3898231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 rot="10800000">
            <a:off x="3408947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 rot="10800000">
            <a:off x="2927684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 rot="10800000">
            <a:off x="2438400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392202" y="847898"/>
            <a:ext cx="2632947" cy="2569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3000">
                <a:schemeClr val="bg1">
                  <a:lumMod val="6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55831" y="2714324"/>
            <a:ext cx="996215" cy="702641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06762" y="2324500"/>
            <a:ext cx="1460198" cy="108378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360131" y="1022465"/>
            <a:ext cx="606830" cy="1371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2693324" y="847898"/>
            <a:ext cx="3142211" cy="15461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33573" y="2394065"/>
            <a:ext cx="2757947" cy="1099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22857" y="2181175"/>
            <a:ext cx="2260643" cy="838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17320" y="1939218"/>
            <a:ext cx="1774200" cy="653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06604" y="1674064"/>
            <a:ext cx="1284916" cy="492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7868" y="1474950"/>
            <a:ext cx="803652" cy="305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5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81270" y="1070978"/>
            <a:ext cx="3133898" cy="2261936"/>
          </a:xfrm>
          <a:prstGeom prst="ellipse">
            <a:avLst/>
          </a:prstGeom>
          <a:gradFill flip="none" rotWithShape="1">
            <a:gsLst>
              <a:gs pos="8000">
                <a:schemeClr val="accent3">
                  <a:lumMod val="89000"/>
                  <a:alpha val="46000"/>
                </a:schemeClr>
              </a:gs>
              <a:gs pos="62000">
                <a:schemeClr val="accent3">
                  <a:lumMod val="89000"/>
                </a:schemeClr>
              </a:gs>
              <a:gs pos="40000">
                <a:schemeClr val="accent3">
                  <a:lumMod val="75000"/>
                </a:schemeClr>
              </a:gs>
              <a:gs pos="56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576519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967075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371348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761904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129557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520113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185963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576519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980792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371348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761904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152460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512621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867300" y="384723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057938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448494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852767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155417" y="4220182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5512621" y="423139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5928115" y="423687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3637806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4028362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432635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4823191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5190844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5558497" y="456398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3291837" y="458743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3651523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4042079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4432635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4823191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5213747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5578155" y="488124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7851889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825616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864671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902582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940492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683884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808815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47871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885781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923692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961602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81921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91605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7683884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808815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847871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885781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923692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961602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7818637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822291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861346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899257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937167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955472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99488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74038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779801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0" name="Group 89"/>
          <p:cNvGrpSpPr/>
          <p:nvPr/>
        </p:nvGrpSpPr>
        <p:grpSpPr>
          <a:xfrm>
            <a:off x="8531872" y="2096943"/>
            <a:ext cx="237498" cy="310050"/>
            <a:chOff x="2796781" y="923349"/>
            <a:chExt cx="2030931" cy="1655542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 flipH="1" flipV="1">
            <a:off x="8898961" y="2007148"/>
            <a:ext cx="225561" cy="327903"/>
            <a:chOff x="2796781" y="923349"/>
            <a:chExt cx="2030931" cy="1655542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90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6644</TotalTime>
  <Words>20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cr458</dc:creator>
  <cp:lastModifiedBy>C R</cp:lastModifiedBy>
  <cp:revision>29</cp:revision>
  <dcterms:created xsi:type="dcterms:W3CDTF">2016-04-05T10:31:57Z</dcterms:created>
  <dcterms:modified xsi:type="dcterms:W3CDTF">2016-04-26T10:47:02Z</dcterms:modified>
</cp:coreProperties>
</file>