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5793" y="1479418"/>
            <a:ext cx="1115877" cy="209897"/>
          </a:xfrm>
          <a:prstGeom prst="ellipse">
            <a:avLst/>
          </a:prstGeom>
          <a:solidFill>
            <a:srgbClr val="B2B2B2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036822" y="2433233"/>
            <a:ext cx="1674661" cy="198894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34397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32512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8754" y="3376045"/>
            <a:ext cx="1113904" cy="198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 flipH="1">
            <a:off x="3315793" y="1193800"/>
            <a:ext cx="557937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6"/>
          </p:cNvCxnSpPr>
          <p:nvPr/>
        </p:nvCxnSpPr>
        <p:spPr>
          <a:xfrm>
            <a:off x="3873730" y="1193800"/>
            <a:ext cx="557940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6881" y="1211186"/>
            <a:ext cx="258017" cy="389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73516" y="1243166"/>
            <a:ext cx="215899" cy="34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0457" y="1565758"/>
            <a:ext cx="1143303" cy="762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3656" y="1565757"/>
            <a:ext cx="1205680" cy="762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4307" y="1539305"/>
            <a:ext cx="551679" cy="1025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217" y="1565756"/>
            <a:ext cx="522074" cy="966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8945" y="601133"/>
            <a:ext cx="25951" cy="3675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3583481" y="2532680"/>
            <a:ext cx="292225" cy="84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>
          <a:xfrm flipH="1">
            <a:off x="3875706" y="2549256"/>
            <a:ext cx="340280" cy="826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5793" y="211667"/>
            <a:ext cx="13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 Axis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484255" y="1354639"/>
            <a:ext cx="20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C1 lens (spot size)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28289" y="2585030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 lens (intensity)  + aperture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26778" y="3290593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273473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 Sample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15267" y="94826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608613">
            <a:off x="4069702" y="3461674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7218879">
            <a:off x="4525341" y="299835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32534" y="47234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Backscattered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High-angle (Rutherford) scattering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7473" y="472528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Bragg-scattering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17215" y="540399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Direct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200" y="276458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06765" y="736600"/>
            <a:ext cx="423333" cy="2536981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4350412">
            <a:off x="2792815" y="2799569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412897">
            <a:off x="4450416" y="2819367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468642" y="2571973"/>
            <a:ext cx="257514" cy="154093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55448" y="31349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 X-rays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6230" y="291305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Phonons + </a:t>
            </a:r>
            <a:r>
              <a:rPr lang="en-GB" dirty="0" err="1" smtClean="0"/>
              <a:t>Plasmons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3065" y="410484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Brehmsstrahlung</a:t>
            </a:r>
            <a:r>
              <a:rPr lang="en-GB" dirty="0" smtClean="0"/>
              <a:t> X-rays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8896348" flipV="1">
            <a:off x="2182564" y="1524477"/>
            <a:ext cx="324200" cy="1572293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68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9617" y="111882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Cathodoluminescence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69399" y="2853095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Electron-hole pairs</a:t>
            </a:r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 flipV="1">
            <a:off x="2859481" y="2570939"/>
            <a:ext cx="261504" cy="156633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 rot="19521301">
            <a:off x="4097177" y="3372153"/>
            <a:ext cx="423333" cy="1786466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779432" y="481649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Inelastic scattering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60472" y="1462880"/>
            <a:ext cx="5949142" cy="984328"/>
            <a:chOff x="6553200" y="964277"/>
            <a:chExt cx="6162502" cy="980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36" b="32657"/>
            <a:stretch/>
          </p:blipFill>
          <p:spPr>
            <a:xfrm>
              <a:off x="6553200" y="964277"/>
              <a:ext cx="6162502" cy="98090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553200" y="1067977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815" y="1163782"/>
            <a:ext cx="5029200" cy="2477192"/>
            <a:chOff x="116378" y="963859"/>
            <a:chExt cx="6162502" cy="28766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01"/>
            <a:stretch/>
          </p:blipFill>
          <p:spPr>
            <a:xfrm>
              <a:off x="116378" y="1067977"/>
              <a:ext cx="6162502" cy="277250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16378" y="963859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388225" y="1911927"/>
            <a:ext cx="2527070" cy="535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104015" y="2078182"/>
            <a:ext cx="623454" cy="26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3825" y="482136"/>
            <a:ext cx="5270271" cy="2709949"/>
            <a:chOff x="548640" y="656704"/>
            <a:chExt cx="6874626" cy="3915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" t="3279" r="1375" b="3705"/>
            <a:stretch/>
          </p:blipFill>
          <p:spPr>
            <a:xfrm>
              <a:off x="548640" y="839585"/>
              <a:ext cx="6874626" cy="3632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513811" y="656705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4760" y="656704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8"/>
          <a:stretch/>
        </p:blipFill>
        <p:spPr>
          <a:xfrm>
            <a:off x="6148765" y="608716"/>
            <a:ext cx="5270271" cy="38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10" y="1252605"/>
            <a:ext cx="6905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885" y="1825625"/>
            <a:ext cx="8572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42" y="1825625"/>
            <a:ext cx="8948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mal.img-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3175" r="41382" b="36151"/>
          <a:stretch/>
        </p:blipFill>
        <p:spPr bwMode="auto">
          <a:xfrm>
            <a:off x="6722773" y="3683358"/>
            <a:ext cx="3477296" cy="26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0930" y="3683358"/>
            <a:ext cx="540913" cy="460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52" y="3562989"/>
            <a:ext cx="5147215" cy="250296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05" y="1079192"/>
            <a:ext cx="4366463" cy="221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67" y="855090"/>
            <a:ext cx="3621875" cy="2647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750" y="764501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a)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9967" y="764500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b)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1553" y="3671348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c)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22772" y="3562989"/>
            <a:ext cx="7856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02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2" y="1027906"/>
            <a:ext cx="9064684" cy="4351338"/>
          </a:xfrm>
        </p:spPr>
      </p:pic>
    </p:spTree>
    <p:extLst>
      <p:ext uri="{BB962C8B-B14F-4D97-AF65-F5344CB8AC3E}">
        <p14:creationId xmlns:p14="http://schemas.microsoft.com/office/powerpoint/2010/main" val="63655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75187" y="1841679"/>
            <a:ext cx="11630447" cy="3444856"/>
            <a:chOff x="561554" y="1352282"/>
            <a:chExt cx="11630447" cy="34448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385" r="53050"/>
            <a:stretch/>
          </p:blipFill>
          <p:spPr>
            <a:xfrm>
              <a:off x="8786593" y="1352282"/>
              <a:ext cx="3405408" cy="34448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20"/>
            <a:stretch/>
          </p:blipFill>
          <p:spPr>
            <a:xfrm>
              <a:off x="561554" y="1511344"/>
              <a:ext cx="7741847" cy="311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9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26462" y="1270860"/>
            <a:ext cx="760476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05332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05332" y="4922955"/>
            <a:ext cx="630399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797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43154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703630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786987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64755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65404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32" y="1311437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08067" y="1270860"/>
            <a:ext cx="151730" cy="281900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17756" y="4089862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624737" y="1270860"/>
            <a:ext cx="318417" cy="285957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43154" y="131143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44702" y="1270859"/>
            <a:ext cx="358928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61589" y="4089862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461965" y="1270860"/>
            <a:ext cx="318417" cy="285957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80382" y="131143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81930" y="1270859"/>
            <a:ext cx="291301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47855" y="4049285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54837" y="1270859"/>
            <a:ext cx="254789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65404" y="123760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50394" y="1230282"/>
            <a:ext cx="358928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860671" y="2327564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Temperature</a:t>
            </a:r>
            <a:endParaRPr lang="en-GB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57578" y="5108668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Time</a:t>
            </a:r>
            <a:endParaRPr lang="en-GB" sz="2400" dirty="0"/>
          </a:p>
        </p:txBody>
      </p:sp>
      <p:sp>
        <p:nvSpPr>
          <p:cNvPr id="45" name="Rectangle 44"/>
          <p:cNvSpPr/>
          <p:nvPr/>
        </p:nvSpPr>
        <p:spPr>
          <a:xfrm>
            <a:off x="7417446" y="1237607"/>
            <a:ext cx="743918" cy="383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409167" y="1838897"/>
            <a:ext cx="760476" cy="3639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20284" y="1159317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InGaN</a:t>
            </a:r>
            <a:r>
              <a:rPr lang="en-GB" sz="2400" dirty="0" smtClean="0"/>
              <a:t> Growth</a:t>
            </a:r>
            <a:endParaRPr lang="en-GB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214674" y="1790052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GaN</a:t>
            </a:r>
            <a:r>
              <a:rPr lang="en-GB" sz="2400" dirty="0" smtClean="0"/>
              <a:t> Growth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3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6" t="8900" r="19080" b="12592"/>
          <a:stretch/>
        </p:blipFill>
        <p:spPr>
          <a:xfrm>
            <a:off x="3998421" y="2385753"/>
            <a:ext cx="1679172" cy="1612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3121" r="25982" b="18139"/>
          <a:stretch/>
        </p:blipFill>
        <p:spPr>
          <a:xfrm>
            <a:off x="2136371" y="2385753"/>
            <a:ext cx="1670858" cy="1612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 r="6439"/>
          <a:stretch/>
        </p:blipFill>
        <p:spPr>
          <a:xfrm>
            <a:off x="5009360" y="3744883"/>
            <a:ext cx="3183775" cy="2743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2" r="20464"/>
          <a:stretch/>
        </p:blipFill>
        <p:spPr>
          <a:xfrm>
            <a:off x="1413604" y="3670069"/>
            <a:ext cx="3196745" cy="2743200"/>
          </a:xfrm>
        </p:spPr>
      </p:pic>
    </p:spTree>
    <p:extLst>
      <p:ext uri="{BB962C8B-B14F-4D97-AF65-F5344CB8AC3E}">
        <p14:creationId xmlns:p14="http://schemas.microsoft.com/office/powerpoint/2010/main" val="1468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2" r="20464"/>
          <a:stretch/>
        </p:blipFill>
        <p:spPr>
          <a:xfrm>
            <a:off x="3250277" y="2066694"/>
            <a:ext cx="5070764" cy="4351338"/>
          </a:xfrm>
        </p:spPr>
      </p:pic>
      <p:sp>
        <p:nvSpPr>
          <p:cNvPr id="5" name="Right Arrow 4"/>
          <p:cNvSpPr/>
          <p:nvPr/>
        </p:nvSpPr>
        <p:spPr>
          <a:xfrm rot="10800000">
            <a:off x="7597833" y="3782290"/>
            <a:ext cx="374072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0800000">
            <a:off x="7597833" y="4884030"/>
            <a:ext cx="374072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7597833" y="5260037"/>
            <a:ext cx="374072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11"/>
          <p:cNvSpPr/>
          <p:nvPr/>
        </p:nvSpPr>
        <p:spPr>
          <a:xfrm flipV="1">
            <a:off x="5835153" y="1435701"/>
            <a:ext cx="254064" cy="2061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 rot="7505615">
            <a:off x="6853332" y="1610487"/>
            <a:ext cx="491180" cy="24696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 rot="2382795" flipV="1">
            <a:off x="7142605" y="1425577"/>
            <a:ext cx="205491" cy="13725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233333" y="3496733"/>
            <a:ext cx="4419600" cy="18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Flat Surface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007655" y="1084240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‘Flat’ area vector (</a:t>
            </a:r>
            <a:r>
              <a:rPr lang="en-GB" b="1" dirty="0" smtClean="0"/>
              <a:t>F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909188" y="1251035"/>
            <a:ext cx="308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Mesh triangle area vector (</a:t>
            </a:r>
            <a:r>
              <a:rPr lang="en-GB" b="1" dirty="0"/>
              <a:t>N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053289" y="2641600"/>
            <a:ext cx="743838" cy="85513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4982" y="2703871"/>
            <a:ext cx="38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φ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155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7505615">
            <a:off x="5396868" y="2367163"/>
            <a:ext cx="2340760" cy="24696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Summing Junction 4"/>
          <p:cNvSpPr/>
          <p:nvPr/>
        </p:nvSpPr>
        <p:spPr>
          <a:xfrm>
            <a:off x="6084917" y="1759889"/>
            <a:ext cx="324196" cy="3491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Summing Junction 5"/>
          <p:cNvSpPr/>
          <p:nvPr/>
        </p:nvSpPr>
        <p:spPr>
          <a:xfrm>
            <a:off x="7392786" y="4115162"/>
            <a:ext cx="324196" cy="3491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Summing Junction 6"/>
          <p:cNvSpPr/>
          <p:nvPr/>
        </p:nvSpPr>
        <p:spPr>
          <a:xfrm>
            <a:off x="4793673" y="3643930"/>
            <a:ext cx="324196" cy="3491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372335" y="1585957"/>
            <a:ext cx="9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(x</a:t>
            </a:r>
            <a:r>
              <a:rPr lang="en-GB" baseline="-25000" dirty="0" smtClean="0"/>
              <a:t>1</a:t>
            </a:r>
            <a:r>
              <a:rPr lang="en-GB" dirty="0" smtClean="0"/>
              <a:t>,y</a:t>
            </a:r>
            <a:r>
              <a:rPr lang="en-GB" baseline="-25000" dirty="0" smtClean="0"/>
              <a:t>1</a:t>
            </a:r>
            <a:r>
              <a:rPr lang="en-GB" dirty="0" smtClean="0"/>
              <a:t>,z</a:t>
            </a:r>
            <a:r>
              <a:rPr lang="en-GB" baseline="-25000" dirty="0" smtClean="0"/>
              <a:t>1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92786" y="4497593"/>
            <a:ext cx="9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(x</a:t>
            </a:r>
            <a:r>
              <a:rPr lang="en-GB" baseline="-25000" dirty="0" smtClean="0"/>
              <a:t>2</a:t>
            </a:r>
            <a:r>
              <a:rPr lang="en-GB" dirty="0" smtClean="0"/>
              <a:t>,y</a:t>
            </a:r>
            <a:r>
              <a:rPr lang="en-GB" baseline="-25000" dirty="0" smtClean="0"/>
              <a:t>2</a:t>
            </a:r>
            <a:r>
              <a:rPr lang="en-GB" dirty="0" smtClean="0"/>
              <a:t>,z</a:t>
            </a:r>
            <a:r>
              <a:rPr lang="en-GB" baseline="-25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355320" y="3997043"/>
            <a:ext cx="9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(x</a:t>
            </a:r>
            <a:r>
              <a:rPr lang="en-GB" baseline="-25000" dirty="0" smtClean="0"/>
              <a:t>3</a:t>
            </a:r>
            <a:r>
              <a:rPr lang="en-GB" dirty="0" smtClean="0"/>
              <a:t>,y</a:t>
            </a:r>
            <a:r>
              <a:rPr lang="en-GB" baseline="-25000" dirty="0" smtClean="0"/>
              <a:t>3</a:t>
            </a:r>
            <a:r>
              <a:rPr lang="en-GB" dirty="0" smtClean="0"/>
              <a:t>,z</a:t>
            </a:r>
            <a:r>
              <a:rPr lang="en-GB" baseline="-25000" dirty="0" smtClean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Down Arrow 10"/>
          <p:cNvSpPr/>
          <p:nvPr/>
        </p:nvSpPr>
        <p:spPr>
          <a:xfrm rot="9035543" flipV="1">
            <a:off x="6809454" y="1951652"/>
            <a:ext cx="176062" cy="23371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2962737" flipV="1">
            <a:off x="5511222" y="1889360"/>
            <a:ext cx="184969" cy="19810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790034" y="2642256"/>
            <a:ext cx="9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3020" y="2660280"/>
            <a:ext cx="9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</a:t>
            </a:r>
            <a:endParaRPr lang="en-GB" b="1" dirty="0"/>
          </a:p>
        </p:txBody>
      </p:sp>
      <p:sp>
        <p:nvSpPr>
          <p:cNvPr id="15" name="Down Arrow 14"/>
          <p:cNvSpPr/>
          <p:nvPr/>
        </p:nvSpPr>
        <p:spPr>
          <a:xfrm flipV="1">
            <a:off x="6060218" y="1421475"/>
            <a:ext cx="368067" cy="164403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053666" y="1027814"/>
            <a:ext cx="9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663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88961" y="802830"/>
            <a:ext cx="2269376" cy="1774995"/>
            <a:chOff x="5286893" y="1117986"/>
            <a:chExt cx="2269376" cy="1774995"/>
          </a:xfrm>
        </p:grpSpPr>
        <p:grpSp>
          <p:nvGrpSpPr>
            <p:cNvPr id="10" name="Group 9"/>
            <p:cNvGrpSpPr/>
            <p:nvPr/>
          </p:nvGrpSpPr>
          <p:grpSpPr>
            <a:xfrm>
              <a:off x="5286893" y="1296634"/>
              <a:ext cx="2269376" cy="1596347"/>
              <a:chOff x="5394959" y="1720583"/>
              <a:chExt cx="2269376" cy="159634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94960" y="2469031"/>
                <a:ext cx="2269375" cy="847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GaN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94960" y="2094807"/>
                <a:ext cx="2269375" cy="3742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SSL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394959" y="1720583"/>
                <a:ext cx="2269375" cy="374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GaN</a:t>
                </a:r>
                <a:endParaRPr lang="en-GB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536276" y="1122218"/>
              <a:ext cx="399011" cy="1744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91003" y="1122218"/>
              <a:ext cx="399011" cy="1744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9979" y="1122218"/>
              <a:ext cx="36000" cy="1744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42610" y="1117986"/>
              <a:ext cx="36000" cy="1744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30243" y="1122218"/>
              <a:ext cx="36000" cy="1744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44" y="1117986"/>
              <a:ext cx="36000" cy="1744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65221" y="806488"/>
            <a:ext cx="2269376" cy="1774995"/>
            <a:chOff x="9454341" y="1117986"/>
            <a:chExt cx="2269376" cy="1774995"/>
          </a:xfrm>
        </p:grpSpPr>
        <p:grpSp>
          <p:nvGrpSpPr>
            <p:cNvPr id="18" name="Group 17"/>
            <p:cNvGrpSpPr/>
            <p:nvPr/>
          </p:nvGrpSpPr>
          <p:grpSpPr>
            <a:xfrm>
              <a:off x="9454341" y="1117986"/>
              <a:ext cx="2269376" cy="1774995"/>
              <a:chOff x="5286893" y="1117986"/>
              <a:chExt cx="2269376" cy="1774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286893" y="1296634"/>
                <a:ext cx="2269376" cy="1596347"/>
                <a:chOff x="5394959" y="1720583"/>
                <a:chExt cx="2269376" cy="1596347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394960" y="2469031"/>
                  <a:ext cx="2269375" cy="84789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 smtClean="0"/>
                    <a:t>GaN</a:t>
                  </a:r>
                  <a:endParaRPr lang="en-GB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394960" y="2094807"/>
                  <a:ext cx="2269375" cy="37422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SSL</a:t>
                  </a:r>
                  <a:endParaRPr lang="en-GB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394959" y="1720583"/>
                  <a:ext cx="2269375" cy="37422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5536276" y="1122218"/>
                <a:ext cx="399011" cy="1744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991003" y="1122218"/>
                <a:ext cx="399011" cy="1744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59979" y="1122218"/>
                <a:ext cx="36000" cy="1744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342610" y="1117986"/>
                <a:ext cx="36000" cy="1744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30243" y="1122218"/>
                <a:ext cx="36000" cy="1744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89244" y="1117986"/>
                <a:ext cx="36000" cy="1744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0111047" y="1122067"/>
              <a:ext cx="108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88361" y="1122067"/>
              <a:ext cx="221695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565450" y="1122067"/>
              <a:ext cx="180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12197" y="1117986"/>
              <a:ext cx="180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050450" y="1122067"/>
              <a:ext cx="108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49792" y="968539"/>
            <a:ext cx="2269376" cy="1609286"/>
            <a:chOff x="9454341" y="1283695"/>
            <a:chExt cx="2269376" cy="1609286"/>
          </a:xfrm>
        </p:grpSpPr>
        <p:grpSp>
          <p:nvGrpSpPr>
            <p:cNvPr id="43" name="Group 42"/>
            <p:cNvGrpSpPr/>
            <p:nvPr/>
          </p:nvGrpSpPr>
          <p:grpSpPr>
            <a:xfrm>
              <a:off x="9454341" y="1296634"/>
              <a:ext cx="2269376" cy="1596347"/>
              <a:chOff x="5394959" y="1720583"/>
              <a:chExt cx="2269376" cy="159634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394960" y="2469031"/>
                <a:ext cx="2269375" cy="847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GaN</a:t>
                </a:r>
                <a:endParaRPr lang="en-GB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94959" y="1720583"/>
                <a:ext cx="2269375" cy="374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025141" y="1290818"/>
              <a:ext cx="108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210912" y="1283695"/>
              <a:ext cx="221695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498972" y="1286267"/>
              <a:ext cx="18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742936" y="1297069"/>
              <a:ext cx="18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007784" y="1283695"/>
              <a:ext cx="108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9254761" y="1355702"/>
            <a:ext cx="148253" cy="3742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10969957" y="1355702"/>
            <a:ext cx="148253" cy="3742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ight Arrow 55"/>
          <p:cNvSpPr/>
          <p:nvPr/>
        </p:nvSpPr>
        <p:spPr>
          <a:xfrm>
            <a:off x="3632662" y="1612669"/>
            <a:ext cx="1230283" cy="541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ight Arrow 56"/>
          <p:cNvSpPr/>
          <p:nvPr/>
        </p:nvSpPr>
        <p:spPr>
          <a:xfrm>
            <a:off x="7536874" y="1612669"/>
            <a:ext cx="1230283" cy="541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3632662" y="985136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Dry etch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7634052" y="970996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PEC etch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2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11217</TotalTime>
  <Words>120</Words>
  <Application>Microsoft Office PowerPoint</Application>
  <PresentationFormat>Widescreen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62</cp:revision>
  <dcterms:created xsi:type="dcterms:W3CDTF">2016-04-05T10:31:57Z</dcterms:created>
  <dcterms:modified xsi:type="dcterms:W3CDTF">2016-09-07T15:41:59Z</dcterms:modified>
</cp:coreProperties>
</file>