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5793" y="1479418"/>
            <a:ext cx="1115877" cy="209897"/>
          </a:xfrm>
          <a:prstGeom prst="ellipse">
            <a:avLst/>
          </a:prstGeom>
          <a:solidFill>
            <a:srgbClr val="B2B2B2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036822" y="2433233"/>
            <a:ext cx="1674661" cy="198894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34397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32512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18754" y="3376045"/>
            <a:ext cx="1113904" cy="198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>
          <a:xfrm flipH="1">
            <a:off x="3315793" y="1193800"/>
            <a:ext cx="557937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6"/>
          </p:cNvCxnSpPr>
          <p:nvPr/>
        </p:nvCxnSpPr>
        <p:spPr>
          <a:xfrm>
            <a:off x="3873730" y="1193800"/>
            <a:ext cx="557940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6881" y="1211186"/>
            <a:ext cx="258017" cy="389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73516" y="1243166"/>
            <a:ext cx="215899" cy="34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00457" y="1565758"/>
            <a:ext cx="1143303" cy="762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83656" y="1565757"/>
            <a:ext cx="1205680" cy="762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4307" y="1539305"/>
            <a:ext cx="551679" cy="1025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2217" y="1565756"/>
            <a:ext cx="522074" cy="966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8945" y="601133"/>
            <a:ext cx="25951" cy="3675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0"/>
          </p:cNvCxnSpPr>
          <p:nvPr/>
        </p:nvCxnSpPr>
        <p:spPr>
          <a:xfrm>
            <a:off x="3583481" y="2532680"/>
            <a:ext cx="292225" cy="843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0"/>
          </p:cNvCxnSpPr>
          <p:nvPr/>
        </p:nvCxnSpPr>
        <p:spPr>
          <a:xfrm flipH="1">
            <a:off x="3875706" y="2549256"/>
            <a:ext cx="340280" cy="826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5793" y="211667"/>
            <a:ext cx="13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Optic Axis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484255" y="1354639"/>
            <a:ext cx="20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C1 lens (spot size)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28289" y="2585030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C2 lens (intensity)  + aperture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526778" y="3290593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273473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 Sample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15267" y="94826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608613">
            <a:off x="4069702" y="3461674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7218879">
            <a:off x="4525341" y="299835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32534" y="47234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Backscattered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High-angle (Rutherford) scattering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7473" y="472528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Bragg-scattering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017215" y="540399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Direct 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200" y="276458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06765" y="736600"/>
            <a:ext cx="423333" cy="2536981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4350412">
            <a:off x="2792815" y="2799569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7412897">
            <a:off x="4450416" y="2819367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468642" y="2571973"/>
            <a:ext cx="257514" cy="154093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55448" y="31349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Secondary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 X-rays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96230" y="291305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Phonons + </a:t>
            </a:r>
            <a:r>
              <a:rPr lang="en-GB" dirty="0" err="1" smtClean="0"/>
              <a:t>Plasmons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53065" y="410484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Brehmsstrahlung</a:t>
            </a:r>
            <a:r>
              <a:rPr lang="en-GB" dirty="0" smtClean="0"/>
              <a:t> X-rays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8896348" flipV="1">
            <a:off x="2182564" y="1524477"/>
            <a:ext cx="324200" cy="1572293"/>
          </a:xfrm>
          <a:prstGeom prst="downArrow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68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69617" y="111882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Cathodoluminescence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69399" y="2853095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Electron-hole pairs</a:t>
            </a:r>
            <a:endParaRPr lang="en-GB" dirty="0"/>
          </a:p>
        </p:txBody>
      </p:sp>
      <p:sp>
        <p:nvSpPr>
          <p:cNvPr id="19" name="Down Arrow 18"/>
          <p:cNvSpPr/>
          <p:nvPr/>
        </p:nvSpPr>
        <p:spPr>
          <a:xfrm rot="16200000" flipV="1">
            <a:off x="2859481" y="2570939"/>
            <a:ext cx="261504" cy="156633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 rot="19521301">
            <a:off x="4097177" y="3372153"/>
            <a:ext cx="423333" cy="1786466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779432" y="481649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Inelastic scattering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60472" y="1462880"/>
            <a:ext cx="5949142" cy="984328"/>
            <a:chOff x="6553200" y="964277"/>
            <a:chExt cx="6162502" cy="980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36" b="32657"/>
            <a:stretch/>
          </p:blipFill>
          <p:spPr>
            <a:xfrm>
              <a:off x="6553200" y="964277"/>
              <a:ext cx="6162502" cy="98090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553200" y="1067977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815" y="1163782"/>
            <a:ext cx="5029200" cy="2477192"/>
            <a:chOff x="116378" y="963859"/>
            <a:chExt cx="6162502" cy="28766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01"/>
            <a:stretch/>
          </p:blipFill>
          <p:spPr>
            <a:xfrm>
              <a:off x="116378" y="1067977"/>
              <a:ext cx="6162502" cy="2772503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16378" y="963859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388225" y="1911927"/>
            <a:ext cx="2527070" cy="535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5104015" y="2078182"/>
            <a:ext cx="623454" cy="26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3825" y="482136"/>
            <a:ext cx="5270271" cy="2709949"/>
            <a:chOff x="548640" y="656704"/>
            <a:chExt cx="6874626" cy="3915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" t="3279" r="1375" b="3705"/>
            <a:stretch/>
          </p:blipFill>
          <p:spPr>
            <a:xfrm>
              <a:off x="548640" y="839585"/>
              <a:ext cx="6874626" cy="36326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513811" y="656705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4760" y="656704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8"/>
          <a:stretch/>
        </p:blipFill>
        <p:spPr>
          <a:xfrm>
            <a:off x="6148765" y="608716"/>
            <a:ext cx="5270271" cy="38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10" y="1252605"/>
            <a:ext cx="6905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885" y="1825625"/>
            <a:ext cx="85722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42" y="1825625"/>
            <a:ext cx="8948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mal.img-00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3175" r="41382" b="36151"/>
          <a:stretch/>
        </p:blipFill>
        <p:spPr bwMode="auto">
          <a:xfrm>
            <a:off x="6722773" y="3683358"/>
            <a:ext cx="3477296" cy="26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0930" y="3683358"/>
            <a:ext cx="540913" cy="460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52" y="3562989"/>
            <a:ext cx="5147215" cy="250296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05" y="1079192"/>
            <a:ext cx="4366463" cy="221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67" y="855090"/>
            <a:ext cx="3621875" cy="2647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750" y="764501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a)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9967" y="764500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b)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1553" y="3671348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c)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22772" y="3562989"/>
            <a:ext cx="7856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02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2" y="1027906"/>
            <a:ext cx="9064684" cy="4351338"/>
          </a:xfrm>
        </p:spPr>
      </p:pic>
    </p:spTree>
    <p:extLst>
      <p:ext uri="{BB962C8B-B14F-4D97-AF65-F5344CB8AC3E}">
        <p14:creationId xmlns:p14="http://schemas.microsoft.com/office/powerpoint/2010/main" val="63655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75187" y="1841679"/>
            <a:ext cx="11630447" cy="3444856"/>
            <a:chOff x="561554" y="1352282"/>
            <a:chExt cx="11630447" cy="34448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385" r="53050"/>
            <a:stretch/>
          </p:blipFill>
          <p:spPr>
            <a:xfrm>
              <a:off x="8786593" y="1352282"/>
              <a:ext cx="3405408" cy="34448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20"/>
            <a:stretch/>
          </p:blipFill>
          <p:spPr>
            <a:xfrm>
              <a:off x="561554" y="1511344"/>
              <a:ext cx="7741847" cy="311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9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26462" y="1270860"/>
            <a:ext cx="760476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05332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05332" y="4922955"/>
            <a:ext cx="630399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797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43154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703630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786987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64755" y="1270861"/>
            <a:ext cx="743918" cy="3652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65404" y="1270861"/>
            <a:ext cx="421037" cy="3652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32" y="1311437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08067" y="1270860"/>
            <a:ext cx="151730" cy="281900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17756" y="4089862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624737" y="1270860"/>
            <a:ext cx="318417" cy="285957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43154" y="131143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44702" y="1270859"/>
            <a:ext cx="358928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61589" y="4089862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461965" y="1270860"/>
            <a:ext cx="318417" cy="285957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80382" y="131143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81930" y="1270859"/>
            <a:ext cx="291301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47855" y="4049285"/>
            <a:ext cx="8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54837" y="1270859"/>
            <a:ext cx="254789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65404" y="1237607"/>
            <a:ext cx="42103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50394" y="1230282"/>
            <a:ext cx="358928" cy="281900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860671" y="2327564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Temperature</a:t>
            </a:r>
            <a:endParaRPr lang="en-GB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157578" y="5108668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Time</a:t>
            </a:r>
            <a:endParaRPr lang="en-GB" sz="2400" dirty="0"/>
          </a:p>
        </p:txBody>
      </p:sp>
      <p:sp>
        <p:nvSpPr>
          <p:cNvPr id="45" name="Rectangle 44"/>
          <p:cNvSpPr/>
          <p:nvPr/>
        </p:nvSpPr>
        <p:spPr>
          <a:xfrm>
            <a:off x="7417446" y="1237607"/>
            <a:ext cx="743918" cy="383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409167" y="1838897"/>
            <a:ext cx="760476" cy="3639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20284" y="1159317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InGaN</a:t>
            </a:r>
            <a:r>
              <a:rPr lang="en-GB" sz="2400" dirty="0" smtClean="0"/>
              <a:t> Growth</a:t>
            </a:r>
            <a:endParaRPr lang="en-GB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214674" y="1790052"/>
            <a:ext cx="217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GaN</a:t>
            </a:r>
            <a:r>
              <a:rPr lang="en-GB" sz="2400" dirty="0" smtClean="0"/>
              <a:t> Growth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3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6" t="8900" r="19080" b="12592"/>
          <a:stretch/>
        </p:blipFill>
        <p:spPr>
          <a:xfrm>
            <a:off x="3998421" y="2385753"/>
            <a:ext cx="1679172" cy="1612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1" t="3121" r="25982" b="18139"/>
          <a:stretch/>
        </p:blipFill>
        <p:spPr>
          <a:xfrm>
            <a:off x="2136371" y="2385753"/>
            <a:ext cx="1670858" cy="16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8287</TotalTime>
  <Words>80</Words>
  <Application>Microsoft Office PowerPoint</Application>
  <PresentationFormat>Widescreen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51</cp:revision>
  <dcterms:created xsi:type="dcterms:W3CDTF">2016-04-05T10:31:57Z</dcterms:created>
  <dcterms:modified xsi:type="dcterms:W3CDTF">2016-08-22T11:49:09Z</dcterms:modified>
</cp:coreProperties>
</file>