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20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1A-2531-4053-8E65-3D97189E9550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6020-44CA-460C-8205-24119CAF7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1A-2531-4053-8E65-3D97189E9550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6020-44CA-460C-8205-24119CAF7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87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1A-2531-4053-8E65-3D97189E9550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6020-44CA-460C-8205-24119CAF7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09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1A-2531-4053-8E65-3D97189E9550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6020-44CA-460C-8205-24119CAF7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02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1A-2531-4053-8E65-3D97189E9550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6020-44CA-460C-8205-24119CAF7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21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1A-2531-4053-8E65-3D97189E9550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6020-44CA-460C-8205-24119CAF7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2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1A-2531-4053-8E65-3D97189E9550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6020-44CA-460C-8205-24119CAF7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04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1A-2531-4053-8E65-3D97189E9550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6020-44CA-460C-8205-24119CAF7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57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1A-2531-4053-8E65-3D97189E9550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6020-44CA-460C-8205-24119CAF7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9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1A-2531-4053-8E65-3D97189E9550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6020-44CA-460C-8205-24119CAF7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2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1A-2531-4053-8E65-3D97189E9550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6020-44CA-460C-8205-24119CAF7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5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B81A-2531-4053-8E65-3D97189E9550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6020-44CA-460C-8205-24119CAF7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7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41" y="1092525"/>
            <a:ext cx="7558222" cy="16005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41" y="2389961"/>
            <a:ext cx="7558222" cy="16005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41" y="3756385"/>
            <a:ext cx="7558222" cy="16005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41" y="5053821"/>
            <a:ext cx="7558222" cy="1600565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 rot="5400000">
            <a:off x="9566910" y="1382826"/>
            <a:ext cx="242316" cy="95097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 rot="5400000">
            <a:off x="9566910" y="2656625"/>
            <a:ext cx="242316" cy="95097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own Arrow 20"/>
          <p:cNvSpPr/>
          <p:nvPr/>
        </p:nvSpPr>
        <p:spPr>
          <a:xfrm rot="5400000">
            <a:off x="9544050" y="4014874"/>
            <a:ext cx="242316" cy="95097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245948" y="1610140"/>
            <a:ext cx="103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 nm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245948" y="2883939"/>
            <a:ext cx="103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60 nm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68808" y="4324798"/>
            <a:ext cx="103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  <a:r>
              <a:rPr lang="en-GB" dirty="0" smtClean="0"/>
              <a:t>0 nm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268808" y="5685776"/>
            <a:ext cx="103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100 nm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0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41" y="3236981"/>
            <a:ext cx="7558222" cy="1765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41" y="1600206"/>
            <a:ext cx="7558222" cy="1765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41" y="0"/>
            <a:ext cx="7558222" cy="17657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55064" y="615437"/>
            <a:ext cx="114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 degrees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527048" y="2381139"/>
            <a:ext cx="12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 degrees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527048" y="3852418"/>
            <a:ext cx="12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  <a:r>
              <a:rPr lang="en-GB" dirty="0" smtClean="0"/>
              <a:t>0 degrees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392433" y="726693"/>
            <a:ext cx="1248231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544516" y="283383"/>
            <a:ext cx="1211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µm </a:t>
            </a:r>
            <a:endParaRPr lang="en-GB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8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7" b="32946"/>
          <a:stretch/>
        </p:blipFill>
        <p:spPr>
          <a:xfrm>
            <a:off x="1467611" y="3374932"/>
            <a:ext cx="10058400" cy="1481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" t="35760" r="242" b="34350"/>
          <a:stretch/>
        </p:blipFill>
        <p:spPr>
          <a:xfrm>
            <a:off x="1467612" y="5141118"/>
            <a:ext cx="10049256" cy="150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139" y="240982"/>
            <a:ext cx="7791450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8987" y="3922751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38986" y="5710832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6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6" y="962215"/>
            <a:ext cx="10058400" cy="500562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2770632" y="962215"/>
            <a:ext cx="347472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4696968" y="962215"/>
            <a:ext cx="347472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6172200" y="962215"/>
            <a:ext cx="347472" cy="5486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6864096" y="962215"/>
            <a:ext cx="347472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>
            <a:off x="8525256" y="962215"/>
            <a:ext cx="347472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8706612" y="5335949"/>
            <a:ext cx="332232" cy="63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0800000">
            <a:off x="6920484" y="5335949"/>
            <a:ext cx="332232" cy="63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10800000">
            <a:off x="4704588" y="5335949"/>
            <a:ext cx="332232" cy="63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10800000">
            <a:off x="2778252" y="5335949"/>
            <a:ext cx="332232" cy="63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7694676" y="962215"/>
            <a:ext cx="347472" cy="5486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4177284" y="962215"/>
            <a:ext cx="347472" cy="5486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1316736" y="13031"/>
            <a:ext cx="2897124" cy="1290482"/>
            <a:chOff x="558546" y="962215"/>
            <a:chExt cx="2002536" cy="1290482"/>
          </a:xfrm>
        </p:grpSpPr>
        <p:sp>
          <p:nvSpPr>
            <p:cNvPr id="16" name="Down Arrow 15"/>
            <p:cNvSpPr/>
            <p:nvPr/>
          </p:nvSpPr>
          <p:spPr>
            <a:xfrm rot="16200000">
              <a:off x="642747" y="878014"/>
              <a:ext cx="380238" cy="54864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Down Arrow 16"/>
            <p:cNvSpPr/>
            <p:nvPr/>
          </p:nvSpPr>
          <p:spPr>
            <a:xfrm rot="16200000">
              <a:off x="646938" y="1333309"/>
              <a:ext cx="371856" cy="54864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7186" y="973121"/>
              <a:ext cx="131902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Corrugation</a:t>
              </a:r>
              <a:endParaRPr lang="en-GB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7186" y="1421700"/>
              <a:ext cx="145389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Stacking shift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36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6" y="962215"/>
            <a:ext cx="10058400" cy="500562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2770632" y="962215"/>
            <a:ext cx="347472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4696968" y="962215"/>
            <a:ext cx="347472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6172200" y="962215"/>
            <a:ext cx="347472" cy="5486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6864096" y="962215"/>
            <a:ext cx="347472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>
            <a:off x="8525256" y="962215"/>
            <a:ext cx="347472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8706612" y="5335949"/>
            <a:ext cx="332232" cy="63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0800000">
            <a:off x="6920484" y="5335949"/>
            <a:ext cx="332232" cy="63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10800000">
            <a:off x="4704588" y="5335949"/>
            <a:ext cx="332232" cy="63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10800000">
            <a:off x="2778252" y="5335949"/>
            <a:ext cx="332232" cy="63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7694676" y="962215"/>
            <a:ext cx="347472" cy="5486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4177284" y="962215"/>
            <a:ext cx="347472" cy="5486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1316736" y="13031"/>
            <a:ext cx="2897124" cy="1290482"/>
            <a:chOff x="558546" y="962215"/>
            <a:chExt cx="2002536" cy="1290482"/>
          </a:xfrm>
        </p:grpSpPr>
        <p:sp>
          <p:nvSpPr>
            <p:cNvPr id="16" name="Down Arrow 15"/>
            <p:cNvSpPr/>
            <p:nvPr/>
          </p:nvSpPr>
          <p:spPr>
            <a:xfrm rot="16200000">
              <a:off x="642747" y="878014"/>
              <a:ext cx="380238" cy="54864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Down Arrow 16"/>
            <p:cNvSpPr/>
            <p:nvPr/>
          </p:nvSpPr>
          <p:spPr>
            <a:xfrm rot="16200000">
              <a:off x="646938" y="1333309"/>
              <a:ext cx="371856" cy="54864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7186" y="973121"/>
              <a:ext cx="131902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Corrugation</a:t>
              </a:r>
              <a:endParaRPr lang="en-GB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7186" y="1421700"/>
              <a:ext cx="145389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Stacking shift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52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2" y="494526"/>
            <a:ext cx="10058400" cy="504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78" b="37457"/>
          <a:stretch/>
        </p:blipFill>
        <p:spPr>
          <a:xfrm>
            <a:off x="1303342" y="1763901"/>
            <a:ext cx="8670914" cy="12385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42" y="3381759"/>
            <a:ext cx="3752850" cy="188329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56" y="3381759"/>
            <a:ext cx="3754800" cy="1884277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056192" y="2133600"/>
            <a:ext cx="1268408" cy="628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303342" y="2133600"/>
            <a:ext cx="3752850" cy="12481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56192" y="2757679"/>
            <a:ext cx="0" cy="624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219456" y="2788376"/>
            <a:ext cx="100386" cy="5933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19842" y="2107474"/>
            <a:ext cx="3604222" cy="1300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wn Arrow 38"/>
          <p:cNvSpPr/>
          <p:nvPr/>
        </p:nvSpPr>
        <p:spPr>
          <a:xfrm rot="3708847">
            <a:off x="3604126" y="3973926"/>
            <a:ext cx="221868" cy="35588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rot="3708847">
            <a:off x="2859592" y="3973927"/>
            <a:ext cx="221868" cy="35588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Down Arrow 40"/>
          <p:cNvSpPr/>
          <p:nvPr/>
        </p:nvSpPr>
        <p:spPr>
          <a:xfrm rot="3708847">
            <a:off x="2115059" y="3963636"/>
            <a:ext cx="221868" cy="35588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Down Arrow 41"/>
          <p:cNvSpPr/>
          <p:nvPr/>
        </p:nvSpPr>
        <p:spPr>
          <a:xfrm rot="3708847">
            <a:off x="4308019" y="3973925"/>
            <a:ext cx="221868" cy="35588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Down Arrow 42"/>
          <p:cNvSpPr/>
          <p:nvPr/>
        </p:nvSpPr>
        <p:spPr>
          <a:xfrm rot="3708847">
            <a:off x="8784769" y="3803854"/>
            <a:ext cx="221868" cy="35588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own Arrow 43"/>
          <p:cNvSpPr/>
          <p:nvPr/>
        </p:nvSpPr>
        <p:spPr>
          <a:xfrm rot="3708847">
            <a:off x="7915456" y="3892755"/>
            <a:ext cx="221868" cy="35588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2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26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R</dc:creator>
  <cp:lastModifiedBy>C R</cp:lastModifiedBy>
  <cp:revision>17</cp:revision>
  <dcterms:created xsi:type="dcterms:W3CDTF">2016-09-20T14:12:46Z</dcterms:created>
  <dcterms:modified xsi:type="dcterms:W3CDTF">2016-09-29T09:50:06Z</dcterms:modified>
</cp:coreProperties>
</file>