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30" autoAdjust="0"/>
    <p:restoredTop sz="94660"/>
  </p:normalViewPr>
  <p:slideViewPr>
    <p:cSldViewPr snapToGrid="0">
      <p:cViewPr varScale="1">
        <p:scale>
          <a:sx n="74" d="100"/>
          <a:sy n="74" d="100"/>
        </p:scale>
        <p:origin x="4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8AD8F-B685-49B2-BA03-F32BD517C0C3}" type="datetimeFigureOut">
              <a:rPr lang="en-GB" smtClean="0"/>
              <a:t>04/06/2016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EA36A-BD17-4B5A-9524-53FACB22C4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3474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8AD8F-B685-49B2-BA03-F32BD517C0C3}" type="datetimeFigureOut">
              <a:rPr lang="en-GB" smtClean="0"/>
              <a:t>04/06/2016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EA36A-BD17-4B5A-9524-53FACB22C4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3982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8AD8F-B685-49B2-BA03-F32BD517C0C3}" type="datetimeFigureOut">
              <a:rPr lang="en-GB" smtClean="0"/>
              <a:t>04/06/2016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EA36A-BD17-4B5A-9524-53FACB22C4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7207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8AD8F-B685-49B2-BA03-F32BD517C0C3}" type="datetimeFigureOut">
              <a:rPr lang="en-GB" smtClean="0"/>
              <a:t>04/06/2016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EA36A-BD17-4B5A-9524-53FACB22C4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1329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8AD8F-B685-49B2-BA03-F32BD517C0C3}" type="datetimeFigureOut">
              <a:rPr lang="en-GB" smtClean="0"/>
              <a:t>04/06/2016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EA36A-BD17-4B5A-9524-53FACB22C4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8030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8AD8F-B685-49B2-BA03-F32BD517C0C3}" type="datetimeFigureOut">
              <a:rPr lang="en-GB" smtClean="0"/>
              <a:t>04/06/2016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EA36A-BD17-4B5A-9524-53FACB22C4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21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8AD8F-B685-49B2-BA03-F32BD517C0C3}" type="datetimeFigureOut">
              <a:rPr lang="en-GB" smtClean="0"/>
              <a:t>04/06/2016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EA36A-BD17-4B5A-9524-53FACB22C4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9464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8AD8F-B685-49B2-BA03-F32BD517C0C3}" type="datetimeFigureOut">
              <a:rPr lang="en-GB" smtClean="0"/>
              <a:t>04/06/2016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EA36A-BD17-4B5A-9524-53FACB22C4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8989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8AD8F-B685-49B2-BA03-F32BD517C0C3}" type="datetimeFigureOut">
              <a:rPr lang="en-GB" smtClean="0"/>
              <a:t>04/06/2016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EA36A-BD17-4B5A-9524-53FACB22C4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3069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8AD8F-B685-49B2-BA03-F32BD517C0C3}" type="datetimeFigureOut">
              <a:rPr lang="en-GB" smtClean="0"/>
              <a:t>04/06/2016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EA36A-BD17-4B5A-9524-53FACB22C4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012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8AD8F-B685-49B2-BA03-F32BD517C0C3}" type="datetimeFigureOut">
              <a:rPr lang="en-GB" smtClean="0"/>
              <a:t>04/06/2016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EA36A-BD17-4B5A-9524-53FACB22C4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6212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8AD8F-B685-49B2-BA03-F32BD517C0C3}" type="datetimeFigureOut">
              <a:rPr lang="en-GB" smtClean="0"/>
              <a:t>04/06/2016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8EA36A-BD17-4B5A-9524-53FACB22C4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0246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960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3574180" y="2331793"/>
            <a:ext cx="2632947" cy="2569067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90000"/>
                </a:schemeClr>
              </a:gs>
              <a:gs pos="23000">
                <a:schemeClr val="bg1">
                  <a:lumMod val="65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/>
          <p:cNvSpPr/>
          <p:nvPr/>
        </p:nvSpPr>
        <p:spPr>
          <a:xfrm>
            <a:off x="4026784" y="2784981"/>
            <a:ext cx="1732331" cy="1666703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Arrow Connector 8"/>
          <p:cNvCxnSpPr>
            <a:endCxn id="5" idx="4"/>
          </p:cNvCxnSpPr>
          <p:nvPr/>
        </p:nvCxnSpPr>
        <p:spPr>
          <a:xfrm>
            <a:off x="3801979" y="3850105"/>
            <a:ext cx="1088675" cy="1050755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4890653" y="3737811"/>
            <a:ext cx="1316474" cy="1163049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5197642" y="2486526"/>
            <a:ext cx="1009485" cy="1251286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801979" y="4900860"/>
            <a:ext cx="2405148" cy="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5"/>
          <p:cNvSpPr/>
          <p:nvPr/>
        </p:nvSpPr>
        <p:spPr>
          <a:xfrm>
            <a:off x="5205663" y="4628147"/>
            <a:ext cx="208548" cy="272716"/>
          </a:xfrm>
          <a:custGeom>
            <a:avLst/>
            <a:gdLst>
              <a:gd name="connsiteX0" fmla="*/ 0 w 208548"/>
              <a:gd name="connsiteY0" fmla="*/ 0 h 272716"/>
              <a:gd name="connsiteX1" fmla="*/ 160421 w 208548"/>
              <a:gd name="connsiteY1" fmla="*/ 104274 h 272716"/>
              <a:gd name="connsiteX2" fmla="*/ 208548 w 208548"/>
              <a:gd name="connsiteY2" fmla="*/ 272716 h 272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8548" h="272716">
                <a:moveTo>
                  <a:pt x="0" y="0"/>
                </a:moveTo>
                <a:cubicBezTo>
                  <a:pt x="62831" y="29410"/>
                  <a:pt x="125663" y="58821"/>
                  <a:pt x="160421" y="104274"/>
                </a:cubicBezTo>
                <a:cubicBezTo>
                  <a:pt x="195179" y="149727"/>
                  <a:pt x="201863" y="211221"/>
                  <a:pt x="208548" y="272716"/>
                </a:cubicBezTo>
              </a:path>
            </a:pathLst>
          </a:custGeom>
          <a:noFill/>
          <a:ln w="285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5048158" y="4579839"/>
            <a:ext cx="553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θ</a:t>
            </a:r>
            <a:r>
              <a:rPr lang="en-GB" baseline="-25000" dirty="0" smtClean="0"/>
              <a:t>c</a:t>
            </a:r>
            <a:endParaRPr lang="en-GB" dirty="0"/>
          </a:p>
        </p:txBody>
      </p:sp>
      <p:cxnSp>
        <p:nvCxnSpPr>
          <p:cNvPr id="19" name="Straight Arrow Connector 18"/>
          <p:cNvCxnSpPr>
            <a:stCxn id="5" idx="2"/>
          </p:cNvCxnSpPr>
          <p:nvPr/>
        </p:nvCxnSpPr>
        <p:spPr>
          <a:xfrm flipV="1">
            <a:off x="3574180" y="3616326"/>
            <a:ext cx="1316473" cy="1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154905" y="3200653"/>
            <a:ext cx="735747" cy="43097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091464" y="3583312"/>
            <a:ext cx="553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R</a:t>
            </a:r>
            <a:endParaRPr lang="en-GB" dirty="0"/>
          </a:p>
        </p:txBody>
      </p:sp>
      <p:sp>
        <p:nvSpPr>
          <p:cNvPr id="23" name="TextBox 22"/>
          <p:cNvSpPr txBox="1"/>
          <p:nvPr/>
        </p:nvSpPr>
        <p:spPr>
          <a:xfrm>
            <a:off x="4417887" y="3077626"/>
            <a:ext cx="553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R</a:t>
            </a:r>
            <a:r>
              <a:rPr lang="en-GB" baseline="-25000" dirty="0" err="1" smtClean="0"/>
              <a:t>min</a:t>
            </a:r>
            <a:endParaRPr lang="en-GB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4522778" y="3800991"/>
            <a:ext cx="389749" cy="111516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4914171" y="4904373"/>
            <a:ext cx="1098082" cy="2692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2804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25415" y="145769"/>
            <a:ext cx="8205719" cy="5215503"/>
            <a:chOff x="225415" y="145769"/>
            <a:chExt cx="8205719" cy="5215503"/>
          </a:xfrm>
        </p:grpSpPr>
        <p:sp>
          <p:nvSpPr>
            <p:cNvPr id="6" name="Flowchart: Magnetic Disk 5"/>
            <p:cNvSpPr/>
            <p:nvPr/>
          </p:nvSpPr>
          <p:spPr>
            <a:xfrm>
              <a:off x="1520792" y="4339682"/>
              <a:ext cx="3792791" cy="1021590"/>
            </a:xfrm>
            <a:prstGeom prst="flowChartMagneticDisk">
              <a:avLst/>
            </a:prstGeom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Sample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 rot="20726285">
              <a:off x="3849508" y="3343996"/>
              <a:ext cx="4581626" cy="557334"/>
              <a:chOff x="4446871" y="2743200"/>
              <a:chExt cx="4581626" cy="395633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4446872" y="2743200"/>
                <a:ext cx="4581625" cy="259882"/>
              </a:xfrm>
              <a:prstGeom prst="rect">
                <a:avLst/>
              </a:prstGeom>
              <a:ln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/>
                  <a:t>Cantilever</a:t>
                </a:r>
                <a:endParaRPr lang="en-GB" dirty="0"/>
              </a:p>
            </p:txBody>
          </p:sp>
          <p:sp>
            <p:nvSpPr>
              <p:cNvPr id="8" name="Isosceles Triangle 7"/>
              <p:cNvSpPr/>
              <p:nvPr/>
            </p:nvSpPr>
            <p:spPr>
              <a:xfrm rot="10800000">
                <a:off x="4446871" y="3003081"/>
                <a:ext cx="200261" cy="135752"/>
              </a:xfrm>
              <a:prstGeom prst="triangle">
                <a:avLst/>
              </a:prstGeom>
              <a:ln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10" name="Straight Arrow Connector 9"/>
            <p:cNvCxnSpPr/>
            <p:nvPr/>
          </p:nvCxnSpPr>
          <p:spPr>
            <a:xfrm flipV="1">
              <a:off x="3945079" y="1884054"/>
              <a:ext cx="1308565" cy="201461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1936865" y="2901142"/>
              <a:ext cx="2008214" cy="99752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grpSp>
          <p:nvGrpSpPr>
            <p:cNvPr id="20" name="Group 19"/>
            <p:cNvGrpSpPr/>
            <p:nvPr/>
          </p:nvGrpSpPr>
          <p:grpSpPr>
            <a:xfrm>
              <a:off x="5079077" y="571526"/>
              <a:ext cx="1363286" cy="1284316"/>
              <a:chOff x="4912822" y="640080"/>
              <a:chExt cx="1363286" cy="1284316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4912822" y="640080"/>
                <a:ext cx="681643" cy="64008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5594465" y="644236"/>
                <a:ext cx="681643" cy="64008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4912822" y="1284316"/>
                <a:ext cx="681643" cy="64008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5594465" y="1280160"/>
                <a:ext cx="681643" cy="64008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4383229" y="145769"/>
              <a:ext cx="31148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Four Quadrant Photodetector</a:t>
              </a:r>
              <a:endParaRPr lang="en-GB" dirty="0"/>
            </a:p>
          </p:txBody>
        </p:sp>
        <p:sp>
          <p:nvSpPr>
            <p:cNvPr id="23" name="Can 22"/>
            <p:cNvSpPr/>
            <p:nvPr/>
          </p:nvSpPr>
          <p:spPr>
            <a:xfrm rot="7275205">
              <a:off x="785577" y="1513336"/>
              <a:ext cx="614626" cy="1734949"/>
            </a:xfrm>
            <a:prstGeom prst="ca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988646" y="1655054"/>
              <a:ext cx="31148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Laser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885398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3315793" y="1479418"/>
            <a:ext cx="1115877" cy="209897"/>
          </a:xfrm>
          <a:prstGeom prst="ellipse">
            <a:avLst/>
          </a:prstGeom>
          <a:solidFill>
            <a:srgbClr val="B2B2B2"/>
          </a:solidFill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/>
          <p:cNvSpPr/>
          <p:nvPr/>
        </p:nvSpPr>
        <p:spPr>
          <a:xfrm>
            <a:off x="3036822" y="2433233"/>
            <a:ext cx="1674661" cy="198894"/>
          </a:xfrm>
          <a:prstGeom prst="ellipse">
            <a:avLst/>
          </a:prstGeom>
          <a:solidFill>
            <a:schemeClr val="bg1">
              <a:lumMod val="65000"/>
            </a:schemeClr>
          </a:solidFill>
          <a:effectLst>
            <a:glow rad="63500">
              <a:schemeClr val="accent3">
                <a:satMod val="175000"/>
                <a:alpha val="40000"/>
              </a:schemeClr>
            </a:glow>
            <a:softEdge rad="31750"/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2534397" y="2500838"/>
            <a:ext cx="781396" cy="6368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4432512" y="2500838"/>
            <a:ext cx="781396" cy="6368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3318754" y="3376045"/>
            <a:ext cx="1113904" cy="19842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Arrow Connector 8"/>
          <p:cNvCxnSpPr>
            <a:endCxn id="3" idx="2"/>
          </p:cNvCxnSpPr>
          <p:nvPr/>
        </p:nvCxnSpPr>
        <p:spPr>
          <a:xfrm flipH="1">
            <a:off x="3315793" y="1193800"/>
            <a:ext cx="557937" cy="3905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3" idx="6"/>
          </p:cNvCxnSpPr>
          <p:nvPr/>
        </p:nvCxnSpPr>
        <p:spPr>
          <a:xfrm>
            <a:off x="3873730" y="1193800"/>
            <a:ext cx="557940" cy="3905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3636881" y="1211186"/>
            <a:ext cx="258017" cy="38922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873516" y="1243166"/>
            <a:ext cx="215899" cy="3412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400457" y="1565758"/>
            <a:ext cx="1143303" cy="7625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3183656" y="1565757"/>
            <a:ext cx="1205680" cy="7625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3664307" y="1539305"/>
            <a:ext cx="551679" cy="102521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3552217" y="1565756"/>
            <a:ext cx="522074" cy="96692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3868945" y="601133"/>
            <a:ext cx="25951" cy="3675589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7" idx="0"/>
          </p:cNvCxnSpPr>
          <p:nvPr/>
        </p:nvCxnSpPr>
        <p:spPr>
          <a:xfrm>
            <a:off x="3583481" y="2532680"/>
            <a:ext cx="292225" cy="8433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7" idx="0"/>
          </p:cNvCxnSpPr>
          <p:nvPr/>
        </p:nvCxnSpPr>
        <p:spPr>
          <a:xfrm flipH="1">
            <a:off x="3875706" y="2549256"/>
            <a:ext cx="340280" cy="82678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315793" y="211667"/>
            <a:ext cx="1307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Optic Axis</a:t>
            </a:r>
            <a:endParaRPr lang="en-GB" dirty="0"/>
          </a:p>
        </p:txBody>
      </p:sp>
      <p:sp>
        <p:nvSpPr>
          <p:cNvPr id="42" name="TextBox 41"/>
          <p:cNvSpPr txBox="1"/>
          <p:nvPr/>
        </p:nvSpPr>
        <p:spPr>
          <a:xfrm>
            <a:off x="4484255" y="1354639"/>
            <a:ext cx="2077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C1 lens (spot size)</a:t>
            </a:r>
            <a:endParaRPr lang="en-GB" dirty="0"/>
          </a:p>
        </p:txBody>
      </p:sp>
      <p:sp>
        <p:nvSpPr>
          <p:cNvPr id="43" name="TextBox 42"/>
          <p:cNvSpPr txBox="1"/>
          <p:nvPr/>
        </p:nvSpPr>
        <p:spPr>
          <a:xfrm>
            <a:off x="428289" y="2585030"/>
            <a:ext cx="3119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C2 lens (intensity)  + aperture</a:t>
            </a:r>
            <a:endParaRPr lang="en-GB" dirty="0"/>
          </a:p>
        </p:txBody>
      </p:sp>
      <p:sp>
        <p:nvSpPr>
          <p:cNvPr id="44" name="TextBox 43"/>
          <p:cNvSpPr txBox="1"/>
          <p:nvPr/>
        </p:nvSpPr>
        <p:spPr>
          <a:xfrm>
            <a:off x="4526778" y="3290593"/>
            <a:ext cx="3119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Specimen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629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25600" y="2734733"/>
            <a:ext cx="4826000" cy="8212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Thin Sample</a:t>
            </a:r>
            <a:endParaRPr lang="en-GB" dirty="0"/>
          </a:p>
        </p:txBody>
      </p:sp>
      <p:sp>
        <p:nvSpPr>
          <p:cNvPr id="5" name="Down Arrow 4"/>
          <p:cNvSpPr/>
          <p:nvPr/>
        </p:nvSpPr>
        <p:spPr>
          <a:xfrm>
            <a:off x="3615267" y="948267"/>
            <a:ext cx="423333" cy="1786466"/>
          </a:xfrm>
          <a:prstGeom prst="downArrow">
            <a:avLst/>
          </a:prstGeom>
          <a:gradFill flip="none" rotWithShape="1">
            <a:gsLst>
              <a:gs pos="0">
                <a:srgbClr val="7030A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Down Arrow 5"/>
          <p:cNvSpPr/>
          <p:nvPr/>
        </p:nvSpPr>
        <p:spPr>
          <a:xfrm rot="14064521">
            <a:off x="4617948" y="1414019"/>
            <a:ext cx="238120" cy="1547278"/>
          </a:xfrm>
          <a:prstGeom prst="down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Down Arrow 6"/>
          <p:cNvSpPr/>
          <p:nvPr/>
        </p:nvSpPr>
        <p:spPr>
          <a:xfrm>
            <a:off x="3615266" y="3627966"/>
            <a:ext cx="423333" cy="1786466"/>
          </a:xfrm>
          <a:prstGeom prst="down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Down Arrow 7"/>
          <p:cNvSpPr/>
          <p:nvPr/>
        </p:nvSpPr>
        <p:spPr>
          <a:xfrm rot="19608613">
            <a:off x="4069702" y="3461674"/>
            <a:ext cx="423333" cy="1786466"/>
          </a:xfrm>
          <a:prstGeom prst="downArrow">
            <a:avLst/>
          </a:prstGeom>
          <a:gradFill>
            <a:gsLst>
              <a:gs pos="0">
                <a:schemeClr val="accent6">
                  <a:lumMod val="60000"/>
                  <a:lumOff val="40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shape">
              <a:fillToRect l="50000" t="50000" r="50000" b="50000"/>
            </a:path>
          </a:gradFill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Down Arrow 8"/>
          <p:cNvSpPr/>
          <p:nvPr/>
        </p:nvSpPr>
        <p:spPr>
          <a:xfrm rot="17218879">
            <a:off x="4525341" y="2998357"/>
            <a:ext cx="423333" cy="1786466"/>
          </a:xfrm>
          <a:prstGeom prst="downArrow">
            <a:avLst/>
          </a:prstGeom>
          <a:gradFill flip="none" rotWithShape="1">
            <a:gsLst>
              <a:gs pos="0">
                <a:schemeClr val="accent2">
                  <a:lumMod val="7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solidFill>
              <a:srgbClr val="00B050"/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3032534" y="472344"/>
            <a:ext cx="2497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Incident Beam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4779433" y="1303488"/>
            <a:ext cx="2497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Backscattered Electrons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5653115" y="3820681"/>
            <a:ext cx="2497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High-angle (Rutherford) scattering 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4947473" y="4725280"/>
            <a:ext cx="2497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Bragg-scattering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3017215" y="5403997"/>
            <a:ext cx="2497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Direct Beam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1598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46200" y="2764583"/>
            <a:ext cx="4826000" cy="8212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endParaRPr lang="en-GB" dirty="0"/>
          </a:p>
        </p:txBody>
      </p:sp>
      <p:sp>
        <p:nvSpPr>
          <p:cNvPr id="5" name="Down Arrow 4"/>
          <p:cNvSpPr/>
          <p:nvPr/>
        </p:nvSpPr>
        <p:spPr>
          <a:xfrm>
            <a:off x="3606765" y="736600"/>
            <a:ext cx="423333" cy="2536981"/>
          </a:xfrm>
          <a:prstGeom prst="downArrow">
            <a:avLst/>
          </a:prstGeom>
          <a:gradFill flip="none" rotWithShape="1">
            <a:gsLst>
              <a:gs pos="0">
                <a:srgbClr val="7030A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Down Arrow 5"/>
          <p:cNvSpPr/>
          <p:nvPr/>
        </p:nvSpPr>
        <p:spPr>
          <a:xfrm rot="14064521">
            <a:off x="4617948" y="1414019"/>
            <a:ext cx="238120" cy="1547278"/>
          </a:xfrm>
          <a:prstGeom prst="down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Down Arrow 6"/>
          <p:cNvSpPr/>
          <p:nvPr/>
        </p:nvSpPr>
        <p:spPr>
          <a:xfrm rot="4350412">
            <a:off x="2792815" y="2799569"/>
            <a:ext cx="423333" cy="1786466"/>
          </a:xfrm>
          <a:prstGeom prst="down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Down Arrow 7"/>
          <p:cNvSpPr/>
          <p:nvPr/>
        </p:nvSpPr>
        <p:spPr>
          <a:xfrm rot="17412897">
            <a:off x="4450416" y="2819367"/>
            <a:ext cx="423333" cy="1786466"/>
          </a:xfrm>
          <a:prstGeom prst="downArrow">
            <a:avLst/>
          </a:prstGeom>
          <a:gradFill>
            <a:gsLst>
              <a:gs pos="0">
                <a:schemeClr val="accent6">
                  <a:lumMod val="60000"/>
                  <a:lumOff val="40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shape">
              <a:fillToRect l="50000" t="50000" r="50000" b="50000"/>
            </a:path>
          </a:gradFill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Down Arrow 8"/>
          <p:cNvSpPr/>
          <p:nvPr/>
        </p:nvSpPr>
        <p:spPr>
          <a:xfrm rot="16200000">
            <a:off x="4468642" y="2571973"/>
            <a:ext cx="257514" cy="1540933"/>
          </a:xfrm>
          <a:prstGeom prst="downArrow">
            <a:avLst/>
          </a:prstGeom>
          <a:gradFill flip="none" rotWithShape="1">
            <a:gsLst>
              <a:gs pos="0">
                <a:schemeClr val="accent2">
                  <a:lumMod val="7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solidFill>
              <a:srgbClr val="00B050"/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3155448" y="313494"/>
            <a:ext cx="2497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Incident Beam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4779433" y="1303488"/>
            <a:ext cx="2497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Secondary Electrons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5653115" y="3820681"/>
            <a:ext cx="2497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Characteristic X-rays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3996230" y="2913051"/>
            <a:ext cx="2497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Phonons + </a:t>
            </a:r>
            <a:r>
              <a:rPr lang="en-GB" dirty="0" err="1" smtClean="0"/>
              <a:t>Plasmons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1253065" y="4104846"/>
            <a:ext cx="2497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Brehmsstrahlung</a:t>
            </a:r>
            <a:r>
              <a:rPr lang="en-GB" dirty="0" smtClean="0"/>
              <a:t> X-rays</a:t>
            </a:r>
            <a:endParaRPr lang="en-GB" dirty="0"/>
          </a:p>
        </p:txBody>
      </p:sp>
      <p:sp>
        <p:nvSpPr>
          <p:cNvPr id="15" name="Down Arrow 14"/>
          <p:cNvSpPr/>
          <p:nvPr/>
        </p:nvSpPr>
        <p:spPr>
          <a:xfrm rot="18896348" flipV="1">
            <a:off x="2182564" y="1524477"/>
            <a:ext cx="324200" cy="1572293"/>
          </a:xfrm>
          <a:prstGeom prst="downArrow">
            <a:avLst/>
          </a:prstGeom>
          <a:gradFill>
            <a:gsLst>
              <a:gs pos="0">
                <a:schemeClr val="tx2">
                  <a:lumMod val="75000"/>
                </a:schemeClr>
              </a:gs>
              <a:gs pos="68000">
                <a:schemeClr val="accent3">
                  <a:lumMod val="105000"/>
                  <a:satMod val="103000"/>
                  <a:tint val="73000"/>
                </a:schemeClr>
              </a:gs>
              <a:gs pos="100000">
                <a:schemeClr val="accent3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/>
          <p:cNvSpPr txBox="1"/>
          <p:nvPr/>
        </p:nvSpPr>
        <p:spPr>
          <a:xfrm>
            <a:off x="969617" y="1118821"/>
            <a:ext cx="2497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Cathodoluminescence</a:t>
            </a:r>
            <a:endParaRPr lang="en-GB" dirty="0"/>
          </a:p>
        </p:txBody>
      </p:sp>
      <p:sp>
        <p:nvSpPr>
          <p:cNvPr id="18" name="TextBox 17"/>
          <p:cNvSpPr txBox="1"/>
          <p:nvPr/>
        </p:nvSpPr>
        <p:spPr>
          <a:xfrm>
            <a:off x="1569399" y="2853095"/>
            <a:ext cx="2497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Electron-hole pairs</a:t>
            </a:r>
            <a:endParaRPr lang="en-GB" dirty="0"/>
          </a:p>
        </p:txBody>
      </p:sp>
      <p:sp>
        <p:nvSpPr>
          <p:cNvPr id="19" name="Down Arrow 18"/>
          <p:cNvSpPr/>
          <p:nvPr/>
        </p:nvSpPr>
        <p:spPr>
          <a:xfrm rot="16200000" flipV="1">
            <a:off x="2859481" y="2570939"/>
            <a:ext cx="261504" cy="1566330"/>
          </a:xfrm>
          <a:prstGeom prst="downArrow">
            <a:avLst/>
          </a:prstGeom>
          <a:gradFill flip="none" rotWithShape="1">
            <a:gsLst>
              <a:gs pos="0">
                <a:schemeClr val="accent2">
                  <a:lumMod val="7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solidFill>
              <a:srgbClr val="00B050"/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Down Arrow 19"/>
          <p:cNvSpPr/>
          <p:nvPr/>
        </p:nvSpPr>
        <p:spPr>
          <a:xfrm>
            <a:off x="3615266" y="3627966"/>
            <a:ext cx="423333" cy="1786466"/>
          </a:xfrm>
          <a:prstGeom prst="downArrow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7573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5860472" y="1462880"/>
            <a:ext cx="5949142" cy="984328"/>
            <a:chOff x="6553200" y="964277"/>
            <a:chExt cx="6162502" cy="980901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9936" b="32657"/>
            <a:stretch/>
          </p:blipFill>
          <p:spPr>
            <a:xfrm>
              <a:off x="6553200" y="964277"/>
              <a:ext cx="6162502" cy="980901"/>
            </a:xfrm>
            <a:prstGeom prst="rect">
              <a:avLst/>
            </a:prstGeom>
          </p:spPr>
        </p:pic>
        <p:sp>
          <p:nvSpPr>
            <p:cNvPr id="6" name="Oval 5"/>
            <p:cNvSpPr/>
            <p:nvPr/>
          </p:nvSpPr>
          <p:spPr>
            <a:xfrm>
              <a:off x="6553200" y="1067977"/>
              <a:ext cx="241069" cy="32024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4815" y="1163782"/>
            <a:ext cx="5029200" cy="2477192"/>
            <a:chOff x="116378" y="963859"/>
            <a:chExt cx="6162502" cy="287662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0801"/>
            <a:stretch/>
          </p:blipFill>
          <p:spPr>
            <a:xfrm>
              <a:off x="116378" y="1067977"/>
              <a:ext cx="6162502" cy="2772503"/>
            </a:xfrm>
            <a:prstGeom prst="rect">
              <a:avLst/>
            </a:prstGeom>
          </p:spPr>
        </p:pic>
        <p:sp>
          <p:nvSpPr>
            <p:cNvPr id="8" name="Oval 7"/>
            <p:cNvSpPr/>
            <p:nvPr/>
          </p:nvSpPr>
          <p:spPr>
            <a:xfrm>
              <a:off x="116378" y="963859"/>
              <a:ext cx="241069" cy="32024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0" name="Rectangle 9"/>
          <p:cNvSpPr/>
          <p:nvPr/>
        </p:nvSpPr>
        <p:spPr>
          <a:xfrm>
            <a:off x="1388225" y="1911927"/>
            <a:ext cx="2527070" cy="53528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ight Arrow 22"/>
          <p:cNvSpPr/>
          <p:nvPr/>
        </p:nvSpPr>
        <p:spPr>
          <a:xfrm>
            <a:off x="5104015" y="2078182"/>
            <a:ext cx="623454" cy="26600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7728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473825" y="482136"/>
            <a:ext cx="5270271" cy="2709949"/>
            <a:chOff x="548640" y="656704"/>
            <a:chExt cx="6874626" cy="3915296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16" t="3279" r="1375" b="3705"/>
            <a:stretch/>
          </p:blipFill>
          <p:spPr>
            <a:xfrm>
              <a:off x="548640" y="839585"/>
              <a:ext cx="6874626" cy="3632662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4513811" y="656705"/>
              <a:ext cx="191193" cy="39152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794760" y="656704"/>
              <a:ext cx="191193" cy="39152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078"/>
          <a:stretch/>
        </p:blipFill>
        <p:spPr>
          <a:xfrm>
            <a:off x="6148765" y="608716"/>
            <a:ext cx="5270271" cy="3873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939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210" y="1252605"/>
            <a:ext cx="6905625" cy="504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0881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9885" y="1825625"/>
            <a:ext cx="857222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0756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1842" y="1825625"/>
            <a:ext cx="894831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026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58518" y="2423077"/>
            <a:ext cx="4276725" cy="26479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333" y="1905359"/>
            <a:ext cx="5729185" cy="3165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829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normal.img-001.jp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0" t="3175" r="41382" b="36151"/>
          <a:stretch/>
        </p:blipFill>
        <p:spPr bwMode="auto">
          <a:xfrm>
            <a:off x="6722773" y="3683358"/>
            <a:ext cx="3477296" cy="2640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090930" y="3683358"/>
            <a:ext cx="540913" cy="4600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1052" y="3562989"/>
            <a:ext cx="5147215" cy="2502960"/>
          </a:xfrm>
          <a:prstGeom prst="rect">
            <a:avLst/>
          </a:prstGeom>
        </p:spPr>
      </p:pic>
      <p:pic>
        <p:nvPicPr>
          <p:cNvPr id="7" name="Content Placeholder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8905" y="1079192"/>
            <a:ext cx="4366463" cy="22164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8267" y="855090"/>
            <a:ext cx="3621875" cy="264771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63750" y="764501"/>
            <a:ext cx="7856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a)</a:t>
            </a:r>
            <a:endParaRPr lang="en-GB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329967" y="764500"/>
            <a:ext cx="7856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b)</a:t>
            </a:r>
            <a:endParaRPr lang="en-GB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031553" y="3671348"/>
            <a:ext cx="7856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c)</a:t>
            </a:r>
            <a:endParaRPr lang="en-GB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722772" y="3562989"/>
            <a:ext cx="78561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d)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930224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112" y="1027906"/>
            <a:ext cx="9064684" cy="4351338"/>
          </a:xfrm>
        </p:spPr>
      </p:pic>
    </p:spTree>
    <p:extLst>
      <p:ext uri="{BB962C8B-B14F-4D97-AF65-F5344CB8AC3E}">
        <p14:creationId xmlns:p14="http://schemas.microsoft.com/office/powerpoint/2010/main" val="6365556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grpSp>
        <p:nvGrpSpPr>
          <p:cNvPr id="6" name="Group 5"/>
          <p:cNvGrpSpPr/>
          <p:nvPr/>
        </p:nvGrpSpPr>
        <p:grpSpPr>
          <a:xfrm>
            <a:off x="175187" y="1841679"/>
            <a:ext cx="11630447" cy="3444856"/>
            <a:chOff x="561554" y="1352282"/>
            <a:chExt cx="11630447" cy="3444856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6385" r="53050"/>
            <a:stretch/>
          </p:blipFill>
          <p:spPr>
            <a:xfrm>
              <a:off x="8786593" y="1352282"/>
              <a:ext cx="3405408" cy="3444856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4620"/>
            <a:stretch/>
          </p:blipFill>
          <p:spPr>
            <a:xfrm>
              <a:off x="561554" y="1511344"/>
              <a:ext cx="7741847" cy="31121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98991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3782784" cy="332244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998481" y="2817394"/>
            <a:ext cx="483461" cy="970835"/>
          </a:xfrm>
          <a:prstGeom prst="rect">
            <a:avLst/>
          </a:prstGeom>
          <a:noFill/>
          <a:ln w="412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631038" y="2781274"/>
            <a:ext cx="0" cy="1031756"/>
          </a:xfrm>
          <a:prstGeom prst="straightConnector1">
            <a:avLst/>
          </a:prstGeom>
          <a:ln w="28575">
            <a:solidFill>
              <a:srgbClr val="0070C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913995" y="3788229"/>
            <a:ext cx="839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n-GB" sz="2400" b="1" baseline="-25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0</a:t>
            </a:r>
            <a:endParaRPr lang="en-GB" sz="24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66428" y="2889700"/>
            <a:ext cx="938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</a:t>
            </a:r>
            <a:r>
              <a:rPr lang="en-GB" sz="2400" b="1" baseline="-25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0</a:t>
            </a:r>
            <a:endParaRPr lang="en-GB" sz="24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rot="-480000">
            <a:off x="1933886" y="3882074"/>
            <a:ext cx="612648" cy="82340"/>
          </a:xfrm>
          <a:prstGeom prst="straightConnector1">
            <a:avLst/>
          </a:prstGeom>
          <a:ln w="28575">
            <a:solidFill>
              <a:srgbClr val="0070C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82186" y="2941163"/>
            <a:ext cx="471340" cy="118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673" y="974546"/>
            <a:ext cx="6096851" cy="475363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557164" y="1870364"/>
            <a:ext cx="307571" cy="48213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256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91" t="48398" r="13701" b="43208"/>
          <a:stretch/>
        </p:blipFill>
        <p:spPr>
          <a:xfrm>
            <a:off x="2327563" y="1429788"/>
            <a:ext cx="390698" cy="39901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91" t="48398" r="13701" b="43208"/>
          <a:stretch/>
        </p:blipFill>
        <p:spPr>
          <a:xfrm>
            <a:off x="3078480" y="1429787"/>
            <a:ext cx="390698" cy="39901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91" t="48398" r="13701" b="43208"/>
          <a:stretch/>
        </p:blipFill>
        <p:spPr>
          <a:xfrm>
            <a:off x="3785061" y="1429787"/>
            <a:ext cx="390698" cy="39901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91" t="48398" r="13701" b="43208"/>
          <a:stretch/>
        </p:blipFill>
        <p:spPr>
          <a:xfrm>
            <a:off x="4535978" y="1429786"/>
            <a:ext cx="390698" cy="39901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91" t="48398" r="13701" b="43208"/>
          <a:stretch/>
        </p:blipFill>
        <p:spPr>
          <a:xfrm>
            <a:off x="2327563" y="2139141"/>
            <a:ext cx="390698" cy="39901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91" t="48398" r="13701" b="43208"/>
          <a:stretch/>
        </p:blipFill>
        <p:spPr>
          <a:xfrm>
            <a:off x="3078480" y="2139140"/>
            <a:ext cx="390698" cy="39901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91" t="48398" r="13701" b="43208"/>
          <a:stretch/>
        </p:blipFill>
        <p:spPr>
          <a:xfrm>
            <a:off x="3785061" y="2139140"/>
            <a:ext cx="390698" cy="39901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91" t="48398" r="13701" b="43208"/>
          <a:stretch/>
        </p:blipFill>
        <p:spPr>
          <a:xfrm>
            <a:off x="4535978" y="2139139"/>
            <a:ext cx="390698" cy="39901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91" t="48398" r="13701" b="43208"/>
          <a:stretch/>
        </p:blipFill>
        <p:spPr>
          <a:xfrm>
            <a:off x="2327563" y="2848494"/>
            <a:ext cx="390698" cy="39901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91" t="48398" r="13701" b="43208"/>
          <a:stretch/>
        </p:blipFill>
        <p:spPr>
          <a:xfrm>
            <a:off x="3078480" y="2848493"/>
            <a:ext cx="390698" cy="39901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91" t="48398" r="13701" b="43208"/>
          <a:stretch/>
        </p:blipFill>
        <p:spPr>
          <a:xfrm>
            <a:off x="3785061" y="2848493"/>
            <a:ext cx="390698" cy="39901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91" t="48398" r="13701" b="43208"/>
          <a:stretch/>
        </p:blipFill>
        <p:spPr>
          <a:xfrm>
            <a:off x="4535978" y="2848492"/>
            <a:ext cx="390698" cy="39901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91" t="48398" r="13701" b="43208"/>
          <a:stretch/>
        </p:blipFill>
        <p:spPr>
          <a:xfrm>
            <a:off x="2327563" y="3557847"/>
            <a:ext cx="390698" cy="39901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91" t="48398" r="13701" b="43208"/>
          <a:stretch/>
        </p:blipFill>
        <p:spPr>
          <a:xfrm>
            <a:off x="3078480" y="3557846"/>
            <a:ext cx="390698" cy="39901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91" t="48398" r="13701" b="43208"/>
          <a:stretch/>
        </p:blipFill>
        <p:spPr>
          <a:xfrm>
            <a:off x="3785061" y="3557846"/>
            <a:ext cx="390698" cy="399011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91" t="48398" r="13701" b="43208"/>
          <a:stretch/>
        </p:blipFill>
        <p:spPr>
          <a:xfrm>
            <a:off x="4535978" y="3557845"/>
            <a:ext cx="390698" cy="399011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91" t="48398" r="13701" b="43208"/>
          <a:stretch/>
        </p:blipFill>
        <p:spPr>
          <a:xfrm>
            <a:off x="4342014" y="2626817"/>
            <a:ext cx="105295" cy="107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827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2" name="Straight Connector 721"/>
          <p:cNvCxnSpPr/>
          <p:nvPr/>
        </p:nvCxnSpPr>
        <p:spPr>
          <a:xfrm flipV="1">
            <a:off x="1235616" y="622199"/>
            <a:ext cx="23089" cy="385550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21" name="Straight Connector 720"/>
          <p:cNvCxnSpPr/>
          <p:nvPr/>
        </p:nvCxnSpPr>
        <p:spPr>
          <a:xfrm flipV="1">
            <a:off x="1989409" y="756895"/>
            <a:ext cx="23089" cy="385550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20" name="Straight Connector 719"/>
          <p:cNvCxnSpPr/>
          <p:nvPr/>
        </p:nvCxnSpPr>
        <p:spPr>
          <a:xfrm flipV="1">
            <a:off x="2742531" y="846589"/>
            <a:ext cx="23089" cy="385550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19" name="Straight Connector 718"/>
          <p:cNvCxnSpPr/>
          <p:nvPr/>
        </p:nvCxnSpPr>
        <p:spPr>
          <a:xfrm flipV="1">
            <a:off x="3532863" y="812760"/>
            <a:ext cx="23089" cy="385550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17" name="Straight Connector 716"/>
          <p:cNvCxnSpPr/>
          <p:nvPr/>
        </p:nvCxnSpPr>
        <p:spPr>
          <a:xfrm flipV="1">
            <a:off x="4313360" y="876705"/>
            <a:ext cx="23089" cy="385550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90" name="Straight Connector 689"/>
          <p:cNvCxnSpPr/>
          <p:nvPr/>
        </p:nvCxnSpPr>
        <p:spPr>
          <a:xfrm>
            <a:off x="2130631" y="917655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91" name="Straight Connector 690"/>
          <p:cNvCxnSpPr/>
          <p:nvPr/>
        </p:nvCxnSpPr>
        <p:spPr>
          <a:xfrm>
            <a:off x="3202049" y="917655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94" name="Straight Connector 693"/>
          <p:cNvCxnSpPr/>
          <p:nvPr/>
        </p:nvCxnSpPr>
        <p:spPr>
          <a:xfrm>
            <a:off x="3200378" y="1659750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60" name="Straight Connector 559"/>
          <p:cNvCxnSpPr/>
          <p:nvPr/>
        </p:nvCxnSpPr>
        <p:spPr>
          <a:xfrm rot="16200000">
            <a:off x="8008093" y="4606649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61" name="Straight Connector 560"/>
          <p:cNvCxnSpPr/>
          <p:nvPr/>
        </p:nvCxnSpPr>
        <p:spPr>
          <a:xfrm rot="16200000">
            <a:off x="8012669" y="4049051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58" name="Straight Connector 557"/>
          <p:cNvCxnSpPr/>
          <p:nvPr/>
        </p:nvCxnSpPr>
        <p:spPr>
          <a:xfrm rot="16200000">
            <a:off x="7236753" y="4588722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59" name="Straight Connector 558"/>
          <p:cNvCxnSpPr/>
          <p:nvPr/>
        </p:nvCxnSpPr>
        <p:spPr>
          <a:xfrm rot="16200000">
            <a:off x="7241329" y="4031124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56" name="Straight Connector 555"/>
          <p:cNvCxnSpPr/>
          <p:nvPr/>
        </p:nvCxnSpPr>
        <p:spPr>
          <a:xfrm rot="16200000">
            <a:off x="6456261" y="4651209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57" name="Straight Connector 556"/>
          <p:cNvCxnSpPr/>
          <p:nvPr/>
        </p:nvCxnSpPr>
        <p:spPr>
          <a:xfrm rot="16200000">
            <a:off x="6460837" y="4093611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54" name="Straight Connector 553"/>
          <p:cNvCxnSpPr/>
          <p:nvPr/>
        </p:nvCxnSpPr>
        <p:spPr>
          <a:xfrm rot="16200000">
            <a:off x="5698836" y="4632351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55" name="Straight Connector 554"/>
          <p:cNvCxnSpPr/>
          <p:nvPr/>
        </p:nvCxnSpPr>
        <p:spPr>
          <a:xfrm rot="16200000">
            <a:off x="5703412" y="4074753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52" name="Straight Connector 551"/>
          <p:cNvCxnSpPr/>
          <p:nvPr/>
        </p:nvCxnSpPr>
        <p:spPr>
          <a:xfrm rot="16200000">
            <a:off x="4955351" y="4621867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53" name="Straight Connector 552"/>
          <p:cNvCxnSpPr/>
          <p:nvPr/>
        </p:nvCxnSpPr>
        <p:spPr>
          <a:xfrm rot="16200000">
            <a:off x="4959927" y="4064269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49" name="Straight Connector 548"/>
          <p:cNvCxnSpPr/>
          <p:nvPr/>
        </p:nvCxnSpPr>
        <p:spPr>
          <a:xfrm>
            <a:off x="5449455" y="5020663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50" name="Straight Connector 549"/>
          <p:cNvCxnSpPr/>
          <p:nvPr/>
        </p:nvCxnSpPr>
        <p:spPr>
          <a:xfrm>
            <a:off x="6419273" y="5020663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51" name="Straight Connector 550"/>
          <p:cNvCxnSpPr/>
          <p:nvPr/>
        </p:nvCxnSpPr>
        <p:spPr>
          <a:xfrm>
            <a:off x="7490691" y="5020663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46" name="Straight Connector 545"/>
          <p:cNvCxnSpPr/>
          <p:nvPr/>
        </p:nvCxnSpPr>
        <p:spPr>
          <a:xfrm>
            <a:off x="5407891" y="4377069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47" name="Straight Connector 546"/>
          <p:cNvCxnSpPr/>
          <p:nvPr/>
        </p:nvCxnSpPr>
        <p:spPr>
          <a:xfrm>
            <a:off x="6377709" y="4377069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48" name="Straight Connector 547"/>
          <p:cNvCxnSpPr/>
          <p:nvPr/>
        </p:nvCxnSpPr>
        <p:spPr>
          <a:xfrm>
            <a:off x="7449127" y="4377069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43" name="Straight Connector 542"/>
          <p:cNvCxnSpPr/>
          <p:nvPr/>
        </p:nvCxnSpPr>
        <p:spPr>
          <a:xfrm>
            <a:off x="5407891" y="3657052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44" name="Straight Connector 543"/>
          <p:cNvCxnSpPr/>
          <p:nvPr/>
        </p:nvCxnSpPr>
        <p:spPr>
          <a:xfrm>
            <a:off x="6377709" y="3657052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45" name="Straight Connector 544"/>
          <p:cNvCxnSpPr/>
          <p:nvPr/>
        </p:nvCxnSpPr>
        <p:spPr>
          <a:xfrm>
            <a:off x="7449127" y="3657052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39" name="Straight Connector 538"/>
          <p:cNvCxnSpPr/>
          <p:nvPr/>
        </p:nvCxnSpPr>
        <p:spPr>
          <a:xfrm rot="16200000">
            <a:off x="7920184" y="2014341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40" name="Straight Connector 539"/>
          <p:cNvCxnSpPr/>
          <p:nvPr/>
        </p:nvCxnSpPr>
        <p:spPr>
          <a:xfrm rot="16200000">
            <a:off x="7924760" y="1456743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41" name="Straight Connector 540"/>
          <p:cNvCxnSpPr/>
          <p:nvPr/>
        </p:nvCxnSpPr>
        <p:spPr>
          <a:xfrm rot="16200000">
            <a:off x="6937953" y="1985421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42" name="Straight Connector 541"/>
          <p:cNvCxnSpPr/>
          <p:nvPr/>
        </p:nvCxnSpPr>
        <p:spPr>
          <a:xfrm rot="16200000">
            <a:off x="6933377" y="1325033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37" name="Straight Connector 536"/>
          <p:cNvCxnSpPr/>
          <p:nvPr/>
        </p:nvCxnSpPr>
        <p:spPr>
          <a:xfrm rot="16200000">
            <a:off x="5900553" y="1992452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38" name="Straight Connector 537"/>
          <p:cNvCxnSpPr/>
          <p:nvPr/>
        </p:nvCxnSpPr>
        <p:spPr>
          <a:xfrm rot="16200000">
            <a:off x="5905129" y="1434854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36" name="Straight Connector 535"/>
          <p:cNvCxnSpPr/>
          <p:nvPr/>
        </p:nvCxnSpPr>
        <p:spPr>
          <a:xfrm rot="16200000">
            <a:off x="4909170" y="1860742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32" name="Straight Connector 531"/>
          <p:cNvCxnSpPr/>
          <p:nvPr/>
        </p:nvCxnSpPr>
        <p:spPr>
          <a:xfrm>
            <a:off x="5449455" y="2595417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33" name="Straight Connector 532"/>
          <p:cNvCxnSpPr/>
          <p:nvPr/>
        </p:nvCxnSpPr>
        <p:spPr>
          <a:xfrm>
            <a:off x="6419273" y="2595417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34" name="Straight Connector 533"/>
          <p:cNvCxnSpPr/>
          <p:nvPr/>
        </p:nvCxnSpPr>
        <p:spPr>
          <a:xfrm>
            <a:off x="7490691" y="2595417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35" name="Straight Connector 534"/>
          <p:cNvCxnSpPr/>
          <p:nvPr/>
        </p:nvCxnSpPr>
        <p:spPr>
          <a:xfrm rot="16200000">
            <a:off x="4913746" y="1303144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25" name="Straight Connector 524"/>
          <p:cNvCxnSpPr/>
          <p:nvPr/>
        </p:nvCxnSpPr>
        <p:spPr>
          <a:xfrm>
            <a:off x="5449455" y="895927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295" name="Group 294"/>
          <p:cNvGrpSpPr/>
          <p:nvPr/>
        </p:nvGrpSpPr>
        <p:grpSpPr>
          <a:xfrm>
            <a:off x="5186219" y="665019"/>
            <a:ext cx="3519054" cy="2164902"/>
            <a:chOff x="5624945" y="1309029"/>
            <a:chExt cx="2655455" cy="1737683"/>
          </a:xfrm>
        </p:grpSpPr>
        <p:sp>
          <p:nvSpPr>
            <p:cNvPr id="265" name="Oval 264"/>
            <p:cNvSpPr/>
            <p:nvPr/>
          </p:nvSpPr>
          <p:spPr>
            <a:xfrm>
              <a:off x="5624945" y="1309029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6" name="Oval 265"/>
            <p:cNvSpPr/>
            <p:nvPr/>
          </p:nvSpPr>
          <p:spPr>
            <a:xfrm>
              <a:off x="6386945" y="1309029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7" name="Oval 266"/>
            <p:cNvSpPr/>
            <p:nvPr/>
          </p:nvSpPr>
          <p:spPr>
            <a:xfrm>
              <a:off x="7148945" y="1322883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8" name="Oval 267"/>
            <p:cNvSpPr/>
            <p:nvPr/>
          </p:nvSpPr>
          <p:spPr>
            <a:xfrm>
              <a:off x="7910945" y="1309029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9" name="Oval 268"/>
            <p:cNvSpPr/>
            <p:nvPr/>
          </p:nvSpPr>
          <p:spPr>
            <a:xfrm>
              <a:off x="5624945" y="1982866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0" name="Oval 269"/>
            <p:cNvSpPr/>
            <p:nvPr/>
          </p:nvSpPr>
          <p:spPr>
            <a:xfrm>
              <a:off x="6386945" y="1982866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1" name="Oval 270"/>
            <p:cNvSpPr/>
            <p:nvPr/>
          </p:nvSpPr>
          <p:spPr>
            <a:xfrm>
              <a:off x="7148945" y="1996720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2" name="Oval 271"/>
            <p:cNvSpPr/>
            <p:nvPr/>
          </p:nvSpPr>
          <p:spPr>
            <a:xfrm>
              <a:off x="7910945" y="1982866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3" name="Oval 272"/>
            <p:cNvSpPr/>
            <p:nvPr/>
          </p:nvSpPr>
          <p:spPr>
            <a:xfrm>
              <a:off x="5624945" y="2672640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4" name="Oval 273"/>
            <p:cNvSpPr/>
            <p:nvPr/>
          </p:nvSpPr>
          <p:spPr>
            <a:xfrm>
              <a:off x="6386945" y="2672640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5" name="Oval 274"/>
            <p:cNvSpPr/>
            <p:nvPr/>
          </p:nvSpPr>
          <p:spPr>
            <a:xfrm>
              <a:off x="7148945" y="2686494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6" name="Oval 275"/>
            <p:cNvSpPr/>
            <p:nvPr/>
          </p:nvSpPr>
          <p:spPr>
            <a:xfrm>
              <a:off x="7910945" y="2672640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82" name="Group 281"/>
          <p:cNvGrpSpPr/>
          <p:nvPr/>
        </p:nvGrpSpPr>
        <p:grpSpPr>
          <a:xfrm>
            <a:off x="5287818" y="3463089"/>
            <a:ext cx="3417455" cy="374072"/>
            <a:chOff x="5555673" y="3503340"/>
            <a:chExt cx="3417455" cy="374072"/>
          </a:xfrm>
        </p:grpSpPr>
        <p:sp>
          <p:nvSpPr>
            <p:cNvPr id="277" name="Oval 276"/>
            <p:cNvSpPr/>
            <p:nvPr/>
          </p:nvSpPr>
          <p:spPr>
            <a:xfrm>
              <a:off x="5555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8" name="Oval 277"/>
            <p:cNvSpPr/>
            <p:nvPr/>
          </p:nvSpPr>
          <p:spPr>
            <a:xfrm>
              <a:off x="6317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9" name="Oval 278"/>
            <p:cNvSpPr/>
            <p:nvPr/>
          </p:nvSpPr>
          <p:spPr>
            <a:xfrm>
              <a:off x="7079673" y="3517194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0" name="Oval 279"/>
            <p:cNvSpPr/>
            <p:nvPr/>
          </p:nvSpPr>
          <p:spPr>
            <a:xfrm>
              <a:off x="7841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1" name="Oval 280"/>
            <p:cNvSpPr/>
            <p:nvPr/>
          </p:nvSpPr>
          <p:spPr>
            <a:xfrm>
              <a:off x="8603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83" name="Group 282"/>
          <p:cNvGrpSpPr/>
          <p:nvPr/>
        </p:nvGrpSpPr>
        <p:grpSpPr>
          <a:xfrm>
            <a:off x="5287818" y="4150780"/>
            <a:ext cx="3417455" cy="374072"/>
            <a:chOff x="5555673" y="3503340"/>
            <a:chExt cx="3417455" cy="374072"/>
          </a:xfrm>
        </p:grpSpPr>
        <p:sp>
          <p:nvSpPr>
            <p:cNvPr id="284" name="Oval 283"/>
            <p:cNvSpPr/>
            <p:nvPr/>
          </p:nvSpPr>
          <p:spPr>
            <a:xfrm>
              <a:off x="5555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5" name="Oval 284"/>
            <p:cNvSpPr/>
            <p:nvPr/>
          </p:nvSpPr>
          <p:spPr>
            <a:xfrm>
              <a:off x="6317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6" name="Oval 285"/>
            <p:cNvSpPr/>
            <p:nvPr/>
          </p:nvSpPr>
          <p:spPr>
            <a:xfrm>
              <a:off x="7079673" y="3517194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7" name="Oval 286"/>
            <p:cNvSpPr/>
            <p:nvPr/>
          </p:nvSpPr>
          <p:spPr>
            <a:xfrm>
              <a:off x="7841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8" name="Oval 287"/>
            <p:cNvSpPr/>
            <p:nvPr/>
          </p:nvSpPr>
          <p:spPr>
            <a:xfrm>
              <a:off x="8603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89" name="Group 288"/>
          <p:cNvGrpSpPr/>
          <p:nvPr/>
        </p:nvGrpSpPr>
        <p:grpSpPr>
          <a:xfrm>
            <a:off x="5287818" y="4826700"/>
            <a:ext cx="3417455" cy="374072"/>
            <a:chOff x="5555673" y="3503340"/>
            <a:chExt cx="3417455" cy="374072"/>
          </a:xfrm>
        </p:grpSpPr>
        <p:sp>
          <p:nvSpPr>
            <p:cNvPr id="290" name="Oval 289"/>
            <p:cNvSpPr/>
            <p:nvPr/>
          </p:nvSpPr>
          <p:spPr>
            <a:xfrm>
              <a:off x="5555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1" name="Oval 290"/>
            <p:cNvSpPr/>
            <p:nvPr/>
          </p:nvSpPr>
          <p:spPr>
            <a:xfrm>
              <a:off x="6317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2" name="Oval 291"/>
            <p:cNvSpPr/>
            <p:nvPr/>
          </p:nvSpPr>
          <p:spPr>
            <a:xfrm>
              <a:off x="7079673" y="3517194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3" name="Oval 292"/>
            <p:cNvSpPr/>
            <p:nvPr/>
          </p:nvSpPr>
          <p:spPr>
            <a:xfrm>
              <a:off x="7841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4" name="Oval 293"/>
            <p:cNvSpPr/>
            <p:nvPr/>
          </p:nvSpPr>
          <p:spPr>
            <a:xfrm>
              <a:off x="8603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96" name="Down Arrow 295"/>
          <p:cNvSpPr/>
          <p:nvPr/>
        </p:nvSpPr>
        <p:spPr>
          <a:xfrm>
            <a:off x="6869545" y="2674619"/>
            <a:ext cx="254000" cy="638587"/>
          </a:xfrm>
          <a:prstGeom prst="downArrow">
            <a:avLst/>
          </a:prstGeom>
          <a:effectLst>
            <a:reflection blurRad="6350" stA="50000" endA="300" endPos="90000" dir="5400000" sy="-100000" algn="bl" rotWithShape="0"/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26" name="Straight Connector 525"/>
          <p:cNvCxnSpPr/>
          <p:nvPr/>
        </p:nvCxnSpPr>
        <p:spPr>
          <a:xfrm>
            <a:off x="6419273" y="895927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27" name="Straight Connector 526"/>
          <p:cNvCxnSpPr/>
          <p:nvPr/>
        </p:nvCxnSpPr>
        <p:spPr>
          <a:xfrm>
            <a:off x="7490691" y="895927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29" name="Straight Connector 528"/>
          <p:cNvCxnSpPr/>
          <p:nvPr/>
        </p:nvCxnSpPr>
        <p:spPr>
          <a:xfrm>
            <a:off x="5449455" y="1741054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30" name="Straight Connector 529"/>
          <p:cNvCxnSpPr/>
          <p:nvPr/>
        </p:nvCxnSpPr>
        <p:spPr>
          <a:xfrm>
            <a:off x="6419273" y="1741054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31" name="Straight Connector 530"/>
          <p:cNvCxnSpPr/>
          <p:nvPr/>
        </p:nvCxnSpPr>
        <p:spPr>
          <a:xfrm>
            <a:off x="7490691" y="1741054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30" name="Straight Connector 629"/>
          <p:cNvCxnSpPr/>
          <p:nvPr/>
        </p:nvCxnSpPr>
        <p:spPr>
          <a:xfrm rot="16200000">
            <a:off x="2988004" y="4300264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31" name="Straight Connector 630"/>
          <p:cNvCxnSpPr/>
          <p:nvPr/>
        </p:nvCxnSpPr>
        <p:spPr>
          <a:xfrm rot="16200000">
            <a:off x="2992580" y="3742666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32" name="Straight Connector 631"/>
          <p:cNvCxnSpPr/>
          <p:nvPr/>
        </p:nvCxnSpPr>
        <p:spPr>
          <a:xfrm rot="16200000">
            <a:off x="2207512" y="4362751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33" name="Straight Connector 632"/>
          <p:cNvCxnSpPr/>
          <p:nvPr/>
        </p:nvCxnSpPr>
        <p:spPr>
          <a:xfrm rot="16200000">
            <a:off x="2212088" y="3805153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34" name="Straight Connector 633"/>
          <p:cNvCxnSpPr/>
          <p:nvPr/>
        </p:nvCxnSpPr>
        <p:spPr>
          <a:xfrm rot="16200000">
            <a:off x="1450087" y="4343893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35" name="Straight Connector 634"/>
          <p:cNvCxnSpPr/>
          <p:nvPr/>
        </p:nvCxnSpPr>
        <p:spPr>
          <a:xfrm rot="16200000">
            <a:off x="1454663" y="3786295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36" name="Straight Connector 635"/>
          <p:cNvCxnSpPr/>
          <p:nvPr/>
        </p:nvCxnSpPr>
        <p:spPr>
          <a:xfrm rot="16200000">
            <a:off x="706602" y="4333409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37" name="Straight Connector 636"/>
          <p:cNvCxnSpPr/>
          <p:nvPr/>
        </p:nvCxnSpPr>
        <p:spPr>
          <a:xfrm rot="16200000">
            <a:off x="711178" y="3775811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38" name="Straight Connector 637"/>
          <p:cNvCxnSpPr/>
          <p:nvPr/>
        </p:nvCxnSpPr>
        <p:spPr>
          <a:xfrm>
            <a:off x="1200706" y="4732205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39" name="Straight Connector 638"/>
          <p:cNvCxnSpPr/>
          <p:nvPr/>
        </p:nvCxnSpPr>
        <p:spPr>
          <a:xfrm>
            <a:off x="2170524" y="4732205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40" name="Straight Connector 639"/>
          <p:cNvCxnSpPr/>
          <p:nvPr/>
        </p:nvCxnSpPr>
        <p:spPr>
          <a:xfrm>
            <a:off x="3241942" y="4732205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41" name="Straight Connector 640"/>
          <p:cNvCxnSpPr/>
          <p:nvPr/>
        </p:nvCxnSpPr>
        <p:spPr>
          <a:xfrm>
            <a:off x="1159142" y="4088611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42" name="Straight Connector 641"/>
          <p:cNvCxnSpPr/>
          <p:nvPr/>
        </p:nvCxnSpPr>
        <p:spPr>
          <a:xfrm>
            <a:off x="2128960" y="4088611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43" name="Straight Connector 642"/>
          <p:cNvCxnSpPr/>
          <p:nvPr/>
        </p:nvCxnSpPr>
        <p:spPr>
          <a:xfrm>
            <a:off x="3200378" y="4088611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44" name="Straight Connector 643"/>
          <p:cNvCxnSpPr/>
          <p:nvPr/>
        </p:nvCxnSpPr>
        <p:spPr>
          <a:xfrm>
            <a:off x="1159142" y="3368594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45" name="Straight Connector 644"/>
          <p:cNvCxnSpPr/>
          <p:nvPr/>
        </p:nvCxnSpPr>
        <p:spPr>
          <a:xfrm>
            <a:off x="2128960" y="3368594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46" name="Straight Connector 645"/>
          <p:cNvCxnSpPr/>
          <p:nvPr/>
        </p:nvCxnSpPr>
        <p:spPr>
          <a:xfrm>
            <a:off x="3200378" y="3368594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647" name="Group 646"/>
          <p:cNvGrpSpPr/>
          <p:nvPr/>
        </p:nvGrpSpPr>
        <p:grpSpPr>
          <a:xfrm>
            <a:off x="966274" y="3175723"/>
            <a:ext cx="3537608" cy="374072"/>
            <a:chOff x="5555673" y="3503340"/>
            <a:chExt cx="3417455" cy="374072"/>
          </a:xfrm>
        </p:grpSpPr>
        <p:sp>
          <p:nvSpPr>
            <p:cNvPr id="648" name="Oval 647"/>
            <p:cNvSpPr/>
            <p:nvPr/>
          </p:nvSpPr>
          <p:spPr>
            <a:xfrm>
              <a:off x="5555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49" name="Oval 648"/>
            <p:cNvSpPr/>
            <p:nvPr/>
          </p:nvSpPr>
          <p:spPr>
            <a:xfrm>
              <a:off x="6317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50" name="Oval 649"/>
            <p:cNvSpPr/>
            <p:nvPr/>
          </p:nvSpPr>
          <p:spPr>
            <a:xfrm>
              <a:off x="7079673" y="3517194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51" name="Oval 650"/>
            <p:cNvSpPr/>
            <p:nvPr/>
          </p:nvSpPr>
          <p:spPr>
            <a:xfrm>
              <a:off x="7841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52" name="Oval 651"/>
            <p:cNvSpPr/>
            <p:nvPr/>
          </p:nvSpPr>
          <p:spPr>
            <a:xfrm>
              <a:off x="8603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672" name="Straight Connector 671"/>
          <p:cNvCxnSpPr/>
          <p:nvPr/>
        </p:nvCxnSpPr>
        <p:spPr>
          <a:xfrm>
            <a:off x="1160813" y="2617145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73" name="Straight Connector 672"/>
          <p:cNvCxnSpPr/>
          <p:nvPr/>
        </p:nvCxnSpPr>
        <p:spPr>
          <a:xfrm>
            <a:off x="2130631" y="2617145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74" name="Straight Connector 673"/>
          <p:cNvCxnSpPr/>
          <p:nvPr/>
        </p:nvCxnSpPr>
        <p:spPr>
          <a:xfrm>
            <a:off x="3202049" y="2617145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76" name="Straight Connector 675"/>
          <p:cNvCxnSpPr/>
          <p:nvPr/>
        </p:nvCxnSpPr>
        <p:spPr>
          <a:xfrm>
            <a:off x="1160813" y="917655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677" name="Group 676"/>
          <p:cNvGrpSpPr/>
          <p:nvPr/>
        </p:nvGrpSpPr>
        <p:grpSpPr>
          <a:xfrm>
            <a:off x="954841" y="577357"/>
            <a:ext cx="3621836" cy="2192484"/>
            <a:chOff x="5624945" y="1273036"/>
            <a:chExt cx="2733014" cy="1759822"/>
          </a:xfrm>
        </p:grpSpPr>
        <p:sp>
          <p:nvSpPr>
            <p:cNvPr id="678" name="Oval 677"/>
            <p:cNvSpPr/>
            <p:nvPr/>
          </p:nvSpPr>
          <p:spPr>
            <a:xfrm>
              <a:off x="5624945" y="1309029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79" name="Oval 678"/>
            <p:cNvSpPr/>
            <p:nvPr/>
          </p:nvSpPr>
          <p:spPr>
            <a:xfrm>
              <a:off x="6210034" y="1305132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80" name="Oval 679"/>
            <p:cNvSpPr/>
            <p:nvPr/>
          </p:nvSpPr>
          <p:spPr>
            <a:xfrm>
              <a:off x="6794945" y="1301097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81" name="Oval 680"/>
            <p:cNvSpPr/>
            <p:nvPr/>
          </p:nvSpPr>
          <p:spPr>
            <a:xfrm>
              <a:off x="7988504" y="1273036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82" name="Oval 681"/>
            <p:cNvSpPr/>
            <p:nvPr/>
          </p:nvSpPr>
          <p:spPr>
            <a:xfrm>
              <a:off x="5624945" y="1982866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83" name="Oval 682"/>
            <p:cNvSpPr/>
            <p:nvPr/>
          </p:nvSpPr>
          <p:spPr>
            <a:xfrm>
              <a:off x="6210034" y="1978969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84" name="Oval 683"/>
            <p:cNvSpPr/>
            <p:nvPr/>
          </p:nvSpPr>
          <p:spPr>
            <a:xfrm>
              <a:off x="6794945" y="1974933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85" name="Oval 684"/>
            <p:cNvSpPr/>
            <p:nvPr/>
          </p:nvSpPr>
          <p:spPr>
            <a:xfrm>
              <a:off x="7988504" y="1946874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86" name="Oval 685"/>
            <p:cNvSpPr/>
            <p:nvPr/>
          </p:nvSpPr>
          <p:spPr>
            <a:xfrm>
              <a:off x="5624945" y="2672640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87" name="Oval 686"/>
            <p:cNvSpPr/>
            <p:nvPr/>
          </p:nvSpPr>
          <p:spPr>
            <a:xfrm>
              <a:off x="6210034" y="2668743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88" name="Oval 687"/>
            <p:cNvSpPr/>
            <p:nvPr/>
          </p:nvSpPr>
          <p:spPr>
            <a:xfrm>
              <a:off x="6794945" y="2664707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89" name="Oval 688"/>
            <p:cNvSpPr/>
            <p:nvPr/>
          </p:nvSpPr>
          <p:spPr>
            <a:xfrm>
              <a:off x="7988504" y="2636648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692" name="Straight Connector 691"/>
          <p:cNvCxnSpPr/>
          <p:nvPr/>
        </p:nvCxnSpPr>
        <p:spPr>
          <a:xfrm>
            <a:off x="1159142" y="1659750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93" name="Straight Connector 692"/>
          <p:cNvCxnSpPr/>
          <p:nvPr/>
        </p:nvCxnSpPr>
        <p:spPr>
          <a:xfrm>
            <a:off x="2147620" y="1659750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95" name="Oval 694"/>
          <p:cNvSpPr/>
          <p:nvPr/>
        </p:nvSpPr>
        <p:spPr>
          <a:xfrm>
            <a:off x="3321220" y="588370"/>
            <a:ext cx="489608" cy="44878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6" name="Oval 695"/>
          <p:cNvSpPr/>
          <p:nvPr/>
        </p:nvSpPr>
        <p:spPr>
          <a:xfrm>
            <a:off x="3321220" y="1427872"/>
            <a:ext cx="489608" cy="44878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7" name="Oval 696"/>
          <p:cNvSpPr/>
          <p:nvPr/>
        </p:nvSpPr>
        <p:spPr>
          <a:xfrm>
            <a:off x="3321220" y="2287231"/>
            <a:ext cx="489608" cy="44878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23" name="Group 722"/>
          <p:cNvGrpSpPr/>
          <p:nvPr/>
        </p:nvGrpSpPr>
        <p:grpSpPr>
          <a:xfrm>
            <a:off x="997302" y="3883904"/>
            <a:ext cx="3537608" cy="374072"/>
            <a:chOff x="5555673" y="3503340"/>
            <a:chExt cx="3417455" cy="374072"/>
          </a:xfrm>
        </p:grpSpPr>
        <p:sp>
          <p:nvSpPr>
            <p:cNvPr id="724" name="Oval 723"/>
            <p:cNvSpPr/>
            <p:nvPr/>
          </p:nvSpPr>
          <p:spPr>
            <a:xfrm>
              <a:off x="5555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25" name="Oval 724"/>
            <p:cNvSpPr/>
            <p:nvPr/>
          </p:nvSpPr>
          <p:spPr>
            <a:xfrm>
              <a:off x="6317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26" name="Oval 725"/>
            <p:cNvSpPr/>
            <p:nvPr/>
          </p:nvSpPr>
          <p:spPr>
            <a:xfrm>
              <a:off x="7079673" y="3517194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27" name="Oval 726"/>
            <p:cNvSpPr/>
            <p:nvPr/>
          </p:nvSpPr>
          <p:spPr>
            <a:xfrm>
              <a:off x="7841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28" name="Oval 727"/>
            <p:cNvSpPr/>
            <p:nvPr/>
          </p:nvSpPr>
          <p:spPr>
            <a:xfrm>
              <a:off x="8603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29" name="Group 728"/>
          <p:cNvGrpSpPr/>
          <p:nvPr/>
        </p:nvGrpSpPr>
        <p:grpSpPr>
          <a:xfrm>
            <a:off x="1006603" y="4595052"/>
            <a:ext cx="3537608" cy="374072"/>
            <a:chOff x="5555673" y="3503340"/>
            <a:chExt cx="3417455" cy="374072"/>
          </a:xfrm>
        </p:grpSpPr>
        <p:sp>
          <p:nvSpPr>
            <p:cNvPr id="730" name="Oval 729"/>
            <p:cNvSpPr/>
            <p:nvPr/>
          </p:nvSpPr>
          <p:spPr>
            <a:xfrm>
              <a:off x="5555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31" name="Oval 730"/>
            <p:cNvSpPr/>
            <p:nvPr/>
          </p:nvSpPr>
          <p:spPr>
            <a:xfrm>
              <a:off x="6317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32" name="Oval 731"/>
            <p:cNvSpPr/>
            <p:nvPr/>
          </p:nvSpPr>
          <p:spPr>
            <a:xfrm>
              <a:off x="7079673" y="3517194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33" name="Oval 732"/>
            <p:cNvSpPr/>
            <p:nvPr/>
          </p:nvSpPr>
          <p:spPr>
            <a:xfrm>
              <a:off x="7841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34" name="Oval 733"/>
            <p:cNvSpPr/>
            <p:nvPr/>
          </p:nvSpPr>
          <p:spPr>
            <a:xfrm>
              <a:off x="8603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485173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3" name="Straight Connector 132"/>
          <p:cNvCxnSpPr/>
          <p:nvPr/>
        </p:nvCxnSpPr>
        <p:spPr>
          <a:xfrm flipH="1">
            <a:off x="5467969" y="1236053"/>
            <a:ext cx="2956597" cy="3270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 flipH="1">
            <a:off x="5467970" y="2036214"/>
            <a:ext cx="2956597" cy="3270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H="1">
            <a:off x="5437993" y="2946570"/>
            <a:ext cx="2956597" cy="3270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7476960" y="3041915"/>
            <a:ext cx="309460" cy="610492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 flipV="1">
            <a:off x="8541959" y="1276920"/>
            <a:ext cx="10631" cy="372988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H="1" flipV="1">
            <a:off x="7450654" y="1208358"/>
            <a:ext cx="3134" cy="183526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 flipH="1">
            <a:off x="6259162" y="2968331"/>
            <a:ext cx="188562" cy="669274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flipH="1" flipV="1">
            <a:off x="6437704" y="1133071"/>
            <a:ext cx="3134" cy="183526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rot="16200000">
            <a:off x="8008093" y="4606649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rot="16200000">
            <a:off x="8012669" y="4049051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rot="16200000">
            <a:off x="7236753" y="4588722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rot="16200000">
            <a:off x="7241329" y="4031124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rot="16200000">
            <a:off x="6456261" y="4651209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rot="16200000">
            <a:off x="6460837" y="4093611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rot="16200000">
            <a:off x="5698836" y="4632351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rot="16200000">
            <a:off x="5703412" y="4074753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rot="16200000">
            <a:off x="4955351" y="4621867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rot="16200000">
            <a:off x="4959927" y="4064269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5449455" y="5020663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6419273" y="5020663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7490691" y="5020663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5407891" y="4377069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6377709" y="4377069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7449127" y="4377069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5407891" y="3657052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6377709" y="3657052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7449127" y="3657052"/>
            <a:ext cx="107141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H="1" flipV="1">
            <a:off x="5444879" y="1325033"/>
            <a:ext cx="46181" cy="2637367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83" name="Group 82"/>
          <p:cNvGrpSpPr/>
          <p:nvPr/>
        </p:nvGrpSpPr>
        <p:grpSpPr>
          <a:xfrm>
            <a:off x="5186219" y="1016355"/>
            <a:ext cx="3592422" cy="2164902"/>
            <a:chOff x="5624945" y="1309029"/>
            <a:chExt cx="2710818" cy="1737683"/>
          </a:xfrm>
        </p:grpSpPr>
        <p:sp>
          <p:nvSpPr>
            <p:cNvPr id="84" name="Oval 83"/>
            <p:cNvSpPr/>
            <p:nvPr/>
          </p:nvSpPr>
          <p:spPr>
            <a:xfrm>
              <a:off x="5624945" y="1309029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5" name="Oval 84"/>
            <p:cNvSpPr/>
            <p:nvPr/>
          </p:nvSpPr>
          <p:spPr>
            <a:xfrm>
              <a:off x="6386945" y="1309029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6" name="Oval 85"/>
            <p:cNvSpPr/>
            <p:nvPr/>
          </p:nvSpPr>
          <p:spPr>
            <a:xfrm>
              <a:off x="7148945" y="1322883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7" name="Oval 86"/>
            <p:cNvSpPr/>
            <p:nvPr/>
          </p:nvSpPr>
          <p:spPr>
            <a:xfrm>
              <a:off x="7966308" y="1322883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8" name="Oval 87"/>
            <p:cNvSpPr/>
            <p:nvPr/>
          </p:nvSpPr>
          <p:spPr>
            <a:xfrm>
              <a:off x="5624945" y="1982866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9" name="Oval 88"/>
            <p:cNvSpPr/>
            <p:nvPr/>
          </p:nvSpPr>
          <p:spPr>
            <a:xfrm>
              <a:off x="6386945" y="1982866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0" name="Oval 89"/>
            <p:cNvSpPr/>
            <p:nvPr/>
          </p:nvSpPr>
          <p:spPr>
            <a:xfrm>
              <a:off x="7148945" y="1996720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1" name="Oval 90"/>
            <p:cNvSpPr/>
            <p:nvPr/>
          </p:nvSpPr>
          <p:spPr>
            <a:xfrm>
              <a:off x="7966308" y="1996720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2" name="Oval 91"/>
            <p:cNvSpPr/>
            <p:nvPr/>
          </p:nvSpPr>
          <p:spPr>
            <a:xfrm>
              <a:off x="5624945" y="2672640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3" name="Oval 92"/>
            <p:cNvSpPr/>
            <p:nvPr/>
          </p:nvSpPr>
          <p:spPr>
            <a:xfrm>
              <a:off x="6386945" y="2672640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Oval 93"/>
            <p:cNvSpPr/>
            <p:nvPr/>
          </p:nvSpPr>
          <p:spPr>
            <a:xfrm>
              <a:off x="7148945" y="2686494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5" name="Oval 94"/>
            <p:cNvSpPr/>
            <p:nvPr/>
          </p:nvSpPr>
          <p:spPr>
            <a:xfrm>
              <a:off x="7966308" y="2686494"/>
              <a:ext cx="369455" cy="36021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5287818" y="3463089"/>
            <a:ext cx="3417455" cy="374072"/>
            <a:chOff x="5555673" y="3503340"/>
            <a:chExt cx="3417455" cy="374072"/>
          </a:xfrm>
        </p:grpSpPr>
        <p:sp>
          <p:nvSpPr>
            <p:cNvPr id="97" name="Oval 96"/>
            <p:cNvSpPr/>
            <p:nvPr/>
          </p:nvSpPr>
          <p:spPr>
            <a:xfrm>
              <a:off x="5555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8" name="Oval 97"/>
            <p:cNvSpPr/>
            <p:nvPr/>
          </p:nvSpPr>
          <p:spPr>
            <a:xfrm>
              <a:off x="6317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9" name="Oval 98"/>
            <p:cNvSpPr/>
            <p:nvPr/>
          </p:nvSpPr>
          <p:spPr>
            <a:xfrm>
              <a:off x="7079673" y="3517194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0" name="Oval 99"/>
            <p:cNvSpPr/>
            <p:nvPr/>
          </p:nvSpPr>
          <p:spPr>
            <a:xfrm>
              <a:off x="7841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1" name="Oval 100"/>
            <p:cNvSpPr/>
            <p:nvPr/>
          </p:nvSpPr>
          <p:spPr>
            <a:xfrm>
              <a:off x="8603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5287818" y="4150780"/>
            <a:ext cx="3417455" cy="374072"/>
            <a:chOff x="5555673" y="3503340"/>
            <a:chExt cx="3417455" cy="374072"/>
          </a:xfrm>
        </p:grpSpPr>
        <p:sp>
          <p:nvSpPr>
            <p:cNvPr id="103" name="Oval 102"/>
            <p:cNvSpPr/>
            <p:nvPr/>
          </p:nvSpPr>
          <p:spPr>
            <a:xfrm>
              <a:off x="5555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4" name="Oval 103"/>
            <p:cNvSpPr/>
            <p:nvPr/>
          </p:nvSpPr>
          <p:spPr>
            <a:xfrm>
              <a:off x="6317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5" name="Oval 104"/>
            <p:cNvSpPr/>
            <p:nvPr/>
          </p:nvSpPr>
          <p:spPr>
            <a:xfrm>
              <a:off x="7079673" y="3517194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6" name="Oval 105"/>
            <p:cNvSpPr/>
            <p:nvPr/>
          </p:nvSpPr>
          <p:spPr>
            <a:xfrm>
              <a:off x="7841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7" name="Oval 106"/>
            <p:cNvSpPr/>
            <p:nvPr/>
          </p:nvSpPr>
          <p:spPr>
            <a:xfrm>
              <a:off x="8603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5287818" y="4826700"/>
            <a:ext cx="3417455" cy="374072"/>
            <a:chOff x="5555673" y="3503340"/>
            <a:chExt cx="3417455" cy="374072"/>
          </a:xfrm>
        </p:grpSpPr>
        <p:sp>
          <p:nvSpPr>
            <p:cNvPr id="109" name="Oval 108"/>
            <p:cNvSpPr/>
            <p:nvPr/>
          </p:nvSpPr>
          <p:spPr>
            <a:xfrm>
              <a:off x="5555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0" name="Oval 109"/>
            <p:cNvSpPr/>
            <p:nvPr/>
          </p:nvSpPr>
          <p:spPr>
            <a:xfrm>
              <a:off x="6317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1" name="Oval 110"/>
            <p:cNvSpPr/>
            <p:nvPr/>
          </p:nvSpPr>
          <p:spPr>
            <a:xfrm>
              <a:off x="7079673" y="3517194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2" name="Oval 111"/>
            <p:cNvSpPr/>
            <p:nvPr/>
          </p:nvSpPr>
          <p:spPr>
            <a:xfrm>
              <a:off x="7841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3" name="Oval 112"/>
            <p:cNvSpPr/>
            <p:nvPr/>
          </p:nvSpPr>
          <p:spPr>
            <a:xfrm>
              <a:off x="8603673" y="3503340"/>
              <a:ext cx="369455" cy="360218"/>
            </a:xfrm>
            <a:prstGeom prst="ellipse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71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7043" y="1705504"/>
            <a:ext cx="2725148" cy="3090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1373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>
          <a:xfrm>
            <a:off x="1612669" y="1815817"/>
            <a:ext cx="612516" cy="3107138"/>
          </a:xfrm>
          <a:custGeom>
            <a:avLst/>
            <a:gdLst>
              <a:gd name="connsiteX0" fmla="*/ 0 w 1346662"/>
              <a:gd name="connsiteY0" fmla="*/ 1887424 h 1906063"/>
              <a:gd name="connsiteX1" fmla="*/ 473825 w 1346662"/>
              <a:gd name="connsiteY1" fmla="*/ 1463475 h 1906063"/>
              <a:gd name="connsiteX2" fmla="*/ 665018 w 1346662"/>
              <a:gd name="connsiteY2" fmla="*/ 435 h 1906063"/>
              <a:gd name="connsiteX3" fmla="*/ 964276 w 1346662"/>
              <a:gd name="connsiteY3" fmla="*/ 1621417 h 1906063"/>
              <a:gd name="connsiteX4" fmla="*/ 1346662 w 1346662"/>
              <a:gd name="connsiteY4" fmla="*/ 1895737 h 1906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6662" h="1906063">
                <a:moveTo>
                  <a:pt x="0" y="1887424"/>
                </a:moveTo>
                <a:cubicBezTo>
                  <a:pt x="181494" y="1832698"/>
                  <a:pt x="362989" y="1777973"/>
                  <a:pt x="473825" y="1463475"/>
                </a:cubicBezTo>
                <a:cubicBezTo>
                  <a:pt x="584661" y="1148977"/>
                  <a:pt x="583276" y="-25889"/>
                  <a:pt x="665018" y="435"/>
                </a:cubicBezTo>
                <a:cubicBezTo>
                  <a:pt x="746760" y="26759"/>
                  <a:pt x="850669" y="1305533"/>
                  <a:pt x="964276" y="1621417"/>
                </a:cubicBezTo>
                <a:cubicBezTo>
                  <a:pt x="1077883" y="1937301"/>
                  <a:pt x="1212272" y="1916519"/>
                  <a:pt x="1346662" y="1895737"/>
                </a:cubicBezTo>
              </a:path>
            </a:pathLst>
          </a:custGeom>
          <a:gradFill>
            <a:gsLst>
              <a:gs pos="0">
                <a:srgbClr val="7030A0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Freeform 10"/>
          <p:cNvSpPr/>
          <p:nvPr/>
        </p:nvSpPr>
        <p:spPr>
          <a:xfrm>
            <a:off x="2225185" y="2598821"/>
            <a:ext cx="612516" cy="2324134"/>
          </a:xfrm>
          <a:custGeom>
            <a:avLst/>
            <a:gdLst>
              <a:gd name="connsiteX0" fmla="*/ 0 w 1346662"/>
              <a:gd name="connsiteY0" fmla="*/ 1887424 h 1906063"/>
              <a:gd name="connsiteX1" fmla="*/ 473825 w 1346662"/>
              <a:gd name="connsiteY1" fmla="*/ 1463475 h 1906063"/>
              <a:gd name="connsiteX2" fmla="*/ 665018 w 1346662"/>
              <a:gd name="connsiteY2" fmla="*/ 435 h 1906063"/>
              <a:gd name="connsiteX3" fmla="*/ 964276 w 1346662"/>
              <a:gd name="connsiteY3" fmla="*/ 1621417 h 1906063"/>
              <a:gd name="connsiteX4" fmla="*/ 1346662 w 1346662"/>
              <a:gd name="connsiteY4" fmla="*/ 1895737 h 1906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6662" h="1906063">
                <a:moveTo>
                  <a:pt x="0" y="1887424"/>
                </a:moveTo>
                <a:cubicBezTo>
                  <a:pt x="181494" y="1832698"/>
                  <a:pt x="362989" y="1777973"/>
                  <a:pt x="473825" y="1463475"/>
                </a:cubicBezTo>
                <a:cubicBezTo>
                  <a:pt x="584661" y="1148977"/>
                  <a:pt x="583276" y="-25889"/>
                  <a:pt x="665018" y="435"/>
                </a:cubicBezTo>
                <a:cubicBezTo>
                  <a:pt x="746760" y="26759"/>
                  <a:pt x="850669" y="1305533"/>
                  <a:pt x="964276" y="1621417"/>
                </a:cubicBezTo>
                <a:cubicBezTo>
                  <a:pt x="1077883" y="1937301"/>
                  <a:pt x="1212272" y="1916519"/>
                  <a:pt x="1346662" y="1895737"/>
                </a:cubicBezTo>
              </a:path>
            </a:pathLst>
          </a:custGeom>
          <a:gradFill>
            <a:gsLst>
              <a:gs pos="0">
                <a:srgbClr val="00B0F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reeform 11"/>
          <p:cNvSpPr/>
          <p:nvPr/>
        </p:nvSpPr>
        <p:spPr>
          <a:xfrm>
            <a:off x="2837701" y="3724977"/>
            <a:ext cx="612516" cy="1197978"/>
          </a:xfrm>
          <a:custGeom>
            <a:avLst/>
            <a:gdLst>
              <a:gd name="connsiteX0" fmla="*/ 0 w 1346662"/>
              <a:gd name="connsiteY0" fmla="*/ 1887424 h 1906063"/>
              <a:gd name="connsiteX1" fmla="*/ 473825 w 1346662"/>
              <a:gd name="connsiteY1" fmla="*/ 1463475 h 1906063"/>
              <a:gd name="connsiteX2" fmla="*/ 665018 w 1346662"/>
              <a:gd name="connsiteY2" fmla="*/ 435 h 1906063"/>
              <a:gd name="connsiteX3" fmla="*/ 964276 w 1346662"/>
              <a:gd name="connsiteY3" fmla="*/ 1621417 h 1906063"/>
              <a:gd name="connsiteX4" fmla="*/ 1346662 w 1346662"/>
              <a:gd name="connsiteY4" fmla="*/ 1895737 h 1906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6662" h="1906063">
                <a:moveTo>
                  <a:pt x="0" y="1887424"/>
                </a:moveTo>
                <a:cubicBezTo>
                  <a:pt x="181494" y="1832698"/>
                  <a:pt x="362989" y="1777973"/>
                  <a:pt x="473825" y="1463475"/>
                </a:cubicBezTo>
                <a:cubicBezTo>
                  <a:pt x="584661" y="1148977"/>
                  <a:pt x="583276" y="-25889"/>
                  <a:pt x="665018" y="435"/>
                </a:cubicBezTo>
                <a:cubicBezTo>
                  <a:pt x="746760" y="26759"/>
                  <a:pt x="850669" y="1305533"/>
                  <a:pt x="964276" y="1621417"/>
                </a:cubicBezTo>
                <a:cubicBezTo>
                  <a:pt x="1077883" y="1937301"/>
                  <a:pt x="1212272" y="1916519"/>
                  <a:pt x="1346662" y="1895737"/>
                </a:cubicBezTo>
              </a:path>
            </a:pathLst>
          </a:custGeom>
          <a:gradFill>
            <a:gsLst>
              <a:gs pos="0">
                <a:srgbClr val="00B050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reeform 12"/>
          <p:cNvSpPr/>
          <p:nvPr/>
        </p:nvSpPr>
        <p:spPr>
          <a:xfrm>
            <a:off x="5003598" y="2598819"/>
            <a:ext cx="612516" cy="2324135"/>
          </a:xfrm>
          <a:custGeom>
            <a:avLst/>
            <a:gdLst>
              <a:gd name="connsiteX0" fmla="*/ 0 w 1346662"/>
              <a:gd name="connsiteY0" fmla="*/ 1887424 h 1906063"/>
              <a:gd name="connsiteX1" fmla="*/ 473825 w 1346662"/>
              <a:gd name="connsiteY1" fmla="*/ 1463475 h 1906063"/>
              <a:gd name="connsiteX2" fmla="*/ 665018 w 1346662"/>
              <a:gd name="connsiteY2" fmla="*/ 435 h 1906063"/>
              <a:gd name="connsiteX3" fmla="*/ 964276 w 1346662"/>
              <a:gd name="connsiteY3" fmla="*/ 1621417 h 1906063"/>
              <a:gd name="connsiteX4" fmla="*/ 1346662 w 1346662"/>
              <a:gd name="connsiteY4" fmla="*/ 1895737 h 1906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6662" h="1906063">
                <a:moveTo>
                  <a:pt x="0" y="1887424"/>
                </a:moveTo>
                <a:cubicBezTo>
                  <a:pt x="181494" y="1832698"/>
                  <a:pt x="362989" y="1777973"/>
                  <a:pt x="473825" y="1463475"/>
                </a:cubicBezTo>
                <a:cubicBezTo>
                  <a:pt x="584661" y="1148977"/>
                  <a:pt x="583276" y="-25889"/>
                  <a:pt x="665018" y="435"/>
                </a:cubicBezTo>
                <a:cubicBezTo>
                  <a:pt x="746760" y="26759"/>
                  <a:pt x="850669" y="1305533"/>
                  <a:pt x="964276" y="1621417"/>
                </a:cubicBezTo>
                <a:cubicBezTo>
                  <a:pt x="1077883" y="1937301"/>
                  <a:pt x="1212272" y="1916519"/>
                  <a:pt x="1346662" y="1895737"/>
                </a:cubicBezTo>
              </a:path>
            </a:pathLst>
          </a:custGeom>
          <a:gradFill>
            <a:gsLst>
              <a:gs pos="0">
                <a:srgbClr val="7030A0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reeform 13"/>
          <p:cNvSpPr/>
          <p:nvPr/>
        </p:nvSpPr>
        <p:spPr>
          <a:xfrm>
            <a:off x="5616114" y="3724975"/>
            <a:ext cx="612516" cy="1197979"/>
          </a:xfrm>
          <a:custGeom>
            <a:avLst/>
            <a:gdLst>
              <a:gd name="connsiteX0" fmla="*/ 0 w 1346662"/>
              <a:gd name="connsiteY0" fmla="*/ 1887424 h 1906063"/>
              <a:gd name="connsiteX1" fmla="*/ 473825 w 1346662"/>
              <a:gd name="connsiteY1" fmla="*/ 1463475 h 1906063"/>
              <a:gd name="connsiteX2" fmla="*/ 665018 w 1346662"/>
              <a:gd name="connsiteY2" fmla="*/ 435 h 1906063"/>
              <a:gd name="connsiteX3" fmla="*/ 964276 w 1346662"/>
              <a:gd name="connsiteY3" fmla="*/ 1621417 h 1906063"/>
              <a:gd name="connsiteX4" fmla="*/ 1346662 w 1346662"/>
              <a:gd name="connsiteY4" fmla="*/ 1895737 h 1906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6662" h="1906063">
                <a:moveTo>
                  <a:pt x="0" y="1887424"/>
                </a:moveTo>
                <a:cubicBezTo>
                  <a:pt x="181494" y="1832698"/>
                  <a:pt x="362989" y="1777973"/>
                  <a:pt x="473825" y="1463475"/>
                </a:cubicBezTo>
                <a:cubicBezTo>
                  <a:pt x="584661" y="1148977"/>
                  <a:pt x="583276" y="-25889"/>
                  <a:pt x="665018" y="435"/>
                </a:cubicBezTo>
                <a:cubicBezTo>
                  <a:pt x="746760" y="26759"/>
                  <a:pt x="850669" y="1305533"/>
                  <a:pt x="964276" y="1621417"/>
                </a:cubicBezTo>
                <a:cubicBezTo>
                  <a:pt x="1077883" y="1937301"/>
                  <a:pt x="1212272" y="1916519"/>
                  <a:pt x="1346662" y="1895737"/>
                </a:cubicBezTo>
              </a:path>
            </a:pathLst>
          </a:custGeom>
          <a:gradFill>
            <a:gsLst>
              <a:gs pos="0">
                <a:srgbClr val="00B0F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Freeform 14"/>
          <p:cNvSpPr/>
          <p:nvPr/>
        </p:nvSpPr>
        <p:spPr>
          <a:xfrm>
            <a:off x="6228630" y="4494997"/>
            <a:ext cx="612516" cy="427957"/>
          </a:xfrm>
          <a:custGeom>
            <a:avLst/>
            <a:gdLst>
              <a:gd name="connsiteX0" fmla="*/ 0 w 1346662"/>
              <a:gd name="connsiteY0" fmla="*/ 1887424 h 1906063"/>
              <a:gd name="connsiteX1" fmla="*/ 473825 w 1346662"/>
              <a:gd name="connsiteY1" fmla="*/ 1463475 h 1906063"/>
              <a:gd name="connsiteX2" fmla="*/ 665018 w 1346662"/>
              <a:gd name="connsiteY2" fmla="*/ 435 h 1906063"/>
              <a:gd name="connsiteX3" fmla="*/ 964276 w 1346662"/>
              <a:gd name="connsiteY3" fmla="*/ 1621417 h 1906063"/>
              <a:gd name="connsiteX4" fmla="*/ 1346662 w 1346662"/>
              <a:gd name="connsiteY4" fmla="*/ 1895737 h 1906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6662" h="1906063">
                <a:moveTo>
                  <a:pt x="0" y="1887424"/>
                </a:moveTo>
                <a:cubicBezTo>
                  <a:pt x="181494" y="1832698"/>
                  <a:pt x="362989" y="1777973"/>
                  <a:pt x="473825" y="1463475"/>
                </a:cubicBezTo>
                <a:cubicBezTo>
                  <a:pt x="584661" y="1148977"/>
                  <a:pt x="583276" y="-25889"/>
                  <a:pt x="665018" y="435"/>
                </a:cubicBezTo>
                <a:cubicBezTo>
                  <a:pt x="746760" y="26759"/>
                  <a:pt x="850669" y="1305533"/>
                  <a:pt x="964276" y="1621417"/>
                </a:cubicBezTo>
                <a:cubicBezTo>
                  <a:pt x="1077883" y="1937301"/>
                  <a:pt x="1212272" y="1916519"/>
                  <a:pt x="1346662" y="1895737"/>
                </a:cubicBezTo>
              </a:path>
            </a:pathLst>
          </a:custGeom>
          <a:gradFill>
            <a:gsLst>
              <a:gs pos="0">
                <a:srgbClr val="00B050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1309838" y="899595"/>
            <a:ext cx="0" cy="4023360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309838" y="4922955"/>
            <a:ext cx="5899484" cy="0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296564" y="5102151"/>
            <a:ext cx="3322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Frequency </a:t>
            </a:r>
            <a:r>
              <a:rPr lang="el-GR" dirty="0"/>
              <a:t>ν</a:t>
            </a:r>
            <a:endParaRPr lang="en-GB" dirty="0"/>
          </a:p>
          <a:p>
            <a:pPr algn="ctr"/>
            <a:endParaRPr lang="en-GB" dirty="0"/>
          </a:p>
        </p:txBody>
      </p:sp>
      <p:sp>
        <p:nvSpPr>
          <p:cNvPr id="21" name="TextBox 20"/>
          <p:cNvSpPr txBox="1"/>
          <p:nvPr/>
        </p:nvSpPr>
        <p:spPr>
          <a:xfrm>
            <a:off x="-946631" y="1088092"/>
            <a:ext cx="3322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Intensity</a:t>
            </a:r>
            <a:endParaRPr lang="en-GB" dirty="0"/>
          </a:p>
        </p:txBody>
      </p:sp>
      <p:sp>
        <p:nvSpPr>
          <p:cNvPr id="22" name="TextBox 21"/>
          <p:cNvSpPr txBox="1"/>
          <p:nvPr/>
        </p:nvSpPr>
        <p:spPr>
          <a:xfrm>
            <a:off x="1918927" y="1214356"/>
            <a:ext cx="3322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FSR</a:t>
            </a:r>
            <a:endParaRPr lang="en-GB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1918927" y="1607419"/>
            <a:ext cx="3288340" cy="0"/>
          </a:xfrm>
          <a:prstGeom prst="straightConnector1">
            <a:avLst/>
          </a:prstGeom>
          <a:ln w="222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1612669" y="3397718"/>
            <a:ext cx="20650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2040410" y="3397718"/>
            <a:ext cx="18477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230138" y="2948752"/>
            <a:ext cx="652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dirty="0" smtClean="0"/>
              <a:t>δν</a:t>
            </a:r>
            <a:r>
              <a:rPr lang="en-GB" baseline="-25000" dirty="0" smtClean="0"/>
              <a:t>0</a:t>
            </a:r>
            <a:endParaRPr lang="en-GB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882760" y="957785"/>
            <a:ext cx="83199" cy="3965169"/>
          </a:xfrm>
          <a:prstGeom prst="line">
            <a:avLst/>
          </a:prstGeom>
          <a:ln w="158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1819175" y="4917485"/>
            <a:ext cx="367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l-GR" dirty="0"/>
              <a:t>ν</a:t>
            </a:r>
            <a:r>
              <a:rPr lang="en-GB" baseline="-25000" dirty="0"/>
              <a:t>0</a:t>
            </a:r>
            <a:endParaRPr lang="en-GB" dirty="0"/>
          </a:p>
        </p:txBody>
      </p:sp>
      <p:cxnSp>
        <p:nvCxnSpPr>
          <p:cNvPr id="37" name="Straight Connector 36"/>
          <p:cNvCxnSpPr/>
          <p:nvPr/>
        </p:nvCxnSpPr>
        <p:spPr>
          <a:xfrm>
            <a:off x="5277561" y="928690"/>
            <a:ext cx="83199" cy="3965169"/>
          </a:xfrm>
          <a:prstGeom prst="line">
            <a:avLst/>
          </a:prstGeom>
          <a:ln w="158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8617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 rot="10800000">
            <a:off x="3898231" y="1155029"/>
            <a:ext cx="776437" cy="2338941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ounded Rectangle 6"/>
          <p:cNvSpPr/>
          <p:nvPr/>
        </p:nvSpPr>
        <p:spPr>
          <a:xfrm rot="10800000">
            <a:off x="3408947" y="1155029"/>
            <a:ext cx="776437" cy="2338941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ounded Rectangle 4"/>
          <p:cNvSpPr/>
          <p:nvPr/>
        </p:nvSpPr>
        <p:spPr>
          <a:xfrm rot="10800000">
            <a:off x="2927684" y="1155029"/>
            <a:ext cx="776437" cy="2338941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ounded Rectangle 3"/>
          <p:cNvSpPr/>
          <p:nvPr/>
        </p:nvSpPr>
        <p:spPr>
          <a:xfrm rot="10800000">
            <a:off x="2438400" y="1155029"/>
            <a:ext cx="776437" cy="2338941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7392202" y="847898"/>
            <a:ext cx="2632947" cy="2569067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90000"/>
                </a:schemeClr>
              </a:gs>
              <a:gs pos="23000">
                <a:schemeClr val="bg1">
                  <a:lumMod val="65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55831" y="2714324"/>
            <a:ext cx="996215" cy="702641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506762" y="2324500"/>
            <a:ext cx="1460198" cy="1083786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9360131" y="1022465"/>
            <a:ext cx="606830" cy="13716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 flipH="1">
            <a:off x="2693324" y="847898"/>
            <a:ext cx="3142211" cy="1546167"/>
          </a:xfrm>
          <a:prstGeom prst="straightConnector1">
            <a:avLst/>
          </a:prstGeom>
          <a:ln w="635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733573" y="2394065"/>
            <a:ext cx="2757947" cy="10999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222857" y="2181175"/>
            <a:ext cx="2260643" cy="8383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717320" y="1939218"/>
            <a:ext cx="1774200" cy="6539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206604" y="1674064"/>
            <a:ext cx="1284916" cy="49257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687868" y="1474950"/>
            <a:ext cx="803652" cy="3055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8565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7181270" y="1070978"/>
            <a:ext cx="3133898" cy="2261936"/>
          </a:xfrm>
          <a:prstGeom prst="ellipse">
            <a:avLst/>
          </a:prstGeom>
          <a:gradFill flip="none" rotWithShape="1">
            <a:gsLst>
              <a:gs pos="8000">
                <a:schemeClr val="accent3">
                  <a:lumMod val="89000"/>
                  <a:alpha val="46000"/>
                </a:schemeClr>
              </a:gs>
              <a:gs pos="62000">
                <a:schemeClr val="accent3">
                  <a:lumMod val="89000"/>
                </a:schemeClr>
              </a:gs>
              <a:gs pos="40000">
                <a:schemeClr val="accent3">
                  <a:lumMod val="75000"/>
                </a:schemeClr>
              </a:gs>
              <a:gs pos="56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/>
          <p:cNvSpPr/>
          <p:nvPr/>
        </p:nvSpPr>
        <p:spPr>
          <a:xfrm>
            <a:off x="3576519" y="3493481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/>
          <p:cNvSpPr/>
          <p:nvPr/>
        </p:nvSpPr>
        <p:spPr>
          <a:xfrm>
            <a:off x="3967075" y="3493481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4371348" y="3493481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4761904" y="3493481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5129557" y="3493481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5520113" y="3493481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/>
          <p:cNvSpPr/>
          <p:nvPr/>
        </p:nvSpPr>
        <p:spPr>
          <a:xfrm>
            <a:off x="3185963" y="3828761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/>
          <p:cNvSpPr/>
          <p:nvPr/>
        </p:nvSpPr>
        <p:spPr>
          <a:xfrm>
            <a:off x="3576519" y="3828761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/>
          <p:cNvSpPr/>
          <p:nvPr/>
        </p:nvSpPr>
        <p:spPr>
          <a:xfrm>
            <a:off x="3980792" y="3828761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/>
          <p:cNvSpPr/>
          <p:nvPr/>
        </p:nvSpPr>
        <p:spPr>
          <a:xfrm>
            <a:off x="4371348" y="3828761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/>
          <p:cNvSpPr/>
          <p:nvPr/>
        </p:nvSpPr>
        <p:spPr>
          <a:xfrm>
            <a:off x="4761904" y="3828761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/>
          <p:cNvSpPr/>
          <p:nvPr/>
        </p:nvSpPr>
        <p:spPr>
          <a:xfrm>
            <a:off x="5152460" y="3828761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/>
          <p:cNvSpPr/>
          <p:nvPr/>
        </p:nvSpPr>
        <p:spPr>
          <a:xfrm>
            <a:off x="5512621" y="3828761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/>
          <p:cNvSpPr/>
          <p:nvPr/>
        </p:nvSpPr>
        <p:spPr>
          <a:xfrm>
            <a:off x="5867300" y="3847230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/>
          <p:cNvSpPr/>
          <p:nvPr/>
        </p:nvSpPr>
        <p:spPr>
          <a:xfrm>
            <a:off x="3057938" y="4225629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/>
          <p:cNvSpPr/>
          <p:nvPr/>
        </p:nvSpPr>
        <p:spPr>
          <a:xfrm>
            <a:off x="3448494" y="4225629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/>
          <p:cNvSpPr/>
          <p:nvPr/>
        </p:nvSpPr>
        <p:spPr>
          <a:xfrm>
            <a:off x="3852767" y="4225629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/>
          <p:cNvSpPr/>
          <p:nvPr/>
        </p:nvSpPr>
        <p:spPr>
          <a:xfrm>
            <a:off x="5155417" y="4220182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/>
          <p:cNvSpPr/>
          <p:nvPr/>
        </p:nvSpPr>
        <p:spPr>
          <a:xfrm>
            <a:off x="5512621" y="4231399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/>
          <p:cNvSpPr/>
          <p:nvPr/>
        </p:nvSpPr>
        <p:spPr>
          <a:xfrm>
            <a:off x="5928115" y="4236870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/>
          <p:cNvSpPr/>
          <p:nvPr/>
        </p:nvSpPr>
        <p:spPr>
          <a:xfrm>
            <a:off x="3637806" y="4584038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val 41"/>
          <p:cNvSpPr/>
          <p:nvPr/>
        </p:nvSpPr>
        <p:spPr>
          <a:xfrm>
            <a:off x="4028362" y="4584038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val 42"/>
          <p:cNvSpPr/>
          <p:nvPr/>
        </p:nvSpPr>
        <p:spPr>
          <a:xfrm>
            <a:off x="4432635" y="4584038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Oval 43"/>
          <p:cNvSpPr/>
          <p:nvPr/>
        </p:nvSpPr>
        <p:spPr>
          <a:xfrm>
            <a:off x="4823191" y="4584038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Oval 44"/>
          <p:cNvSpPr/>
          <p:nvPr/>
        </p:nvSpPr>
        <p:spPr>
          <a:xfrm>
            <a:off x="5190844" y="4584038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/>
          <p:cNvSpPr/>
          <p:nvPr/>
        </p:nvSpPr>
        <p:spPr>
          <a:xfrm>
            <a:off x="5558497" y="4563983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Oval 46"/>
          <p:cNvSpPr/>
          <p:nvPr/>
        </p:nvSpPr>
        <p:spPr>
          <a:xfrm>
            <a:off x="3291837" y="4587437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Oval 47"/>
          <p:cNvSpPr/>
          <p:nvPr/>
        </p:nvSpPr>
        <p:spPr>
          <a:xfrm>
            <a:off x="3651523" y="4908536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/>
          <p:cNvSpPr/>
          <p:nvPr/>
        </p:nvSpPr>
        <p:spPr>
          <a:xfrm>
            <a:off x="4042079" y="4919318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val 49"/>
          <p:cNvSpPr/>
          <p:nvPr/>
        </p:nvSpPr>
        <p:spPr>
          <a:xfrm>
            <a:off x="4432635" y="4919318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/>
          <p:cNvSpPr/>
          <p:nvPr/>
        </p:nvSpPr>
        <p:spPr>
          <a:xfrm>
            <a:off x="4823191" y="4919318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Oval 51"/>
          <p:cNvSpPr/>
          <p:nvPr/>
        </p:nvSpPr>
        <p:spPr>
          <a:xfrm>
            <a:off x="5213747" y="4908536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/>
          <p:cNvSpPr/>
          <p:nvPr/>
        </p:nvSpPr>
        <p:spPr>
          <a:xfrm>
            <a:off x="5578155" y="4881247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val 55"/>
          <p:cNvSpPr/>
          <p:nvPr/>
        </p:nvSpPr>
        <p:spPr>
          <a:xfrm>
            <a:off x="7851889" y="1376507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Oval 56"/>
          <p:cNvSpPr/>
          <p:nvPr/>
        </p:nvSpPr>
        <p:spPr>
          <a:xfrm>
            <a:off x="8256162" y="1376507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Oval 57"/>
          <p:cNvSpPr/>
          <p:nvPr/>
        </p:nvSpPr>
        <p:spPr>
          <a:xfrm>
            <a:off x="8646717" y="1376507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Oval 58"/>
          <p:cNvSpPr/>
          <p:nvPr/>
        </p:nvSpPr>
        <p:spPr>
          <a:xfrm>
            <a:off x="9025822" y="1376507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/>
          <p:cNvSpPr/>
          <p:nvPr/>
        </p:nvSpPr>
        <p:spPr>
          <a:xfrm>
            <a:off x="9404927" y="1376507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Oval 60"/>
          <p:cNvSpPr/>
          <p:nvPr/>
        </p:nvSpPr>
        <p:spPr>
          <a:xfrm>
            <a:off x="7683884" y="1736725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Oval 61"/>
          <p:cNvSpPr/>
          <p:nvPr/>
        </p:nvSpPr>
        <p:spPr>
          <a:xfrm>
            <a:off x="8088157" y="1736725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Oval 62"/>
          <p:cNvSpPr/>
          <p:nvPr/>
        </p:nvSpPr>
        <p:spPr>
          <a:xfrm>
            <a:off x="8478712" y="1736725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Oval 63"/>
          <p:cNvSpPr/>
          <p:nvPr/>
        </p:nvSpPr>
        <p:spPr>
          <a:xfrm>
            <a:off x="8857817" y="1736725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Oval 64"/>
          <p:cNvSpPr/>
          <p:nvPr/>
        </p:nvSpPr>
        <p:spPr>
          <a:xfrm>
            <a:off x="9236922" y="1736725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Oval 65"/>
          <p:cNvSpPr/>
          <p:nvPr/>
        </p:nvSpPr>
        <p:spPr>
          <a:xfrm>
            <a:off x="9616027" y="1736725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Oval 66"/>
          <p:cNvSpPr/>
          <p:nvPr/>
        </p:nvSpPr>
        <p:spPr>
          <a:xfrm>
            <a:off x="8192167" y="2096943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Oval 67"/>
          <p:cNvSpPr/>
          <p:nvPr/>
        </p:nvSpPr>
        <p:spPr>
          <a:xfrm>
            <a:off x="9160575" y="2096943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Oval 68"/>
          <p:cNvSpPr/>
          <p:nvPr/>
        </p:nvSpPr>
        <p:spPr>
          <a:xfrm>
            <a:off x="7683884" y="2457161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Oval 69"/>
          <p:cNvSpPr/>
          <p:nvPr/>
        </p:nvSpPr>
        <p:spPr>
          <a:xfrm>
            <a:off x="8088157" y="2457161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Oval 70"/>
          <p:cNvSpPr/>
          <p:nvPr/>
        </p:nvSpPr>
        <p:spPr>
          <a:xfrm>
            <a:off x="8478712" y="2457161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Oval 71"/>
          <p:cNvSpPr/>
          <p:nvPr/>
        </p:nvSpPr>
        <p:spPr>
          <a:xfrm>
            <a:off x="8857817" y="2457161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Oval 72"/>
          <p:cNvSpPr/>
          <p:nvPr/>
        </p:nvSpPr>
        <p:spPr>
          <a:xfrm>
            <a:off x="9236922" y="2457161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Oval 73"/>
          <p:cNvSpPr/>
          <p:nvPr/>
        </p:nvSpPr>
        <p:spPr>
          <a:xfrm>
            <a:off x="9616027" y="2457161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Oval 74"/>
          <p:cNvSpPr/>
          <p:nvPr/>
        </p:nvSpPr>
        <p:spPr>
          <a:xfrm>
            <a:off x="7818637" y="2817379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Oval 75"/>
          <p:cNvSpPr/>
          <p:nvPr/>
        </p:nvSpPr>
        <p:spPr>
          <a:xfrm>
            <a:off x="8222910" y="2817379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Oval 76"/>
          <p:cNvSpPr/>
          <p:nvPr/>
        </p:nvSpPr>
        <p:spPr>
          <a:xfrm>
            <a:off x="8613465" y="2817379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Oval 77"/>
          <p:cNvSpPr/>
          <p:nvPr/>
        </p:nvSpPr>
        <p:spPr>
          <a:xfrm>
            <a:off x="8992570" y="2817379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Oval 78"/>
          <p:cNvSpPr/>
          <p:nvPr/>
        </p:nvSpPr>
        <p:spPr>
          <a:xfrm>
            <a:off x="9371675" y="2817379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Oval 79"/>
          <p:cNvSpPr/>
          <p:nvPr/>
        </p:nvSpPr>
        <p:spPr>
          <a:xfrm>
            <a:off x="9554725" y="2096943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Oval 80"/>
          <p:cNvSpPr/>
          <p:nvPr/>
        </p:nvSpPr>
        <p:spPr>
          <a:xfrm>
            <a:off x="9948875" y="2096943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Oval 81"/>
          <p:cNvSpPr/>
          <p:nvPr/>
        </p:nvSpPr>
        <p:spPr>
          <a:xfrm>
            <a:off x="7403867" y="2096943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Oval 82"/>
          <p:cNvSpPr/>
          <p:nvPr/>
        </p:nvSpPr>
        <p:spPr>
          <a:xfrm>
            <a:off x="7798017" y="2096943"/>
            <a:ext cx="269507" cy="259882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90" name="Group 89"/>
          <p:cNvGrpSpPr/>
          <p:nvPr/>
        </p:nvGrpSpPr>
        <p:grpSpPr>
          <a:xfrm>
            <a:off x="8531872" y="2096943"/>
            <a:ext cx="237498" cy="310050"/>
            <a:chOff x="2796781" y="923349"/>
            <a:chExt cx="2030931" cy="1655542"/>
          </a:xfrm>
        </p:grpSpPr>
        <p:cxnSp>
          <p:nvCxnSpPr>
            <p:cNvPr id="84" name="Straight Connector 83"/>
            <p:cNvCxnSpPr/>
            <p:nvPr/>
          </p:nvCxnSpPr>
          <p:spPr>
            <a:xfrm>
              <a:off x="2796781" y="1876250"/>
              <a:ext cx="996215" cy="702641"/>
            </a:xfrm>
            <a:prstGeom prst="line">
              <a:avLst/>
            </a:prstGeom>
            <a:ln w="476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flipV="1">
              <a:off x="3747712" y="1850212"/>
              <a:ext cx="1080000" cy="720000"/>
            </a:xfrm>
            <a:prstGeom prst="line">
              <a:avLst/>
            </a:prstGeom>
            <a:ln w="476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 flipH="1" flipV="1">
              <a:off x="4731459" y="923349"/>
              <a:ext cx="96253" cy="95290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Group 90"/>
          <p:cNvGrpSpPr/>
          <p:nvPr/>
        </p:nvGrpSpPr>
        <p:grpSpPr>
          <a:xfrm flipH="1" flipV="1">
            <a:off x="8898961" y="2007148"/>
            <a:ext cx="225561" cy="327903"/>
            <a:chOff x="2796781" y="923349"/>
            <a:chExt cx="2030931" cy="1655542"/>
          </a:xfrm>
        </p:grpSpPr>
        <p:cxnSp>
          <p:nvCxnSpPr>
            <p:cNvPr id="92" name="Straight Connector 91"/>
            <p:cNvCxnSpPr/>
            <p:nvPr/>
          </p:nvCxnSpPr>
          <p:spPr>
            <a:xfrm>
              <a:off x="2796781" y="1876250"/>
              <a:ext cx="996215" cy="702641"/>
            </a:xfrm>
            <a:prstGeom prst="line">
              <a:avLst/>
            </a:prstGeom>
            <a:ln w="476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flipV="1">
              <a:off x="3747712" y="1850212"/>
              <a:ext cx="1080000" cy="720000"/>
            </a:xfrm>
            <a:prstGeom prst="line">
              <a:avLst/>
            </a:prstGeom>
            <a:ln w="476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/>
            <p:nvPr/>
          </p:nvCxnSpPr>
          <p:spPr>
            <a:xfrm flipH="1" flipV="1">
              <a:off x="4731459" y="923349"/>
              <a:ext cx="96253" cy="95290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0900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7976</TotalTime>
  <Words>72</Words>
  <Application>Microsoft Office PowerPoint</Application>
  <PresentationFormat>Widescreen</PresentationFormat>
  <Paragraphs>35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cr458</dc:creator>
  <cp:lastModifiedBy>cr458</cp:lastModifiedBy>
  <cp:revision>46</cp:revision>
  <dcterms:created xsi:type="dcterms:W3CDTF">2016-04-05T10:31:57Z</dcterms:created>
  <dcterms:modified xsi:type="dcterms:W3CDTF">2016-06-04T16:42:45Z</dcterms:modified>
</cp:coreProperties>
</file>