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0472" y="1462880"/>
            <a:ext cx="5949142" cy="984328"/>
            <a:chOff x="6553200" y="964277"/>
            <a:chExt cx="6162502" cy="980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36" b="32657"/>
            <a:stretch/>
          </p:blipFill>
          <p:spPr>
            <a:xfrm>
              <a:off x="6553200" y="964277"/>
              <a:ext cx="6162502" cy="9809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553200" y="1067977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15" y="1163782"/>
            <a:ext cx="5029200" cy="2477192"/>
            <a:chOff x="116378" y="963859"/>
            <a:chExt cx="6162502" cy="2876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1"/>
            <a:stretch/>
          </p:blipFill>
          <p:spPr>
            <a:xfrm>
              <a:off x="116378" y="1067977"/>
              <a:ext cx="6162502" cy="277250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16378" y="963859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88225" y="1911927"/>
            <a:ext cx="2527070" cy="5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104015" y="2078182"/>
            <a:ext cx="623454" cy="26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3825" y="482136"/>
            <a:ext cx="5270271" cy="2709949"/>
            <a:chOff x="548640" y="656704"/>
            <a:chExt cx="6874626" cy="3915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" t="3279" r="1375" b="3705"/>
            <a:stretch/>
          </p:blipFill>
          <p:spPr>
            <a:xfrm>
              <a:off x="548640" y="839585"/>
              <a:ext cx="6874626" cy="3632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13811" y="656705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4760" y="656704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8"/>
          <a:stretch/>
        </p:blipFill>
        <p:spPr>
          <a:xfrm>
            <a:off x="6148765" y="608716"/>
            <a:ext cx="5270271" cy="3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10" y="1252605"/>
            <a:ext cx="6905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885" y="1825625"/>
            <a:ext cx="8572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42" y="1825625"/>
            <a:ext cx="8948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.img-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3175" r="41382" b="36151"/>
          <a:stretch/>
        </p:blipFill>
        <p:spPr bwMode="auto">
          <a:xfrm>
            <a:off x="6722773" y="3683358"/>
            <a:ext cx="3477296" cy="26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0930" y="3683358"/>
            <a:ext cx="540913" cy="460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52" y="3562989"/>
            <a:ext cx="5147215" cy="250296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05" y="1079192"/>
            <a:ext cx="4366463" cy="221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67" y="855090"/>
            <a:ext cx="3621875" cy="2647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750" y="764501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a)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9967" y="764500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b)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1553" y="3671348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c)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22772" y="3562989"/>
            <a:ext cx="7856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02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2" y="1027906"/>
            <a:ext cx="9064684" cy="4351338"/>
          </a:xfrm>
        </p:spPr>
      </p:pic>
    </p:spTree>
    <p:extLst>
      <p:ext uri="{BB962C8B-B14F-4D97-AF65-F5344CB8AC3E}">
        <p14:creationId xmlns:p14="http://schemas.microsoft.com/office/powerpoint/2010/main" val="63655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75187" y="1841679"/>
            <a:ext cx="11630447" cy="3444856"/>
            <a:chOff x="561554" y="1352282"/>
            <a:chExt cx="11630447" cy="34448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85" r="53050"/>
            <a:stretch/>
          </p:blipFill>
          <p:spPr>
            <a:xfrm>
              <a:off x="8786593" y="1352282"/>
              <a:ext cx="3405408" cy="34448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20"/>
            <a:stretch/>
          </p:blipFill>
          <p:spPr>
            <a:xfrm>
              <a:off x="561554" y="1511344"/>
              <a:ext cx="7741847" cy="311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9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26462" y="1270860"/>
            <a:ext cx="760476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05332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05332" y="4922955"/>
            <a:ext cx="630399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797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43154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03630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86987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64755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65404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32" y="1311437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08067" y="1270860"/>
            <a:ext cx="151730" cy="281900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17756" y="4089862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624737" y="1270860"/>
            <a:ext cx="318417" cy="285957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43154" y="131143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44702" y="1270859"/>
            <a:ext cx="358928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61589" y="4089862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461965" y="1270860"/>
            <a:ext cx="318417" cy="285957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80382" y="131143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81930" y="1270859"/>
            <a:ext cx="291301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47855" y="4049285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54837" y="1270859"/>
            <a:ext cx="254789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65404" y="123760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0394" y="1230282"/>
            <a:ext cx="358928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860671" y="2327564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Temperature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57578" y="5108668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Time</a:t>
            </a:r>
            <a:endParaRPr lang="en-GB" sz="2400" dirty="0"/>
          </a:p>
        </p:txBody>
      </p:sp>
      <p:sp>
        <p:nvSpPr>
          <p:cNvPr id="45" name="Rectangle 44"/>
          <p:cNvSpPr/>
          <p:nvPr/>
        </p:nvSpPr>
        <p:spPr>
          <a:xfrm>
            <a:off x="7417446" y="1237607"/>
            <a:ext cx="743918" cy="383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409167" y="1838897"/>
            <a:ext cx="760476" cy="3639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20284" y="1159317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InGaN</a:t>
            </a:r>
            <a:r>
              <a:rPr lang="en-GB" sz="2400" dirty="0" smtClean="0"/>
              <a:t> Growth</a:t>
            </a:r>
            <a:endParaRPr lang="en-GB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214674" y="1790052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GaN</a:t>
            </a:r>
            <a:r>
              <a:rPr lang="en-GB" sz="2400" dirty="0" smtClean="0"/>
              <a:t> Growth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3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6" t="8900" r="19080" b="12592"/>
          <a:stretch/>
        </p:blipFill>
        <p:spPr>
          <a:xfrm>
            <a:off x="3998421" y="2385753"/>
            <a:ext cx="1679172" cy="1612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3121" r="25982" b="18139"/>
          <a:stretch/>
        </p:blipFill>
        <p:spPr>
          <a:xfrm>
            <a:off x="2136371" y="2385753"/>
            <a:ext cx="1670858" cy="16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78</Words>
  <Application>Microsoft Office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49</cp:revision>
  <dcterms:created xsi:type="dcterms:W3CDTF">2016-04-05T10:31:57Z</dcterms:created>
  <dcterms:modified xsi:type="dcterms:W3CDTF">2016-07-11T14:16:51Z</dcterms:modified>
</cp:coreProperties>
</file>