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2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03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8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6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1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1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AD8F-B685-49B2-BA03-F32BD517C0C3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518" y="2423077"/>
            <a:ext cx="4276725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33" y="1905359"/>
            <a:ext cx="5729185" cy="3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2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82784" cy="33224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98481" y="2817394"/>
            <a:ext cx="483461" cy="970835"/>
          </a:xfrm>
          <a:prstGeom prst="rect">
            <a:avLst/>
          </a:prstGeom>
          <a:noFill/>
          <a:ln w="412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31038" y="2781274"/>
            <a:ext cx="0" cy="1031756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13995" y="3788229"/>
            <a:ext cx="8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6428" y="2889700"/>
            <a:ext cx="93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-480000">
            <a:off x="1933886" y="3882074"/>
            <a:ext cx="612648" cy="8234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2186" y="2941163"/>
            <a:ext cx="471340" cy="118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73" y="974546"/>
            <a:ext cx="6096851" cy="4753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57164" y="1870364"/>
            <a:ext cx="307571" cy="4821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5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1429788"/>
            <a:ext cx="390698" cy="399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1429787"/>
            <a:ext cx="390698" cy="399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1429787"/>
            <a:ext cx="390698" cy="399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1429786"/>
            <a:ext cx="390698" cy="399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139141"/>
            <a:ext cx="390698" cy="3990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139140"/>
            <a:ext cx="390698" cy="399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139140"/>
            <a:ext cx="390698" cy="3990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139139"/>
            <a:ext cx="390698" cy="3990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848494"/>
            <a:ext cx="390698" cy="3990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848493"/>
            <a:ext cx="390698" cy="3990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848493"/>
            <a:ext cx="390698" cy="3990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848492"/>
            <a:ext cx="390698" cy="3990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3557847"/>
            <a:ext cx="390698" cy="3990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3557846"/>
            <a:ext cx="390698" cy="3990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3557846"/>
            <a:ext cx="390698" cy="399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3557845"/>
            <a:ext cx="390698" cy="39901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342014" y="2626817"/>
            <a:ext cx="105295" cy="1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2" name="Straight Connector 721"/>
          <p:cNvCxnSpPr/>
          <p:nvPr/>
        </p:nvCxnSpPr>
        <p:spPr>
          <a:xfrm flipV="1">
            <a:off x="1235616" y="622199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1989409" y="756895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0" name="Straight Connector 719"/>
          <p:cNvCxnSpPr/>
          <p:nvPr/>
        </p:nvCxnSpPr>
        <p:spPr>
          <a:xfrm flipV="1">
            <a:off x="2742531" y="846589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/>
          <p:nvPr/>
        </p:nvCxnSpPr>
        <p:spPr>
          <a:xfrm flipV="1">
            <a:off x="3532863" y="812760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flipV="1">
            <a:off x="4313360" y="876705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>
            <a:off x="2130631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1" name="Straight Connector 690"/>
          <p:cNvCxnSpPr/>
          <p:nvPr/>
        </p:nvCxnSpPr>
        <p:spPr>
          <a:xfrm>
            <a:off x="3202049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/>
          <p:nvPr/>
        </p:nvCxnSpPr>
        <p:spPr>
          <a:xfrm>
            <a:off x="3200378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 rot="16200000">
            <a:off x="8008093" y="460664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rot="16200000">
            <a:off x="8012669" y="40490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rot="16200000">
            <a:off x="7236753" y="458872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rot="16200000">
            <a:off x="7241329" y="403112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 rot="16200000">
            <a:off x="6456261" y="46512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16200000">
            <a:off x="6460837" y="4093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rot="16200000">
            <a:off x="5698836" y="46323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 rot="16200000">
            <a:off x="5703412" y="40747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rot="16200000">
            <a:off x="4955351" y="462186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 rot="16200000">
            <a:off x="4959927" y="40642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5449455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6419273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7490691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5407891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>
            <a:off x="6377709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>
            <a:off x="7449127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5407891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6377709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7449127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rot="16200000">
            <a:off x="7920184" y="201434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 rot="16200000">
            <a:off x="7924760" y="145674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 rot="16200000">
            <a:off x="6937953" y="198542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 rot="16200000">
            <a:off x="6933377" y="132503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 rot="16200000">
            <a:off x="5900553" y="19924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 rot="16200000">
            <a:off x="5905129" y="14348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rot="16200000">
            <a:off x="4909170" y="186074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5449455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>
            <a:off x="6419273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>
            <a:off x="7490691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rot="16200000">
            <a:off x="4913746" y="130314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>
            <a:off x="5449455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95" name="Group 294"/>
          <p:cNvGrpSpPr/>
          <p:nvPr/>
        </p:nvGrpSpPr>
        <p:grpSpPr>
          <a:xfrm>
            <a:off x="5186219" y="665019"/>
            <a:ext cx="3519054" cy="2164902"/>
            <a:chOff x="5624945" y="1309029"/>
            <a:chExt cx="2655455" cy="1737683"/>
          </a:xfrm>
        </p:grpSpPr>
        <p:sp>
          <p:nvSpPr>
            <p:cNvPr id="265" name="Oval 264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Oval 265"/>
            <p:cNvSpPr/>
            <p:nvPr/>
          </p:nvSpPr>
          <p:spPr>
            <a:xfrm>
              <a:off x="6386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Oval 266"/>
            <p:cNvSpPr/>
            <p:nvPr/>
          </p:nvSpPr>
          <p:spPr>
            <a:xfrm>
              <a:off x="7148945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Oval 267"/>
            <p:cNvSpPr/>
            <p:nvPr/>
          </p:nvSpPr>
          <p:spPr>
            <a:xfrm>
              <a:off x="7910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Oval 268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Oval 269"/>
            <p:cNvSpPr/>
            <p:nvPr/>
          </p:nvSpPr>
          <p:spPr>
            <a:xfrm>
              <a:off x="6386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Oval 270"/>
            <p:cNvSpPr/>
            <p:nvPr/>
          </p:nvSpPr>
          <p:spPr>
            <a:xfrm>
              <a:off x="7148945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Oval 271"/>
            <p:cNvSpPr/>
            <p:nvPr/>
          </p:nvSpPr>
          <p:spPr>
            <a:xfrm>
              <a:off x="7910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Oval 272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Oval 273"/>
            <p:cNvSpPr/>
            <p:nvPr/>
          </p:nvSpPr>
          <p:spPr>
            <a:xfrm>
              <a:off x="6386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Oval 274"/>
            <p:cNvSpPr/>
            <p:nvPr/>
          </p:nvSpPr>
          <p:spPr>
            <a:xfrm>
              <a:off x="7148945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Oval 275"/>
            <p:cNvSpPr/>
            <p:nvPr/>
          </p:nvSpPr>
          <p:spPr>
            <a:xfrm>
              <a:off x="7910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5287818" y="3463089"/>
            <a:ext cx="3417455" cy="374072"/>
            <a:chOff x="5555673" y="3503340"/>
            <a:chExt cx="3417455" cy="374072"/>
          </a:xfrm>
        </p:grpSpPr>
        <p:sp>
          <p:nvSpPr>
            <p:cNvPr id="277" name="Oval 276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Oval 277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Oval 278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Oval 279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Oval 280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5287818" y="4150780"/>
            <a:ext cx="3417455" cy="374072"/>
            <a:chOff x="5555673" y="3503340"/>
            <a:chExt cx="3417455" cy="374072"/>
          </a:xfrm>
        </p:grpSpPr>
        <p:sp>
          <p:nvSpPr>
            <p:cNvPr id="284" name="Oval 283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Oval 284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Oval 285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Oval 286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Oval 287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5287818" y="4826700"/>
            <a:ext cx="3417455" cy="374072"/>
            <a:chOff x="5555673" y="3503340"/>
            <a:chExt cx="3417455" cy="374072"/>
          </a:xfrm>
        </p:grpSpPr>
        <p:sp>
          <p:nvSpPr>
            <p:cNvPr id="290" name="Oval 289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Oval 290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Oval 291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Oval 292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6" name="Down Arrow 295"/>
          <p:cNvSpPr/>
          <p:nvPr/>
        </p:nvSpPr>
        <p:spPr>
          <a:xfrm>
            <a:off x="6869545" y="2674619"/>
            <a:ext cx="254000" cy="638587"/>
          </a:xfrm>
          <a:prstGeom prst="downArrow">
            <a:avLst/>
          </a:prstGeom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6" name="Straight Connector 525"/>
          <p:cNvCxnSpPr/>
          <p:nvPr/>
        </p:nvCxnSpPr>
        <p:spPr>
          <a:xfrm>
            <a:off x="6419273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>
            <a:off x="7490691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>
            <a:off x="5449455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6419273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7490691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 rot="16200000">
            <a:off x="2988004" y="430026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1" name="Straight Connector 630"/>
          <p:cNvCxnSpPr/>
          <p:nvPr/>
        </p:nvCxnSpPr>
        <p:spPr>
          <a:xfrm rot="16200000">
            <a:off x="2992580" y="3742666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rot="16200000">
            <a:off x="2207512" y="43627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3" name="Straight Connector 632"/>
          <p:cNvCxnSpPr/>
          <p:nvPr/>
        </p:nvCxnSpPr>
        <p:spPr>
          <a:xfrm rot="16200000">
            <a:off x="2212088" y="38051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/>
          <p:nvPr/>
        </p:nvCxnSpPr>
        <p:spPr>
          <a:xfrm rot="16200000">
            <a:off x="1450087" y="434389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5" name="Straight Connector 634"/>
          <p:cNvCxnSpPr/>
          <p:nvPr/>
        </p:nvCxnSpPr>
        <p:spPr>
          <a:xfrm rot="16200000">
            <a:off x="1454663" y="378629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/>
          <p:nvPr/>
        </p:nvCxnSpPr>
        <p:spPr>
          <a:xfrm rot="16200000">
            <a:off x="706602" y="43334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7" name="Straight Connector 636"/>
          <p:cNvCxnSpPr/>
          <p:nvPr/>
        </p:nvCxnSpPr>
        <p:spPr>
          <a:xfrm rot="16200000">
            <a:off x="711178" y="37758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8" name="Straight Connector 637"/>
          <p:cNvCxnSpPr/>
          <p:nvPr/>
        </p:nvCxnSpPr>
        <p:spPr>
          <a:xfrm>
            <a:off x="1200706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9" name="Straight Connector 638"/>
          <p:cNvCxnSpPr/>
          <p:nvPr/>
        </p:nvCxnSpPr>
        <p:spPr>
          <a:xfrm>
            <a:off x="2170524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0" name="Straight Connector 639"/>
          <p:cNvCxnSpPr/>
          <p:nvPr/>
        </p:nvCxnSpPr>
        <p:spPr>
          <a:xfrm>
            <a:off x="3241942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1159142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2128960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>
            <a:off x="3200378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>
            <a:off x="1159142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>
            <a:off x="2128960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6" name="Straight Connector 645"/>
          <p:cNvCxnSpPr/>
          <p:nvPr/>
        </p:nvCxnSpPr>
        <p:spPr>
          <a:xfrm>
            <a:off x="3200378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47" name="Group 646"/>
          <p:cNvGrpSpPr/>
          <p:nvPr/>
        </p:nvGrpSpPr>
        <p:grpSpPr>
          <a:xfrm>
            <a:off x="966274" y="3175723"/>
            <a:ext cx="3537608" cy="374072"/>
            <a:chOff x="5555673" y="3503340"/>
            <a:chExt cx="3417455" cy="374072"/>
          </a:xfrm>
        </p:grpSpPr>
        <p:sp>
          <p:nvSpPr>
            <p:cNvPr id="648" name="Oval 647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9" name="Oval 648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0" name="Oval 649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1" name="Oval 650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2" name="Oval 651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72" name="Straight Connector 671"/>
          <p:cNvCxnSpPr/>
          <p:nvPr/>
        </p:nvCxnSpPr>
        <p:spPr>
          <a:xfrm>
            <a:off x="1160813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/>
          <p:nvPr/>
        </p:nvCxnSpPr>
        <p:spPr>
          <a:xfrm>
            <a:off x="2130631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>
            <a:off x="3202049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/>
          <p:nvPr/>
        </p:nvCxnSpPr>
        <p:spPr>
          <a:xfrm>
            <a:off x="1160813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77" name="Group 676"/>
          <p:cNvGrpSpPr/>
          <p:nvPr/>
        </p:nvGrpSpPr>
        <p:grpSpPr>
          <a:xfrm>
            <a:off x="954841" y="577357"/>
            <a:ext cx="3621836" cy="2192484"/>
            <a:chOff x="5624945" y="1273036"/>
            <a:chExt cx="2733014" cy="1759822"/>
          </a:xfrm>
        </p:grpSpPr>
        <p:sp>
          <p:nvSpPr>
            <p:cNvPr id="678" name="Oval 677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9" name="Oval 678"/>
            <p:cNvSpPr/>
            <p:nvPr/>
          </p:nvSpPr>
          <p:spPr>
            <a:xfrm>
              <a:off x="6210034" y="1305132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0" name="Oval 679"/>
            <p:cNvSpPr/>
            <p:nvPr/>
          </p:nvSpPr>
          <p:spPr>
            <a:xfrm>
              <a:off x="6794945" y="1301097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1" name="Oval 680"/>
            <p:cNvSpPr/>
            <p:nvPr/>
          </p:nvSpPr>
          <p:spPr>
            <a:xfrm>
              <a:off x="7988504" y="127303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2" name="Oval 681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3" name="Oval 682"/>
            <p:cNvSpPr/>
            <p:nvPr/>
          </p:nvSpPr>
          <p:spPr>
            <a:xfrm>
              <a:off x="6210034" y="197896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4" name="Oval 683"/>
            <p:cNvSpPr/>
            <p:nvPr/>
          </p:nvSpPr>
          <p:spPr>
            <a:xfrm>
              <a:off x="6794945" y="197493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5" name="Oval 684"/>
            <p:cNvSpPr/>
            <p:nvPr/>
          </p:nvSpPr>
          <p:spPr>
            <a:xfrm>
              <a:off x="7988504" y="194687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6" name="Oval 685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7" name="Oval 686"/>
            <p:cNvSpPr/>
            <p:nvPr/>
          </p:nvSpPr>
          <p:spPr>
            <a:xfrm>
              <a:off x="6210034" y="266874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8" name="Oval 687"/>
            <p:cNvSpPr/>
            <p:nvPr/>
          </p:nvSpPr>
          <p:spPr>
            <a:xfrm>
              <a:off x="6794945" y="2664707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9" name="Oval 688"/>
            <p:cNvSpPr/>
            <p:nvPr/>
          </p:nvSpPr>
          <p:spPr>
            <a:xfrm>
              <a:off x="7988504" y="2636648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92" name="Straight Connector 691"/>
          <p:cNvCxnSpPr/>
          <p:nvPr/>
        </p:nvCxnSpPr>
        <p:spPr>
          <a:xfrm>
            <a:off x="1159142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3" name="Straight Connector 692"/>
          <p:cNvCxnSpPr/>
          <p:nvPr/>
        </p:nvCxnSpPr>
        <p:spPr>
          <a:xfrm>
            <a:off x="2147620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5" name="Oval 694"/>
          <p:cNvSpPr/>
          <p:nvPr/>
        </p:nvSpPr>
        <p:spPr>
          <a:xfrm>
            <a:off x="3321220" y="588370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6" name="Oval 695"/>
          <p:cNvSpPr/>
          <p:nvPr/>
        </p:nvSpPr>
        <p:spPr>
          <a:xfrm>
            <a:off x="3321220" y="1427872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7" name="Oval 696"/>
          <p:cNvSpPr/>
          <p:nvPr/>
        </p:nvSpPr>
        <p:spPr>
          <a:xfrm>
            <a:off x="3321220" y="2287231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23" name="Group 722"/>
          <p:cNvGrpSpPr/>
          <p:nvPr/>
        </p:nvGrpSpPr>
        <p:grpSpPr>
          <a:xfrm>
            <a:off x="997302" y="3883904"/>
            <a:ext cx="3537608" cy="374072"/>
            <a:chOff x="5555673" y="3503340"/>
            <a:chExt cx="3417455" cy="374072"/>
          </a:xfrm>
        </p:grpSpPr>
        <p:sp>
          <p:nvSpPr>
            <p:cNvPr id="724" name="Oval 723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5" name="Oval 724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6" name="Oval 725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7" name="Oval 726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8" name="Oval 727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1006603" y="4595052"/>
            <a:ext cx="3537608" cy="374072"/>
            <a:chOff x="5555673" y="3503340"/>
            <a:chExt cx="3417455" cy="374072"/>
          </a:xfrm>
        </p:grpSpPr>
        <p:sp>
          <p:nvSpPr>
            <p:cNvPr id="730" name="Oval 729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1" name="Oval 730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2" name="Oval 731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3" name="Oval 732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4" name="Oval 733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517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/>
          <p:cNvCxnSpPr/>
          <p:nvPr/>
        </p:nvCxnSpPr>
        <p:spPr>
          <a:xfrm flipH="1">
            <a:off x="5467969" y="1236053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467970" y="2036214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437993" y="2946570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476960" y="3041915"/>
            <a:ext cx="309460" cy="6104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8541959" y="1276920"/>
            <a:ext cx="10631" cy="372988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450654" y="1208358"/>
            <a:ext cx="3134" cy="1835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6259162" y="2968331"/>
            <a:ext cx="188562" cy="6692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6437704" y="1133071"/>
            <a:ext cx="3134" cy="1835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>
            <a:off x="8008093" y="460664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>
            <a:off x="8012669" y="40490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>
            <a:off x="7236753" y="458872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>
            <a:off x="7241329" y="403112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>
            <a:off x="6456261" y="46512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>
            <a:off x="6460837" y="4093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>
            <a:off x="5698836" y="46323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>
            <a:off x="5703412" y="40747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>
            <a:off x="4955351" y="462186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>
            <a:off x="4959927" y="40642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449455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419273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490691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07891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377709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449127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07891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77709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449127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5444879" y="1325033"/>
            <a:ext cx="46181" cy="263736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5186219" y="1016355"/>
            <a:ext cx="3592422" cy="2164902"/>
            <a:chOff x="5624945" y="1309029"/>
            <a:chExt cx="2710818" cy="1737683"/>
          </a:xfrm>
        </p:grpSpPr>
        <p:sp>
          <p:nvSpPr>
            <p:cNvPr id="84" name="Oval 83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6386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/>
          </p:nvSpPr>
          <p:spPr>
            <a:xfrm>
              <a:off x="7148945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7966308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6386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/>
            <p:cNvSpPr/>
            <p:nvPr/>
          </p:nvSpPr>
          <p:spPr>
            <a:xfrm>
              <a:off x="7148945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7966308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6386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/>
            <p:cNvSpPr/>
            <p:nvPr/>
          </p:nvSpPr>
          <p:spPr>
            <a:xfrm>
              <a:off x="7148945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/>
            <p:cNvSpPr/>
            <p:nvPr/>
          </p:nvSpPr>
          <p:spPr>
            <a:xfrm>
              <a:off x="7966308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87818" y="3463089"/>
            <a:ext cx="3417455" cy="374072"/>
            <a:chOff x="5555673" y="3503340"/>
            <a:chExt cx="3417455" cy="374072"/>
          </a:xfrm>
        </p:grpSpPr>
        <p:sp>
          <p:nvSpPr>
            <p:cNvPr id="97" name="Oval 96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87818" y="4150780"/>
            <a:ext cx="3417455" cy="374072"/>
            <a:chOff x="5555673" y="3503340"/>
            <a:chExt cx="3417455" cy="374072"/>
          </a:xfrm>
        </p:grpSpPr>
        <p:sp>
          <p:nvSpPr>
            <p:cNvPr id="103" name="Oval 102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287818" y="4826700"/>
            <a:ext cx="3417455" cy="374072"/>
            <a:chOff x="5555673" y="3503340"/>
            <a:chExt cx="3417455" cy="374072"/>
          </a:xfrm>
        </p:grpSpPr>
        <p:sp>
          <p:nvSpPr>
            <p:cNvPr id="109" name="Oval 108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3137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426" y="2455824"/>
            <a:ext cx="2725148" cy="30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61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4398</TotalTime>
  <Words>2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cr458</dc:creator>
  <cp:lastModifiedBy>C R</cp:lastModifiedBy>
  <cp:revision>12</cp:revision>
  <dcterms:created xsi:type="dcterms:W3CDTF">2016-04-05T10:31:57Z</dcterms:created>
  <dcterms:modified xsi:type="dcterms:W3CDTF">2016-04-15T09:00:10Z</dcterms:modified>
</cp:coreProperties>
</file>