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79D2-A751-4577-9239-36F63FFE3A24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E7DE-77B1-4306-8F44-060B6305A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67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79D2-A751-4577-9239-36F63FFE3A24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E7DE-77B1-4306-8F44-060B6305A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75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79D2-A751-4577-9239-36F63FFE3A24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E7DE-77B1-4306-8F44-060B6305A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90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79D2-A751-4577-9239-36F63FFE3A24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E7DE-77B1-4306-8F44-060B6305A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82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79D2-A751-4577-9239-36F63FFE3A24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E7DE-77B1-4306-8F44-060B6305A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1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79D2-A751-4577-9239-36F63FFE3A24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E7DE-77B1-4306-8F44-060B6305A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2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79D2-A751-4577-9239-36F63FFE3A24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E7DE-77B1-4306-8F44-060B6305A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82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79D2-A751-4577-9239-36F63FFE3A24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E7DE-77B1-4306-8F44-060B6305A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80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79D2-A751-4577-9239-36F63FFE3A24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E7DE-77B1-4306-8F44-060B6305A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16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79D2-A751-4577-9239-36F63FFE3A24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E7DE-77B1-4306-8F44-060B6305A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63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79D2-A751-4577-9239-36F63FFE3A24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E7DE-77B1-4306-8F44-060B6305A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1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879D2-A751-4577-9239-36F63FFE3A24}" type="datetimeFigureOut">
              <a:rPr lang="en-GB" smtClean="0"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1E7DE-77B1-4306-8F44-060B6305A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67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82"/>
          <a:stretch/>
        </p:blipFill>
        <p:spPr>
          <a:xfrm>
            <a:off x="2576488" y="975556"/>
            <a:ext cx="2075723" cy="47544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17"/>
          <a:stretch/>
        </p:blipFill>
        <p:spPr>
          <a:xfrm>
            <a:off x="5591691" y="975556"/>
            <a:ext cx="1957459" cy="475448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2374232" y="794086"/>
            <a:ext cx="8021" cy="53981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1973179" y="5863390"/>
            <a:ext cx="28090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73179" y="609420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52211" y="5863390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V="1">
            <a:off x="5427421" y="794086"/>
            <a:ext cx="8021" cy="53981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026368" y="5863390"/>
            <a:ext cx="28090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26368" y="609420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05400" y="5863390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9888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5498"/>
            <a:ext cx="12192000" cy="2571404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6472732" y="1147011"/>
            <a:ext cx="3017756" cy="282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96" t="35748" r="51020" b="50839"/>
          <a:stretch/>
        </p:blipFill>
        <p:spPr>
          <a:xfrm rot="2344675">
            <a:off x="2616999" y="3654631"/>
            <a:ext cx="1021721" cy="3449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33146" y="3577389"/>
            <a:ext cx="8390412" cy="2109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3818022" y="3890211"/>
            <a:ext cx="1355557" cy="13167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276014" y="3994397"/>
            <a:ext cx="1084876" cy="11083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472732" y="4194639"/>
            <a:ext cx="697441" cy="7078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298765" y="4327172"/>
            <a:ext cx="409467" cy="4428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/>
          <p:cNvGrpSpPr/>
          <p:nvPr/>
        </p:nvGrpSpPr>
        <p:grpSpPr>
          <a:xfrm rot="10800000">
            <a:off x="7965297" y="3890211"/>
            <a:ext cx="3890210" cy="1316744"/>
            <a:chOff x="7965297" y="3890211"/>
            <a:chExt cx="3890210" cy="1316744"/>
          </a:xfrm>
        </p:grpSpPr>
        <p:sp>
          <p:nvSpPr>
            <p:cNvPr id="12" name="Oval 11"/>
            <p:cNvSpPr/>
            <p:nvPr/>
          </p:nvSpPr>
          <p:spPr>
            <a:xfrm>
              <a:off x="7965297" y="3890211"/>
              <a:ext cx="1355557" cy="13167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9423289" y="3994397"/>
              <a:ext cx="1084876" cy="11083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10620007" y="4194639"/>
              <a:ext cx="697441" cy="7078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11446040" y="4327172"/>
              <a:ext cx="409467" cy="44282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559277" y="2725565"/>
            <a:ext cx="5630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Tapering of the nanobeam holes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53747" y="611132"/>
            <a:ext cx="229003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200" dirty="0"/>
              <a:t>Mirror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80090" y="609696"/>
            <a:ext cx="17325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200" dirty="0"/>
              <a:t>Taper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10059" y="618422"/>
            <a:ext cx="132059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200" dirty="0"/>
              <a:t>Cavity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5967663" y="1306360"/>
            <a:ext cx="1900990" cy="107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7901581" y="1306304"/>
            <a:ext cx="860899" cy="0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852076" y="1147011"/>
            <a:ext cx="575998" cy="282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8882189" y="1306304"/>
            <a:ext cx="860899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5223492" y="3389320"/>
            <a:ext cx="2280006" cy="0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12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R</dc:creator>
  <cp:lastModifiedBy>C R</cp:lastModifiedBy>
  <cp:revision>4</cp:revision>
  <dcterms:created xsi:type="dcterms:W3CDTF">2017-03-08T15:14:58Z</dcterms:created>
  <dcterms:modified xsi:type="dcterms:W3CDTF">2017-03-08T16:46:42Z</dcterms:modified>
</cp:coreProperties>
</file>