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0" autoAdjust="0"/>
    <p:restoredTop sz="94660"/>
  </p:normalViewPr>
  <p:slideViewPr>
    <p:cSldViewPr snapToGrid="0">
      <p:cViewPr varScale="1">
        <p:scale>
          <a:sx n="77" d="100"/>
          <a:sy n="77" d="100"/>
        </p:scale>
        <p:origin x="3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47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8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20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32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03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6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8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6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1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21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8AD8F-B685-49B2-BA03-F32BD517C0C3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24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6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574180" y="2331793"/>
            <a:ext cx="2632947" cy="256906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23000">
                <a:schemeClr val="bg1">
                  <a:lumMod val="65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4026784" y="2784981"/>
            <a:ext cx="1732331" cy="166670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endCxn id="5" idx="4"/>
          </p:cNvCxnSpPr>
          <p:nvPr/>
        </p:nvCxnSpPr>
        <p:spPr>
          <a:xfrm>
            <a:off x="3801979" y="3850105"/>
            <a:ext cx="1088675" cy="105075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890653" y="3737811"/>
            <a:ext cx="1316474" cy="116304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197642" y="2486526"/>
            <a:ext cx="1009485" cy="125128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01979" y="4900860"/>
            <a:ext cx="2405148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5205663" y="4628147"/>
            <a:ext cx="208548" cy="272716"/>
          </a:xfrm>
          <a:custGeom>
            <a:avLst/>
            <a:gdLst>
              <a:gd name="connsiteX0" fmla="*/ 0 w 208548"/>
              <a:gd name="connsiteY0" fmla="*/ 0 h 272716"/>
              <a:gd name="connsiteX1" fmla="*/ 160421 w 208548"/>
              <a:gd name="connsiteY1" fmla="*/ 104274 h 272716"/>
              <a:gd name="connsiteX2" fmla="*/ 208548 w 208548"/>
              <a:gd name="connsiteY2" fmla="*/ 272716 h 272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548" h="272716">
                <a:moveTo>
                  <a:pt x="0" y="0"/>
                </a:moveTo>
                <a:cubicBezTo>
                  <a:pt x="62831" y="29410"/>
                  <a:pt x="125663" y="58821"/>
                  <a:pt x="160421" y="104274"/>
                </a:cubicBezTo>
                <a:cubicBezTo>
                  <a:pt x="195179" y="149727"/>
                  <a:pt x="201863" y="211221"/>
                  <a:pt x="208548" y="272716"/>
                </a:cubicBezTo>
              </a:path>
            </a:pathLst>
          </a:cu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5048158" y="4579839"/>
            <a:ext cx="55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θ</a:t>
            </a:r>
            <a:r>
              <a:rPr lang="en-GB" baseline="-25000" dirty="0" smtClean="0"/>
              <a:t>c</a:t>
            </a:r>
            <a:endParaRPr lang="en-GB" dirty="0"/>
          </a:p>
        </p:txBody>
      </p:sp>
      <p:cxnSp>
        <p:nvCxnSpPr>
          <p:cNvPr id="19" name="Straight Arrow Connector 18"/>
          <p:cNvCxnSpPr>
            <a:stCxn id="5" idx="2"/>
          </p:cNvCxnSpPr>
          <p:nvPr/>
        </p:nvCxnSpPr>
        <p:spPr>
          <a:xfrm flipV="1">
            <a:off x="3574180" y="3616326"/>
            <a:ext cx="1316473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154905" y="3200653"/>
            <a:ext cx="735747" cy="43097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91464" y="3583312"/>
            <a:ext cx="55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4417887" y="3077626"/>
            <a:ext cx="55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R</a:t>
            </a:r>
            <a:r>
              <a:rPr lang="en-GB" baseline="-25000" dirty="0" err="1" smtClean="0"/>
              <a:t>min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522778" y="3800991"/>
            <a:ext cx="389749" cy="11151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914171" y="4904373"/>
            <a:ext cx="1098082" cy="269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80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5415" y="145769"/>
            <a:ext cx="8205719" cy="5215503"/>
            <a:chOff x="225415" y="145769"/>
            <a:chExt cx="8205719" cy="5215503"/>
          </a:xfrm>
        </p:grpSpPr>
        <p:sp>
          <p:nvSpPr>
            <p:cNvPr id="6" name="Flowchart: Magnetic Disk 5"/>
            <p:cNvSpPr/>
            <p:nvPr/>
          </p:nvSpPr>
          <p:spPr>
            <a:xfrm>
              <a:off x="1520792" y="4339682"/>
              <a:ext cx="3792791" cy="1021590"/>
            </a:xfrm>
            <a:prstGeom prst="flowChartMagneticDisk">
              <a:avLst/>
            </a:prstGeom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Sample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 rot="20726285">
              <a:off x="3849508" y="3343996"/>
              <a:ext cx="4581626" cy="557334"/>
              <a:chOff x="4446871" y="2743200"/>
              <a:chExt cx="4581626" cy="395633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446872" y="2743200"/>
                <a:ext cx="4581625" cy="259882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Cantilever</a:t>
                </a:r>
                <a:endParaRPr lang="en-GB" dirty="0"/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 rot="10800000">
                <a:off x="4446871" y="3003081"/>
                <a:ext cx="200261" cy="135752"/>
              </a:xfrm>
              <a:prstGeom prst="triangle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" name="Straight Arrow Connector 9"/>
            <p:cNvCxnSpPr/>
            <p:nvPr/>
          </p:nvCxnSpPr>
          <p:spPr>
            <a:xfrm flipV="1">
              <a:off x="3945079" y="1884054"/>
              <a:ext cx="1308565" cy="201461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936865" y="2901142"/>
              <a:ext cx="2008214" cy="99752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5079077" y="571526"/>
              <a:ext cx="1363286" cy="1284316"/>
              <a:chOff x="4912822" y="640080"/>
              <a:chExt cx="1363286" cy="128431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912822" y="640080"/>
                <a:ext cx="681643" cy="64008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594465" y="644236"/>
                <a:ext cx="681643" cy="64008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912822" y="1284316"/>
                <a:ext cx="681643" cy="64008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594465" y="1280160"/>
                <a:ext cx="681643" cy="64008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383229" y="145769"/>
              <a:ext cx="3114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Four Quadrant Photodetector</a:t>
              </a:r>
              <a:endParaRPr lang="en-GB" dirty="0"/>
            </a:p>
          </p:txBody>
        </p:sp>
        <p:sp>
          <p:nvSpPr>
            <p:cNvPr id="23" name="Can 22"/>
            <p:cNvSpPr/>
            <p:nvPr/>
          </p:nvSpPr>
          <p:spPr>
            <a:xfrm rot="7275205">
              <a:off x="785577" y="1513336"/>
              <a:ext cx="614626" cy="1734949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88646" y="1655054"/>
              <a:ext cx="3114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Laser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8539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315793" y="1479418"/>
            <a:ext cx="1115877" cy="209897"/>
          </a:xfrm>
          <a:prstGeom prst="ellipse">
            <a:avLst/>
          </a:prstGeom>
          <a:solidFill>
            <a:srgbClr val="B2B2B2"/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3036822" y="2433233"/>
            <a:ext cx="1674661" cy="198894"/>
          </a:xfrm>
          <a:prstGeom prst="ellipse">
            <a:avLst/>
          </a:prstGeom>
          <a:solidFill>
            <a:schemeClr val="bg1">
              <a:lumMod val="65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534397" y="2500838"/>
            <a:ext cx="781396" cy="636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432512" y="2500838"/>
            <a:ext cx="781396" cy="636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318754" y="3376045"/>
            <a:ext cx="1113904" cy="1984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endCxn id="3" idx="2"/>
          </p:cNvCxnSpPr>
          <p:nvPr/>
        </p:nvCxnSpPr>
        <p:spPr>
          <a:xfrm flipH="1">
            <a:off x="3315793" y="1193800"/>
            <a:ext cx="557937" cy="390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3" idx="6"/>
          </p:cNvCxnSpPr>
          <p:nvPr/>
        </p:nvCxnSpPr>
        <p:spPr>
          <a:xfrm>
            <a:off x="3873730" y="1193800"/>
            <a:ext cx="557940" cy="390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636881" y="1211186"/>
            <a:ext cx="258017" cy="3892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73516" y="1243166"/>
            <a:ext cx="215899" cy="341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00457" y="1565758"/>
            <a:ext cx="1143303" cy="762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183656" y="1565757"/>
            <a:ext cx="1205680" cy="7625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664307" y="1539305"/>
            <a:ext cx="551679" cy="1025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552217" y="1565756"/>
            <a:ext cx="522074" cy="9669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868945" y="601133"/>
            <a:ext cx="25951" cy="367558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7" idx="0"/>
          </p:cNvCxnSpPr>
          <p:nvPr/>
        </p:nvCxnSpPr>
        <p:spPr>
          <a:xfrm>
            <a:off x="3583481" y="2532680"/>
            <a:ext cx="292225" cy="8433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7" idx="0"/>
          </p:cNvCxnSpPr>
          <p:nvPr/>
        </p:nvCxnSpPr>
        <p:spPr>
          <a:xfrm flipH="1">
            <a:off x="3875706" y="2549256"/>
            <a:ext cx="340280" cy="8267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315793" y="211667"/>
            <a:ext cx="130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Optic Axis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4484255" y="1354639"/>
            <a:ext cx="207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C1 lens (spot size)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428289" y="2585030"/>
            <a:ext cx="311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C2 lens (intensity)  + aperture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4526778" y="3290593"/>
            <a:ext cx="311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Specimen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629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5600" y="2734733"/>
            <a:ext cx="4826000" cy="8212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Thin Sample</a:t>
            </a:r>
            <a:endParaRPr lang="en-GB" dirty="0"/>
          </a:p>
        </p:txBody>
      </p:sp>
      <p:sp>
        <p:nvSpPr>
          <p:cNvPr id="5" name="Down Arrow 4"/>
          <p:cNvSpPr/>
          <p:nvPr/>
        </p:nvSpPr>
        <p:spPr>
          <a:xfrm>
            <a:off x="3615267" y="948267"/>
            <a:ext cx="423333" cy="1786466"/>
          </a:xfrm>
          <a:prstGeom prst="downArrow">
            <a:avLst/>
          </a:prstGeom>
          <a:gradFill flip="none" rotWithShape="1">
            <a:gsLst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Down Arrow 5"/>
          <p:cNvSpPr/>
          <p:nvPr/>
        </p:nvSpPr>
        <p:spPr>
          <a:xfrm rot="14064521">
            <a:off x="4617948" y="1414019"/>
            <a:ext cx="238120" cy="1547278"/>
          </a:xfrm>
          <a:prstGeom prst="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wn Arrow 6"/>
          <p:cNvSpPr/>
          <p:nvPr/>
        </p:nvSpPr>
        <p:spPr>
          <a:xfrm>
            <a:off x="3615266" y="3627966"/>
            <a:ext cx="423333" cy="1786466"/>
          </a:xfrm>
          <a:prstGeom prst="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 rot="19608613">
            <a:off x="4069702" y="3461674"/>
            <a:ext cx="423333" cy="1786466"/>
          </a:xfrm>
          <a:prstGeom prst="downArrow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7218879">
            <a:off x="4525341" y="2998357"/>
            <a:ext cx="423333" cy="1786466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00B05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032534" y="472344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Incident Beam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779433" y="1303488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Backscattered Electrons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653115" y="3820681"/>
            <a:ext cx="2497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High-angle (Rutherford) scattering 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947473" y="4725280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Bragg-scattering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017215" y="5403997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Direct Beam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59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6200" y="2764583"/>
            <a:ext cx="4826000" cy="8212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GB" dirty="0"/>
          </a:p>
        </p:txBody>
      </p:sp>
      <p:sp>
        <p:nvSpPr>
          <p:cNvPr id="5" name="Down Arrow 4"/>
          <p:cNvSpPr/>
          <p:nvPr/>
        </p:nvSpPr>
        <p:spPr>
          <a:xfrm>
            <a:off x="3606765" y="736600"/>
            <a:ext cx="423333" cy="2536981"/>
          </a:xfrm>
          <a:prstGeom prst="downArrow">
            <a:avLst/>
          </a:prstGeom>
          <a:gradFill flip="none" rotWithShape="1">
            <a:gsLst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Down Arrow 5"/>
          <p:cNvSpPr/>
          <p:nvPr/>
        </p:nvSpPr>
        <p:spPr>
          <a:xfrm rot="14064521">
            <a:off x="4617948" y="1414019"/>
            <a:ext cx="238120" cy="1547278"/>
          </a:xfrm>
          <a:prstGeom prst="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wn Arrow 6"/>
          <p:cNvSpPr/>
          <p:nvPr/>
        </p:nvSpPr>
        <p:spPr>
          <a:xfrm rot="4350412">
            <a:off x="2792815" y="2799569"/>
            <a:ext cx="423333" cy="1786466"/>
          </a:xfrm>
          <a:prstGeom prst="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 rot="17412897">
            <a:off x="4450416" y="2819367"/>
            <a:ext cx="423333" cy="1786466"/>
          </a:xfrm>
          <a:prstGeom prst="downArrow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6200000">
            <a:off x="4468642" y="2571973"/>
            <a:ext cx="257514" cy="1540933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00B05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155448" y="313494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Incident Beam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779433" y="1303488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Secondary Electrons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653115" y="3820681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Characteristic X-rays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996230" y="2913051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Phonons + </a:t>
            </a:r>
            <a:r>
              <a:rPr lang="en-GB" dirty="0" err="1" smtClean="0"/>
              <a:t>Plasmons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253065" y="4104846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Brehmsstrahlung</a:t>
            </a:r>
            <a:r>
              <a:rPr lang="en-GB" dirty="0" smtClean="0"/>
              <a:t> X-rays</a:t>
            </a:r>
            <a:endParaRPr lang="en-GB" dirty="0"/>
          </a:p>
        </p:txBody>
      </p:sp>
      <p:sp>
        <p:nvSpPr>
          <p:cNvPr id="15" name="Down Arrow 14"/>
          <p:cNvSpPr/>
          <p:nvPr/>
        </p:nvSpPr>
        <p:spPr>
          <a:xfrm rot="18896348" flipV="1">
            <a:off x="2182564" y="1524477"/>
            <a:ext cx="324200" cy="1572293"/>
          </a:xfrm>
          <a:prstGeom prst="downArrow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68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969617" y="1118821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Cathodoluminescence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569399" y="2853095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Electron-hole pairs</a:t>
            </a:r>
            <a:endParaRPr lang="en-GB" dirty="0"/>
          </a:p>
        </p:txBody>
      </p:sp>
      <p:sp>
        <p:nvSpPr>
          <p:cNvPr id="19" name="Down Arrow 18"/>
          <p:cNvSpPr/>
          <p:nvPr/>
        </p:nvSpPr>
        <p:spPr>
          <a:xfrm rot="16200000" flipV="1">
            <a:off x="2859481" y="2570939"/>
            <a:ext cx="261504" cy="1566330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00B05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Down Arrow 19"/>
          <p:cNvSpPr/>
          <p:nvPr/>
        </p:nvSpPr>
        <p:spPr>
          <a:xfrm>
            <a:off x="3615266" y="3627966"/>
            <a:ext cx="423333" cy="1786466"/>
          </a:xfrm>
          <a:prstGeom prst="down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57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860472" y="1462880"/>
            <a:ext cx="5949142" cy="984328"/>
            <a:chOff x="6553200" y="964277"/>
            <a:chExt cx="6162502" cy="98090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936" b="32657"/>
            <a:stretch/>
          </p:blipFill>
          <p:spPr>
            <a:xfrm>
              <a:off x="6553200" y="964277"/>
              <a:ext cx="6162502" cy="980901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6553200" y="1067977"/>
              <a:ext cx="241069" cy="3202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4815" y="1163782"/>
            <a:ext cx="5029200" cy="2477192"/>
            <a:chOff x="116378" y="963859"/>
            <a:chExt cx="6162502" cy="287662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801"/>
            <a:stretch/>
          </p:blipFill>
          <p:spPr>
            <a:xfrm>
              <a:off x="116378" y="1067977"/>
              <a:ext cx="6162502" cy="2772503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116378" y="963859"/>
              <a:ext cx="241069" cy="3202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Rectangle 9"/>
          <p:cNvSpPr/>
          <p:nvPr/>
        </p:nvSpPr>
        <p:spPr>
          <a:xfrm>
            <a:off x="1388225" y="1911927"/>
            <a:ext cx="2527070" cy="5352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ight Arrow 22"/>
          <p:cNvSpPr/>
          <p:nvPr/>
        </p:nvSpPr>
        <p:spPr>
          <a:xfrm>
            <a:off x="5104015" y="2078182"/>
            <a:ext cx="623454" cy="26600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72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8518" y="2423077"/>
            <a:ext cx="4276725" cy="2647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333" y="1905359"/>
            <a:ext cx="5729185" cy="316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2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782784" cy="33224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98481" y="2817394"/>
            <a:ext cx="483461" cy="970835"/>
          </a:xfrm>
          <a:prstGeom prst="rect">
            <a:avLst/>
          </a:prstGeom>
          <a:noFill/>
          <a:ln w="412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31038" y="2781274"/>
            <a:ext cx="0" cy="1031756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13995" y="3788229"/>
            <a:ext cx="8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GB" sz="2400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GB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66428" y="2889700"/>
            <a:ext cx="93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GB" sz="2400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GB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-480000">
            <a:off x="1933886" y="3882074"/>
            <a:ext cx="612648" cy="82340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2186" y="2941163"/>
            <a:ext cx="471340" cy="118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673" y="974546"/>
            <a:ext cx="6096851" cy="4753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57164" y="1870364"/>
            <a:ext cx="307571" cy="4821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25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2327563" y="1429788"/>
            <a:ext cx="390698" cy="3990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078480" y="1429787"/>
            <a:ext cx="390698" cy="3990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785061" y="1429787"/>
            <a:ext cx="390698" cy="3990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535978" y="1429786"/>
            <a:ext cx="390698" cy="399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2327563" y="2139141"/>
            <a:ext cx="390698" cy="3990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078480" y="2139140"/>
            <a:ext cx="390698" cy="3990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785061" y="2139140"/>
            <a:ext cx="390698" cy="3990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535978" y="2139139"/>
            <a:ext cx="390698" cy="3990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2327563" y="2848494"/>
            <a:ext cx="390698" cy="3990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078480" y="2848493"/>
            <a:ext cx="390698" cy="3990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785061" y="2848493"/>
            <a:ext cx="390698" cy="3990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535978" y="2848492"/>
            <a:ext cx="390698" cy="3990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2327563" y="3557847"/>
            <a:ext cx="390698" cy="3990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078480" y="3557846"/>
            <a:ext cx="390698" cy="3990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785061" y="3557846"/>
            <a:ext cx="390698" cy="39901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535978" y="3557845"/>
            <a:ext cx="390698" cy="39901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342014" y="2626817"/>
            <a:ext cx="105295" cy="10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2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2" name="Straight Connector 721"/>
          <p:cNvCxnSpPr/>
          <p:nvPr/>
        </p:nvCxnSpPr>
        <p:spPr>
          <a:xfrm flipV="1">
            <a:off x="1235616" y="622199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1" name="Straight Connector 720"/>
          <p:cNvCxnSpPr/>
          <p:nvPr/>
        </p:nvCxnSpPr>
        <p:spPr>
          <a:xfrm flipV="1">
            <a:off x="1989409" y="756895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0" name="Straight Connector 719"/>
          <p:cNvCxnSpPr/>
          <p:nvPr/>
        </p:nvCxnSpPr>
        <p:spPr>
          <a:xfrm flipV="1">
            <a:off x="2742531" y="846589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9" name="Straight Connector 718"/>
          <p:cNvCxnSpPr/>
          <p:nvPr/>
        </p:nvCxnSpPr>
        <p:spPr>
          <a:xfrm flipV="1">
            <a:off x="3532863" y="812760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7" name="Straight Connector 716"/>
          <p:cNvCxnSpPr/>
          <p:nvPr/>
        </p:nvCxnSpPr>
        <p:spPr>
          <a:xfrm flipV="1">
            <a:off x="4313360" y="876705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0" name="Straight Connector 689"/>
          <p:cNvCxnSpPr/>
          <p:nvPr/>
        </p:nvCxnSpPr>
        <p:spPr>
          <a:xfrm>
            <a:off x="2130631" y="91765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1" name="Straight Connector 690"/>
          <p:cNvCxnSpPr/>
          <p:nvPr/>
        </p:nvCxnSpPr>
        <p:spPr>
          <a:xfrm>
            <a:off x="3202049" y="91765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4" name="Straight Connector 693"/>
          <p:cNvCxnSpPr/>
          <p:nvPr/>
        </p:nvCxnSpPr>
        <p:spPr>
          <a:xfrm>
            <a:off x="3200378" y="1659750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0" name="Straight Connector 559"/>
          <p:cNvCxnSpPr/>
          <p:nvPr/>
        </p:nvCxnSpPr>
        <p:spPr>
          <a:xfrm rot="16200000">
            <a:off x="8008093" y="460664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1" name="Straight Connector 560"/>
          <p:cNvCxnSpPr/>
          <p:nvPr/>
        </p:nvCxnSpPr>
        <p:spPr>
          <a:xfrm rot="16200000">
            <a:off x="8012669" y="40490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8" name="Straight Connector 557"/>
          <p:cNvCxnSpPr/>
          <p:nvPr/>
        </p:nvCxnSpPr>
        <p:spPr>
          <a:xfrm rot="16200000">
            <a:off x="7236753" y="458872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9" name="Straight Connector 558"/>
          <p:cNvCxnSpPr/>
          <p:nvPr/>
        </p:nvCxnSpPr>
        <p:spPr>
          <a:xfrm rot="16200000">
            <a:off x="7241329" y="403112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/>
          <p:nvPr/>
        </p:nvCxnSpPr>
        <p:spPr>
          <a:xfrm rot="16200000">
            <a:off x="6456261" y="465120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 rot="16200000">
            <a:off x="6460837" y="4093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/>
          <p:nvPr/>
        </p:nvCxnSpPr>
        <p:spPr>
          <a:xfrm rot="16200000">
            <a:off x="5698836" y="46323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/>
          <p:nvPr/>
        </p:nvCxnSpPr>
        <p:spPr>
          <a:xfrm rot="16200000">
            <a:off x="5703412" y="407475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2" name="Straight Connector 551"/>
          <p:cNvCxnSpPr/>
          <p:nvPr/>
        </p:nvCxnSpPr>
        <p:spPr>
          <a:xfrm rot="16200000">
            <a:off x="4955351" y="462186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/>
          <p:nvPr/>
        </p:nvCxnSpPr>
        <p:spPr>
          <a:xfrm rot="16200000">
            <a:off x="4959927" y="40642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9" name="Straight Connector 548"/>
          <p:cNvCxnSpPr/>
          <p:nvPr/>
        </p:nvCxnSpPr>
        <p:spPr>
          <a:xfrm>
            <a:off x="5449455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0" name="Straight Connector 549"/>
          <p:cNvCxnSpPr/>
          <p:nvPr/>
        </p:nvCxnSpPr>
        <p:spPr>
          <a:xfrm>
            <a:off x="6419273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/>
          <p:nvPr/>
        </p:nvCxnSpPr>
        <p:spPr>
          <a:xfrm>
            <a:off x="7490691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6" name="Straight Connector 545"/>
          <p:cNvCxnSpPr/>
          <p:nvPr/>
        </p:nvCxnSpPr>
        <p:spPr>
          <a:xfrm>
            <a:off x="5407891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7" name="Straight Connector 546"/>
          <p:cNvCxnSpPr/>
          <p:nvPr/>
        </p:nvCxnSpPr>
        <p:spPr>
          <a:xfrm>
            <a:off x="6377709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8" name="Straight Connector 547"/>
          <p:cNvCxnSpPr/>
          <p:nvPr/>
        </p:nvCxnSpPr>
        <p:spPr>
          <a:xfrm>
            <a:off x="7449127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3" name="Straight Connector 542"/>
          <p:cNvCxnSpPr/>
          <p:nvPr/>
        </p:nvCxnSpPr>
        <p:spPr>
          <a:xfrm>
            <a:off x="5407891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4" name="Straight Connector 543"/>
          <p:cNvCxnSpPr/>
          <p:nvPr/>
        </p:nvCxnSpPr>
        <p:spPr>
          <a:xfrm>
            <a:off x="6377709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5" name="Straight Connector 544"/>
          <p:cNvCxnSpPr/>
          <p:nvPr/>
        </p:nvCxnSpPr>
        <p:spPr>
          <a:xfrm>
            <a:off x="7449127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 rot="16200000">
            <a:off x="7920184" y="201434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/>
          <p:nvPr/>
        </p:nvCxnSpPr>
        <p:spPr>
          <a:xfrm rot="16200000">
            <a:off x="7924760" y="145674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1" name="Straight Connector 540"/>
          <p:cNvCxnSpPr/>
          <p:nvPr/>
        </p:nvCxnSpPr>
        <p:spPr>
          <a:xfrm rot="16200000">
            <a:off x="6937953" y="198542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2" name="Straight Connector 541"/>
          <p:cNvCxnSpPr/>
          <p:nvPr/>
        </p:nvCxnSpPr>
        <p:spPr>
          <a:xfrm rot="16200000">
            <a:off x="6933377" y="132503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7" name="Straight Connector 536"/>
          <p:cNvCxnSpPr/>
          <p:nvPr/>
        </p:nvCxnSpPr>
        <p:spPr>
          <a:xfrm rot="16200000">
            <a:off x="5900553" y="19924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8" name="Straight Connector 537"/>
          <p:cNvCxnSpPr/>
          <p:nvPr/>
        </p:nvCxnSpPr>
        <p:spPr>
          <a:xfrm rot="16200000">
            <a:off x="5905129" y="143485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/>
          <p:nvPr/>
        </p:nvCxnSpPr>
        <p:spPr>
          <a:xfrm rot="16200000">
            <a:off x="4909170" y="186074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/>
          <p:nvPr/>
        </p:nvCxnSpPr>
        <p:spPr>
          <a:xfrm>
            <a:off x="5449455" y="259541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/>
          <p:nvPr/>
        </p:nvCxnSpPr>
        <p:spPr>
          <a:xfrm>
            <a:off x="6419273" y="259541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4" name="Straight Connector 533"/>
          <p:cNvCxnSpPr/>
          <p:nvPr/>
        </p:nvCxnSpPr>
        <p:spPr>
          <a:xfrm>
            <a:off x="7490691" y="259541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/>
          <p:nvPr/>
        </p:nvCxnSpPr>
        <p:spPr>
          <a:xfrm rot="16200000">
            <a:off x="4913746" y="130314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>
            <a:off x="5449455" y="89592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95" name="Group 294"/>
          <p:cNvGrpSpPr/>
          <p:nvPr/>
        </p:nvGrpSpPr>
        <p:grpSpPr>
          <a:xfrm>
            <a:off x="5186219" y="665019"/>
            <a:ext cx="3519054" cy="2164902"/>
            <a:chOff x="5624945" y="1309029"/>
            <a:chExt cx="2655455" cy="1737683"/>
          </a:xfrm>
        </p:grpSpPr>
        <p:sp>
          <p:nvSpPr>
            <p:cNvPr id="265" name="Oval 264"/>
            <p:cNvSpPr/>
            <p:nvPr/>
          </p:nvSpPr>
          <p:spPr>
            <a:xfrm>
              <a:off x="5624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6" name="Oval 265"/>
            <p:cNvSpPr/>
            <p:nvPr/>
          </p:nvSpPr>
          <p:spPr>
            <a:xfrm>
              <a:off x="6386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7" name="Oval 266"/>
            <p:cNvSpPr/>
            <p:nvPr/>
          </p:nvSpPr>
          <p:spPr>
            <a:xfrm>
              <a:off x="7148945" y="132288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8" name="Oval 267"/>
            <p:cNvSpPr/>
            <p:nvPr/>
          </p:nvSpPr>
          <p:spPr>
            <a:xfrm>
              <a:off x="7910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9" name="Oval 268"/>
            <p:cNvSpPr/>
            <p:nvPr/>
          </p:nvSpPr>
          <p:spPr>
            <a:xfrm>
              <a:off x="5624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0" name="Oval 269"/>
            <p:cNvSpPr/>
            <p:nvPr/>
          </p:nvSpPr>
          <p:spPr>
            <a:xfrm>
              <a:off x="6386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1" name="Oval 270"/>
            <p:cNvSpPr/>
            <p:nvPr/>
          </p:nvSpPr>
          <p:spPr>
            <a:xfrm>
              <a:off x="7148945" y="199672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2" name="Oval 271"/>
            <p:cNvSpPr/>
            <p:nvPr/>
          </p:nvSpPr>
          <p:spPr>
            <a:xfrm>
              <a:off x="7910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3" name="Oval 272"/>
            <p:cNvSpPr/>
            <p:nvPr/>
          </p:nvSpPr>
          <p:spPr>
            <a:xfrm>
              <a:off x="5624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4" name="Oval 273"/>
            <p:cNvSpPr/>
            <p:nvPr/>
          </p:nvSpPr>
          <p:spPr>
            <a:xfrm>
              <a:off x="6386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5" name="Oval 274"/>
            <p:cNvSpPr/>
            <p:nvPr/>
          </p:nvSpPr>
          <p:spPr>
            <a:xfrm>
              <a:off x="7148945" y="2686494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Oval 275"/>
            <p:cNvSpPr/>
            <p:nvPr/>
          </p:nvSpPr>
          <p:spPr>
            <a:xfrm>
              <a:off x="7910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5287818" y="3463089"/>
            <a:ext cx="3417455" cy="374072"/>
            <a:chOff x="5555673" y="3503340"/>
            <a:chExt cx="3417455" cy="374072"/>
          </a:xfrm>
        </p:grpSpPr>
        <p:sp>
          <p:nvSpPr>
            <p:cNvPr id="277" name="Oval 276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8" name="Oval 277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9" name="Oval 278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0" name="Oval 279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1" name="Oval 280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5287818" y="4150780"/>
            <a:ext cx="3417455" cy="374072"/>
            <a:chOff x="5555673" y="3503340"/>
            <a:chExt cx="3417455" cy="374072"/>
          </a:xfrm>
        </p:grpSpPr>
        <p:sp>
          <p:nvSpPr>
            <p:cNvPr id="284" name="Oval 283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5" name="Oval 284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6" name="Oval 285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7" name="Oval 286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8" name="Oval 287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5287818" y="4826700"/>
            <a:ext cx="3417455" cy="374072"/>
            <a:chOff x="5555673" y="3503340"/>
            <a:chExt cx="3417455" cy="374072"/>
          </a:xfrm>
        </p:grpSpPr>
        <p:sp>
          <p:nvSpPr>
            <p:cNvPr id="290" name="Oval 289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1" name="Oval 290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2" name="Oval 291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3" name="Oval 292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4" name="Oval 293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6" name="Down Arrow 295"/>
          <p:cNvSpPr/>
          <p:nvPr/>
        </p:nvSpPr>
        <p:spPr>
          <a:xfrm>
            <a:off x="6869545" y="2674619"/>
            <a:ext cx="254000" cy="638587"/>
          </a:xfrm>
          <a:prstGeom prst="downArrow">
            <a:avLst/>
          </a:prstGeom>
          <a:effectLst>
            <a:reflection blurRad="6350" stA="50000" endA="300" endPos="90000" dir="5400000" sy="-100000" algn="bl" rotWithShape="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6" name="Straight Connector 525"/>
          <p:cNvCxnSpPr/>
          <p:nvPr/>
        </p:nvCxnSpPr>
        <p:spPr>
          <a:xfrm>
            <a:off x="6419273" y="89592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7" name="Straight Connector 526"/>
          <p:cNvCxnSpPr/>
          <p:nvPr/>
        </p:nvCxnSpPr>
        <p:spPr>
          <a:xfrm>
            <a:off x="7490691" y="89592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9" name="Straight Connector 528"/>
          <p:cNvCxnSpPr/>
          <p:nvPr/>
        </p:nvCxnSpPr>
        <p:spPr>
          <a:xfrm>
            <a:off x="5449455" y="174105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>
            <a:off x="6419273" y="174105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1" name="Straight Connector 530"/>
          <p:cNvCxnSpPr/>
          <p:nvPr/>
        </p:nvCxnSpPr>
        <p:spPr>
          <a:xfrm>
            <a:off x="7490691" y="174105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0" name="Straight Connector 629"/>
          <p:cNvCxnSpPr/>
          <p:nvPr/>
        </p:nvCxnSpPr>
        <p:spPr>
          <a:xfrm rot="16200000">
            <a:off x="2988004" y="430026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1" name="Straight Connector 630"/>
          <p:cNvCxnSpPr/>
          <p:nvPr/>
        </p:nvCxnSpPr>
        <p:spPr>
          <a:xfrm rot="16200000">
            <a:off x="2992580" y="3742666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rot="16200000">
            <a:off x="2207512" y="43627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3" name="Straight Connector 632"/>
          <p:cNvCxnSpPr/>
          <p:nvPr/>
        </p:nvCxnSpPr>
        <p:spPr>
          <a:xfrm rot="16200000">
            <a:off x="2212088" y="380515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4" name="Straight Connector 633"/>
          <p:cNvCxnSpPr/>
          <p:nvPr/>
        </p:nvCxnSpPr>
        <p:spPr>
          <a:xfrm rot="16200000">
            <a:off x="1450087" y="434389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5" name="Straight Connector 634"/>
          <p:cNvCxnSpPr/>
          <p:nvPr/>
        </p:nvCxnSpPr>
        <p:spPr>
          <a:xfrm rot="16200000">
            <a:off x="1454663" y="378629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6" name="Straight Connector 635"/>
          <p:cNvCxnSpPr/>
          <p:nvPr/>
        </p:nvCxnSpPr>
        <p:spPr>
          <a:xfrm rot="16200000">
            <a:off x="706602" y="433340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7" name="Straight Connector 636"/>
          <p:cNvCxnSpPr/>
          <p:nvPr/>
        </p:nvCxnSpPr>
        <p:spPr>
          <a:xfrm rot="16200000">
            <a:off x="711178" y="37758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8" name="Straight Connector 637"/>
          <p:cNvCxnSpPr/>
          <p:nvPr/>
        </p:nvCxnSpPr>
        <p:spPr>
          <a:xfrm>
            <a:off x="1200706" y="473220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9" name="Straight Connector 638"/>
          <p:cNvCxnSpPr/>
          <p:nvPr/>
        </p:nvCxnSpPr>
        <p:spPr>
          <a:xfrm>
            <a:off x="2170524" y="473220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0" name="Straight Connector 639"/>
          <p:cNvCxnSpPr/>
          <p:nvPr/>
        </p:nvCxnSpPr>
        <p:spPr>
          <a:xfrm>
            <a:off x="3241942" y="473220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1159142" y="4088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2" name="Straight Connector 641"/>
          <p:cNvCxnSpPr/>
          <p:nvPr/>
        </p:nvCxnSpPr>
        <p:spPr>
          <a:xfrm>
            <a:off x="2128960" y="4088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>
            <a:off x="3200378" y="4088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>
            <a:off x="1159142" y="336859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>
            <a:off x="2128960" y="336859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6" name="Straight Connector 645"/>
          <p:cNvCxnSpPr/>
          <p:nvPr/>
        </p:nvCxnSpPr>
        <p:spPr>
          <a:xfrm>
            <a:off x="3200378" y="336859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647" name="Group 646"/>
          <p:cNvGrpSpPr/>
          <p:nvPr/>
        </p:nvGrpSpPr>
        <p:grpSpPr>
          <a:xfrm>
            <a:off x="966274" y="3175723"/>
            <a:ext cx="3537608" cy="374072"/>
            <a:chOff x="5555673" y="3503340"/>
            <a:chExt cx="3417455" cy="374072"/>
          </a:xfrm>
        </p:grpSpPr>
        <p:sp>
          <p:nvSpPr>
            <p:cNvPr id="648" name="Oval 647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9" name="Oval 648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0" name="Oval 649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1" name="Oval 650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2" name="Oval 651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72" name="Straight Connector 671"/>
          <p:cNvCxnSpPr/>
          <p:nvPr/>
        </p:nvCxnSpPr>
        <p:spPr>
          <a:xfrm>
            <a:off x="1160813" y="261714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3" name="Straight Connector 672"/>
          <p:cNvCxnSpPr/>
          <p:nvPr/>
        </p:nvCxnSpPr>
        <p:spPr>
          <a:xfrm>
            <a:off x="2130631" y="261714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4" name="Straight Connector 673"/>
          <p:cNvCxnSpPr/>
          <p:nvPr/>
        </p:nvCxnSpPr>
        <p:spPr>
          <a:xfrm>
            <a:off x="3202049" y="261714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6" name="Straight Connector 675"/>
          <p:cNvCxnSpPr/>
          <p:nvPr/>
        </p:nvCxnSpPr>
        <p:spPr>
          <a:xfrm>
            <a:off x="1160813" y="91765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677" name="Group 676"/>
          <p:cNvGrpSpPr/>
          <p:nvPr/>
        </p:nvGrpSpPr>
        <p:grpSpPr>
          <a:xfrm>
            <a:off x="954841" y="577357"/>
            <a:ext cx="3621836" cy="2192484"/>
            <a:chOff x="5624945" y="1273036"/>
            <a:chExt cx="2733014" cy="1759822"/>
          </a:xfrm>
        </p:grpSpPr>
        <p:sp>
          <p:nvSpPr>
            <p:cNvPr id="678" name="Oval 677"/>
            <p:cNvSpPr/>
            <p:nvPr/>
          </p:nvSpPr>
          <p:spPr>
            <a:xfrm>
              <a:off x="5624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9" name="Oval 678"/>
            <p:cNvSpPr/>
            <p:nvPr/>
          </p:nvSpPr>
          <p:spPr>
            <a:xfrm>
              <a:off x="6210034" y="1305132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0" name="Oval 679"/>
            <p:cNvSpPr/>
            <p:nvPr/>
          </p:nvSpPr>
          <p:spPr>
            <a:xfrm>
              <a:off x="6794945" y="1301097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1" name="Oval 680"/>
            <p:cNvSpPr/>
            <p:nvPr/>
          </p:nvSpPr>
          <p:spPr>
            <a:xfrm>
              <a:off x="7988504" y="127303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2" name="Oval 681"/>
            <p:cNvSpPr/>
            <p:nvPr/>
          </p:nvSpPr>
          <p:spPr>
            <a:xfrm>
              <a:off x="5624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3" name="Oval 682"/>
            <p:cNvSpPr/>
            <p:nvPr/>
          </p:nvSpPr>
          <p:spPr>
            <a:xfrm>
              <a:off x="6210034" y="197896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4" name="Oval 683"/>
            <p:cNvSpPr/>
            <p:nvPr/>
          </p:nvSpPr>
          <p:spPr>
            <a:xfrm>
              <a:off x="6794945" y="197493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5" name="Oval 684"/>
            <p:cNvSpPr/>
            <p:nvPr/>
          </p:nvSpPr>
          <p:spPr>
            <a:xfrm>
              <a:off x="7988504" y="1946874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6" name="Oval 685"/>
            <p:cNvSpPr/>
            <p:nvPr/>
          </p:nvSpPr>
          <p:spPr>
            <a:xfrm>
              <a:off x="5624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7" name="Oval 686"/>
            <p:cNvSpPr/>
            <p:nvPr/>
          </p:nvSpPr>
          <p:spPr>
            <a:xfrm>
              <a:off x="6210034" y="266874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8" name="Oval 687"/>
            <p:cNvSpPr/>
            <p:nvPr/>
          </p:nvSpPr>
          <p:spPr>
            <a:xfrm>
              <a:off x="6794945" y="2664707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9" name="Oval 688"/>
            <p:cNvSpPr/>
            <p:nvPr/>
          </p:nvSpPr>
          <p:spPr>
            <a:xfrm>
              <a:off x="7988504" y="2636648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92" name="Straight Connector 691"/>
          <p:cNvCxnSpPr/>
          <p:nvPr/>
        </p:nvCxnSpPr>
        <p:spPr>
          <a:xfrm>
            <a:off x="1159142" y="1659750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3" name="Straight Connector 692"/>
          <p:cNvCxnSpPr/>
          <p:nvPr/>
        </p:nvCxnSpPr>
        <p:spPr>
          <a:xfrm>
            <a:off x="2147620" y="1659750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5" name="Oval 694"/>
          <p:cNvSpPr/>
          <p:nvPr/>
        </p:nvSpPr>
        <p:spPr>
          <a:xfrm>
            <a:off x="3321220" y="588370"/>
            <a:ext cx="489608" cy="4487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6" name="Oval 695"/>
          <p:cNvSpPr/>
          <p:nvPr/>
        </p:nvSpPr>
        <p:spPr>
          <a:xfrm>
            <a:off x="3321220" y="1427872"/>
            <a:ext cx="489608" cy="4487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7" name="Oval 696"/>
          <p:cNvSpPr/>
          <p:nvPr/>
        </p:nvSpPr>
        <p:spPr>
          <a:xfrm>
            <a:off x="3321220" y="2287231"/>
            <a:ext cx="489608" cy="4487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23" name="Group 722"/>
          <p:cNvGrpSpPr/>
          <p:nvPr/>
        </p:nvGrpSpPr>
        <p:grpSpPr>
          <a:xfrm>
            <a:off x="997302" y="3883904"/>
            <a:ext cx="3537608" cy="374072"/>
            <a:chOff x="5555673" y="3503340"/>
            <a:chExt cx="3417455" cy="374072"/>
          </a:xfrm>
        </p:grpSpPr>
        <p:sp>
          <p:nvSpPr>
            <p:cNvPr id="724" name="Oval 723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5" name="Oval 724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6" name="Oval 725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7" name="Oval 726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8" name="Oval 727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9" name="Group 728"/>
          <p:cNvGrpSpPr/>
          <p:nvPr/>
        </p:nvGrpSpPr>
        <p:grpSpPr>
          <a:xfrm>
            <a:off x="1006603" y="4595052"/>
            <a:ext cx="3537608" cy="374072"/>
            <a:chOff x="5555673" y="3503340"/>
            <a:chExt cx="3417455" cy="374072"/>
          </a:xfrm>
        </p:grpSpPr>
        <p:sp>
          <p:nvSpPr>
            <p:cNvPr id="730" name="Oval 729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1" name="Oval 730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2" name="Oval 731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3" name="Oval 732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4" name="Oval 733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8517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traight Connector 132"/>
          <p:cNvCxnSpPr/>
          <p:nvPr/>
        </p:nvCxnSpPr>
        <p:spPr>
          <a:xfrm flipH="1">
            <a:off x="5467969" y="1236053"/>
            <a:ext cx="2956597" cy="327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5467970" y="2036214"/>
            <a:ext cx="2956597" cy="327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5437993" y="2946570"/>
            <a:ext cx="2956597" cy="327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476960" y="3041915"/>
            <a:ext cx="309460" cy="61049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8541959" y="1276920"/>
            <a:ext cx="10631" cy="372988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 flipV="1">
            <a:off x="7450654" y="1208358"/>
            <a:ext cx="3134" cy="183526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6259162" y="2968331"/>
            <a:ext cx="188562" cy="66927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6437704" y="1133071"/>
            <a:ext cx="3134" cy="183526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>
            <a:off x="8008093" y="460664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6200000">
            <a:off x="8012669" y="40490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6200000">
            <a:off x="7236753" y="458872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6200000">
            <a:off x="7241329" y="403112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6200000">
            <a:off x="6456261" y="465120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6200000">
            <a:off x="6460837" y="4093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6200000">
            <a:off x="5698836" y="46323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>
            <a:off x="5703412" y="407475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>
            <a:off x="4955351" y="462186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6200000">
            <a:off x="4959927" y="40642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449455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419273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490691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407891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377709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449127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407891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377709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449127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5444879" y="1325033"/>
            <a:ext cx="46181" cy="263736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5186219" y="1016355"/>
            <a:ext cx="3592422" cy="2164902"/>
            <a:chOff x="5624945" y="1309029"/>
            <a:chExt cx="2710818" cy="1737683"/>
          </a:xfrm>
        </p:grpSpPr>
        <p:sp>
          <p:nvSpPr>
            <p:cNvPr id="84" name="Oval 83"/>
            <p:cNvSpPr/>
            <p:nvPr/>
          </p:nvSpPr>
          <p:spPr>
            <a:xfrm>
              <a:off x="5624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84"/>
            <p:cNvSpPr/>
            <p:nvPr/>
          </p:nvSpPr>
          <p:spPr>
            <a:xfrm>
              <a:off x="6386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/>
            <p:cNvSpPr/>
            <p:nvPr/>
          </p:nvSpPr>
          <p:spPr>
            <a:xfrm>
              <a:off x="7148945" y="132288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/>
            <p:cNvSpPr/>
            <p:nvPr/>
          </p:nvSpPr>
          <p:spPr>
            <a:xfrm>
              <a:off x="7966308" y="132288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Oval 87"/>
            <p:cNvSpPr/>
            <p:nvPr/>
          </p:nvSpPr>
          <p:spPr>
            <a:xfrm>
              <a:off x="5624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Oval 88"/>
            <p:cNvSpPr/>
            <p:nvPr/>
          </p:nvSpPr>
          <p:spPr>
            <a:xfrm>
              <a:off x="6386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Oval 89"/>
            <p:cNvSpPr/>
            <p:nvPr/>
          </p:nvSpPr>
          <p:spPr>
            <a:xfrm>
              <a:off x="7148945" y="199672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Oval 90"/>
            <p:cNvSpPr/>
            <p:nvPr/>
          </p:nvSpPr>
          <p:spPr>
            <a:xfrm>
              <a:off x="7966308" y="199672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val 91"/>
            <p:cNvSpPr/>
            <p:nvPr/>
          </p:nvSpPr>
          <p:spPr>
            <a:xfrm>
              <a:off x="5624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Oval 92"/>
            <p:cNvSpPr/>
            <p:nvPr/>
          </p:nvSpPr>
          <p:spPr>
            <a:xfrm>
              <a:off x="6386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Oval 93"/>
            <p:cNvSpPr/>
            <p:nvPr/>
          </p:nvSpPr>
          <p:spPr>
            <a:xfrm>
              <a:off x="7148945" y="2686494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Oval 94"/>
            <p:cNvSpPr/>
            <p:nvPr/>
          </p:nvSpPr>
          <p:spPr>
            <a:xfrm>
              <a:off x="7966308" y="2686494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287818" y="3463089"/>
            <a:ext cx="3417455" cy="374072"/>
            <a:chOff x="5555673" y="3503340"/>
            <a:chExt cx="3417455" cy="374072"/>
          </a:xfrm>
        </p:grpSpPr>
        <p:sp>
          <p:nvSpPr>
            <p:cNvPr id="97" name="Oval 96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val 97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Oval 98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Oval 99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Oval 100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287818" y="4150780"/>
            <a:ext cx="3417455" cy="374072"/>
            <a:chOff x="5555673" y="3503340"/>
            <a:chExt cx="3417455" cy="374072"/>
          </a:xfrm>
        </p:grpSpPr>
        <p:sp>
          <p:nvSpPr>
            <p:cNvPr id="103" name="Oval 102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Oval 103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Oval 104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Oval 105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Oval 106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287818" y="4826700"/>
            <a:ext cx="3417455" cy="374072"/>
            <a:chOff x="5555673" y="3503340"/>
            <a:chExt cx="3417455" cy="374072"/>
          </a:xfrm>
        </p:grpSpPr>
        <p:sp>
          <p:nvSpPr>
            <p:cNvPr id="109" name="Oval 108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Oval 109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Oval 110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Oval 111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Oval 112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1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043" y="1705504"/>
            <a:ext cx="2725148" cy="309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37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612669" y="1815817"/>
            <a:ext cx="612516" cy="3107138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7030A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>
            <a:off x="2225185" y="2598821"/>
            <a:ext cx="612516" cy="2324134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/>
          <p:cNvSpPr/>
          <p:nvPr/>
        </p:nvSpPr>
        <p:spPr>
          <a:xfrm>
            <a:off x="2837701" y="3724977"/>
            <a:ext cx="612516" cy="1197978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00B05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/>
        </p:nvSpPr>
        <p:spPr>
          <a:xfrm>
            <a:off x="5003598" y="2598819"/>
            <a:ext cx="612516" cy="2324135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7030A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/>
        </p:nvSpPr>
        <p:spPr>
          <a:xfrm>
            <a:off x="5616114" y="3724975"/>
            <a:ext cx="612516" cy="1197979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/>
        </p:nvSpPr>
        <p:spPr>
          <a:xfrm>
            <a:off x="6228630" y="4494997"/>
            <a:ext cx="612516" cy="427957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00B05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309838" y="899595"/>
            <a:ext cx="0" cy="402336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09838" y="4922955"/>
            <a:ext cx="5899484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96564" y="5102151"/>
            <a:ext cx="332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Frequency </a:t>
            </a:r>
            <a:r>
              <a:rPr lang="el-GR" dirty="0"/>
              <a:t>ν</a:t>
            </a:r>
            <a:endParaRPr lang="en-GB" dirty="0"/>
          </a:p>
          <a:p>
            <a:pPr algn="ctr"/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-946631" y="1088092"/>
            <a:ext cx="332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Intensity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1918927" y="1214356"/>
            <a:ext cx="332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FSR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18927" y="1607419"/>
            <a:ext cx="328834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12669" y="3397718"/>
            <a:ext cx="20650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040410" y="3397718"/>
            <a:ext cx="1847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30138" y="2948752"/>
            <a:ext cx="65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δν</a:t>
            </a:r>
            <a:r>
              <a:rPr lang="en-GB" baseline="-25000" dirty="0" smtClean="0"/>
              <a:t>0</a:t>
            </a:r>
            <a:endParaRPr lang="en-GB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882760" y="957785"/>
            <a:ext cx="83199" cy="3965169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819175" y="4917485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dirty="0"/>
              <a:t>ν</a:t>
            </a:r>
            <a:r>
              <a:rPr lang="en-GB" baseline="-25000" dirty="0"/>
              <a:t>0</a:t>
            </a:r>
            <a:endParaRPr lang="en-GB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277561" y="928690"/>
            <a:ext cx="83199" cy="3965169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61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 rot="10800000">
            <a:off x="3898231" y="1155029"/>
            <a:ext cx="776437" cy="233894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 rot="10800000">
            <a:off x="3408947" y="1155029"/>
            <a:ext cx="776437" cy="233894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 rot="10800000">
            <a:off x="2927684" y="1155029"/>
            <a:ext cx="776437" cy="233894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ed Rectangle 3"/>
          <p:cNvSpPr/>
          <p:nvPr/>
        </p:nvSpPr>
        <p:spPr>
          <a:xfrm rot="10800000">
            <a:off x="2438400" y="1155029"/>
            <a:ext cx="776437" cy="233894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392202" y="847898"/>
            <a:ext cx="2632947" cy="256906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23000">
                <a:schemeClr val="bg1">
                  <a:lumMod val="65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55831" y="2714324"/>
            <a:ext cx="996215" cy="702641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506762" y="2324500"/>
            <a:ext cx="1460198" cy="1083786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9360131" y="1022465"/>
            <a:ext cx="606830" cy="1371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2693324" y="847898"/>
            <a:ext cx="3142211" cy="15461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33573" y="2394065"/>
            <a:ext cx="2757947" cy="1099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22857" y="2181175"/>
            <a:ext cx="2260643" cy="838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717320" y="1939218"/>
            <a:ext cx="1774200" cy="6539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06604" y="1674064"/>
            <a:ext cx="1284916" cy="4925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87868" y="1474950"/>
            <a:ext cx="803652" cy="305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56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181270" y="1070978"/>
            <a:ext cx="3133898" cy="2261936"/>
          </a:xfrm>
          <a:prstGeom prst="ellipse">
            <a:avLst/>
          </a:prstGeom>
          <a:gradFill flip="none" rotWithShape="1">
            <a:gsLst>
              <a:gs pos="8000">
                <a:schemeClr val="accent3">
                  <a:lumMod val="89000"/>
                  <a:alpha val="46000"/>
                </a:schemeClr>
              </a:gs>
              <a:gs pos="62000">
                <a:schemeClr val="accent3">
                  <a:lumMod val="89000"/>
                </a:schemeClr>
              </a:gs>
              <a:gs pos="40000">
                <a:schemeClr val="accent3">
                  <a:lumMod val="75000"/>
                </a:schemeClr>
              </a:gs>
              <a:gs pos="56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576519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3967075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371348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761904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129557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520113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3185963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3576519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3980792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4371348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4761904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5152460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5512621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5867300" y="3847230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3057938" y="422562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3448494" y="422562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3852767" y="422562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5155417" y="4220182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5512621" y="423139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5928115" y="4236870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3637806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4028362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4432635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4823191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5190844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5558497" y="456398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3291837" y="458743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3651523" y="4908536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4042079" y="491931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4432635" y="491931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4823191" y="491931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5213747" y="4908536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5578155" y="488124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7851889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8256162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8646717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9025822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9404927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7683884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8088157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8478712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8857817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9236922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9616027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8192167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9160575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/>
          <p:nvPr/>
        </p:nvSpPr>
        <p:spPr>
          <a:xfrm>
            <a:off x="7683884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/>
          <p:nvPr/>
        </p:nvSpPr>
        <p:spPr>
          <a:xfrm>
            <a:off x="8088157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/>
          <p:cNvSpPr/>
          <p:nvPr/>
        </p:nvSpPr>
        <p:spPr>
          <a:xfrm>
            <a:off x="8478712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/>
          <p:cNvSpPr/>
          <p:nvPr/>
        </p:nvSpPr>
        <p:spPr>
          <a:xfrm>
            <a:off x="8857817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/>
          <p:cNvSpPr/>
          <p:nvPr/>
        </p:nvSpPr>
        <p:spPr>
          <a:xfrm>
            <a:off x="9236922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/>
          <p:cNvSpPr/>
          <p:nvPr/>
        </p:nvSpPr>
        <p:spPr>
          <a:xfrm>
            <a:off x="9616027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/>
        </p:nvSpPr>
        <p:spPr>
          <a:xfrm>
            <a:off x="7818637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8222910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/>
          <p:cNvSpPr/>
          <p:nvPr/>
        </p:nvSpPr>
        <p:spPr>
          <a:xfrm>
            <a:off x="8613465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/>
          <p:cNvSpPr/>
          <p:nvPr/>
        </p:nvSpPr>
        <p:spPr>
          <a:xfrm>
            <a:off x="8992570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/>
          <p:cNvSpPr/>
          <p:nvPr/>
        </p:nvSpPr>
        <p:spPr>
          <a:xfrm>
            <a:off x="9371675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/>
          <p:cNvSpPr/>
          <p:nvPr/>
        </p:nvSpPr>
        <p:spPr>
          <a:xfrm>
            <a:off x="9554725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/>
          <p:cNvSpPr/>
          <p:nvPr/>
        </p:nvSpPr>
        <p:spPr>
          <a:xfrm>
            <a:off x="9948875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7403867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/>
          <p:cNvSpPr/>
          <p:nvPr/>
        </p:nvSpPr>
        <p:spPr>
          <a:xfrm>
            <a:off x="7798017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0" name="Group 89"/>
          <p:cNvGrpSpPr/>
          <p:nvPr/>
        </p:nvGrpSpPr>
        <p:grpSpPr>
          <a:xfrm>
            <a:off x="8531872" y="2096943"/>
            <a:ext cx="237498" cy="310050"/>
            <a:chOff x="2796781" y="923349"/>
            <a:chExt cx="2030931" cy="1655542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2796781" y="1876250"/>
              <a:ext cx="996215" cy="702641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3747712" y="1850212"/>
              <a:ext cx="1080000" cy="7200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 flipV="1">
              <a:off x="4731459" y="923349"/>
              <a:ext cx="96253" cy="9529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 flipH="1" flipV="1">
            <a:off x="8898961" y="2007148"/>
            <a:ext cx="225561" cy="327903"/>
            <a:chOff x="2796781" y="923349"/>
            <a:chExt cx="2030931" cy="1655542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796781" y="1876250"/>
              <a:ext cx="996215" cy="702641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3747712" y="1850212"/>
              <a:ext cx="1080000" cy="7200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H="1" flipV="1">
              <a:off x="4731459" y="923349"/>
              <a:ext cx="96253" cy="9529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900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6799</TotalTime>
  <Words>64</Words>
  <Application>Microsoft Office PowerPoint</Application>
  <PresentationFormat>Widescreen</PresentationFormat>
  <Paragraphs>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cr458</dc:creator>
  <cp:lastModifiedBy>C R</cp:lastModifiedBy>
  <cp:revision>39</cp:revision>
  <dcterms:created xsi:type="dcterms:W3CDTF">2016-04-05T10:31:57Z</dcterms:created>
  <dcterms:modified xsi:type="dcterms:W3CDTF">2016-05-25T11:49:00Z</dcterms:modified>
</cp:coreProperties>
</file>