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0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8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6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1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1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AD8F-B685-49B2-BA03-F32BD517C0C3}" type="datetimeFigureOut">
              <a:rPr lang="en-GB" smtClean="0"/>
              <a:t>08/07/2016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518" y="2423077"/>
            <a:ext cx="4276725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3" y="1905359"/>
            <a:ext cx="5729185" cy="3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2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82784" cy="33224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98481" y="2817394"/>
            <a:ext cx="483461" cy="970835"/>
          </a:xfrm>
          <a:prstGeom prst="rect">
            <a:avLst/>
          </a:prstGeom>
          <a:noFill/>
          <a:ln w="412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31038" y="2781274"/>
            <a:ext cx="0" cy="1031756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13995" y="3788229"/>
            <a:ext cx="8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6428" y="2889700"/>
            <a:ext cx="93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-480000">
            <a:off x="1933886" y="3882074"/>
            <a:ext cx="612648" cy="8234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2186" y="2941163"/>
            <a:ext cx="471340" cy="118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73" y="974546"/>
            <a:ext cx="6096851" cy="4753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57164" y="1870364"/>
            <a:ext cx="307571" cy="4821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5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240925" y="2039669"/>
            <a:ext cx="3284112" cy="4599133"/>
            <a:chOff x="2150773" y="1060875"/>
            <a:chExt cx="3284112" cy="4599133"/>
          </a:xfrm>
        </p:grpSpPr>
        <p:sp>
          <p:nvSpPr>
            <p:cNvPr id="4" name="Rectangle 3"/>
            <p:cNvSpPr/>
            <p:nvPr/>
          </p:nvSpPr>
          <p:spPr>
            <a:xfrm>
              <a:off x="2150773" y="5000094"/>
              <a:ext cx="3284112" cy="65991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/>
                <a:t>Sapphire Substrate</a:t>
              </a:r>
              <a:endParaRPr lang="en-GB" sz="28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50773" y="3786389"/>
              <a:ext cx="3284112" cy="121370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err="1" smtClean="0"/>
                <a:t>UiD</a:t>
              </a:r>
              <a:r>
                <a:rPr lang="en-GB" sz="2800" dirty="0" smtClean="0"/>
                <a:t> </a:t>
              </a:r>
              <a:r>
                <a:rPr lang="en-GB" sz="2800" dirty="0" err="1" smtClean="0"/>
                <a:t>GaN</a:t>
              </a:r>
              <a:r>
                <a:rPr lang="en-GB" sz="2800" dirty="0" smtClean="0"/>
                <a:t> (2 </a:t>
              </a:r>
              <a:r>
                <a:rPr lang="el-GR" sz="2800" dirty="0" smtClean="0"/>
                <a:t>μ</a:t>
              </a:r>
              <a:r>
                <a:rPr lang="en-GB" sz="2800" dirty="0" smtClean="0"/>
                <a:t>m)</a:t>
              </a:r>
              <a:endParaRPr lang="en-GB" sz="2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50773" y="2274580"/>
              <a:ext cx="3284112" cy="1511809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/>
                <a:t>n-</a:t>
              </a:r>
              <a:r>
                <a:rPr lang="en-GB" sz="2800" dirty="0" err="1" smtClean="0"/>
                <a:t>GaN</a:t>
              </a:r>
              <a:r>
                <a:rPr lang="en-GB" sz="2800" dirty="0" smtClean="0"/>
                <a:t> (3 </a:t>
              </a:r>
              <a:r>
                <a:rPr lang="el-GR" sz="2800" dirty="0" smtClean="0"/>
                <a:t>μ</a:t>
              </a:r>
              <a:r>
                <a:rPr lang="en-GB" sz="2800" dirty="0" smtClean="0"/>
                <a:t>m)</a:t>
              </a:r>
              <a:endParaRPr lang="en-GB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50773" y="1060875"/>
              <a:ext cx="3284112" cy="121370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0773" y="1321308"/>
              <a:ext cx="3284112" cy="4571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50773" y="1472956"/>
              <a:ext cx="3284112" cy="4571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50773" y="1643582"/>
              <a:ext cx="3284112" cy="4571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err="1" smtClean="0"/>
                <a:t>InGaN</a:t>
              </a:r>
              <a:r>
                <a:rPr lang="en-GB" sz="2800" dirty="0" smtClean="0"/>
                <a:t> QWs</a:t>
              </a:r>
              <a:endParaRPr lang="en-GB" sz="2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50773" y="1777025"/>
              <a:ext cx="3284112" cy="4571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50773" y="1929446"/>
              <a:ext cx="3284112" cy="4571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240925" y="1694535"/>
            <a:ext cx="3284112" cy="345134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 smtClean="0"/>
              <a:t>AlGaN</a:t>
            </a:r>
            <a:r>
              <a:rPr lang="en-GB" sz="2800" dirty="0" smtClean="0"/>
              <a:t> EBL (20 nm)</a:t>
            </a:r>
            <a:endParaRPr lang="en-GB" sz="2800" dirty="0"/>
          </a:p>
        </p:txBody>
      </p:sp>
      <p:sp>
        <p:nvSpPr>
          <p:cNvPr id="16" name="Rectangle 15"/>
          <p:cNvSpPr/>
          <p:nvPr/>
        </p:nvSpPr>
        <p:spPr>
          <a:xfrm>
            <a:off x="2240925" y="1242617"/>
            <a:ext cx="3284112" cy="45520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</a:t>
            </a:r>
            <a:r>
              <a:rPr lang="en-GB" sz="2800" dirty="0" smtClean="0"/>
              <a:t>-</a:t>
            </a:r>
            <a:r>
              <a:rPr lang="en-GB" sz="2800" dirty="0" err="1" smtClean="0"/>
              <a:t>GaN</a:t>
            </a:r>
            <a:r>
              <a:rPr lang="en-GB" sz="2800" dirty="0" smtClean="0"/>
              <a:t> (117 nm)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9380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30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cr458</dc:creator>
  <cp:lastModifiedBy>cr458</cp:lastModifiedBy>
  <cp:revision>5</cp:revision>
  <dcterms:created xsi:type="dcterms:W3CDTF">2016-04-05T10:31:57Z</dcterms:created>
  <dcterms:modified xsi:type="dcterms:W3CDTF">2016-07-08T11:25:25Z</dcterms:modified>
</cp:coreProperties>
</file>