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825" y="482136"/>
            <a:ext cx="5270271" cy="2709949"/>
            <a:chOff x="548640" y="656704"/>
            <a:chExt cx="6874626" cy="3915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3279" r="1375" b="3705"/>
            <a:stretch/>
          </p:blipFill>
          <p:spPr>
            <a:xfrm>
              <a:off x="548640" y="839585"/>
              <a:ext cx="6874626" cy="3632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13811" y="656705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4760" y="656704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8"/>
          <a:stretch/>
        </p:blipFill>
        <p:spPr>
          <a:xfrm>
            <a:off x="6148765" y="608716"/>
            <a:ext cx="5270271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64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42</cp:revision>
  <dcterms:created xsi:type="dcterms:W3CDTF">2016-04-05T10:31:57Z</dcterms:created>
  <dcterms:modified xsi:type="dcterms:W3CDTF">2016-05-26T09:40:56Z</dcterms:modified>
</cp:coreProperties>
</file>