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9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1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9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34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4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8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BACC-6A40-4DB3-9C50-B7E5A82550AF}" type="datetimeFigureOut">
              <a:rPr lang="en-GB" smtClean="0"/>
              <a:t>16/07/2016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63241" y="974915"/>
            <a:ext cx="4887883" cy="3586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Platinum Protective Layer (</a:t>
            </a:r>
            <a:r>
              <a:rPr lang="en-GB" dirty="0" err="1" smtClean="0">
                <a:solidFill>
                  <a:schemeClr val="tx1"/>
                </a:solidFill>
              </a:rPr>
              <a:t>E-beam+Ion</a:t>
            </a:r>
            <a:r>
              <a:rPr lang="en-GB" dirty="0" smtClean="0">
                <a:solidFill>
                  <a:schemeClr val="tx1"/>
                </a:solidFill>
              </a:rPr>
              <a:t> Beam)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723207" y="2236123"/>
            <a:ext cx="1197033" cy="1064029"/>
          </a:xfrm>
          <a:prstGeom prst="hexag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Defect</a:t>
            </a:r>
            <a:endParaRPr lang="en-GB" dirty="0"/>
          </a:p>
        </p:txBody>
      </p:sp>
      <p:sp>
        <p:nvSpPr>
          <p:cNvPr id="5" name="Hexagon 4"/>
          <p:cNvSpPr/>
          <p:nvPr/>
        </p:nvSpPr>
        <p:spPr>
          <a:xfrm>
            <a:off x="3909752" y="2236122"/>
            <a:ext cx="1197033" cy="1064029"/>
          </a:xfrm>
          <a:prstGeom prst="hexag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2666433">
            <a:off x="3188810" y="2650871"/>
            <a:ext cx="2638918" cy="234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8715630">
            <a:off x="3133528" y="2650871"/>
            <a:ext cx="2638918" cy="234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Platinum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8508667" y="2236122"/>
            <a:ext cx="1197033" cy="1064029"/>
          </a:xfrm>
          <a:prstGeom prst="hexag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 rot="2666433">
            <a:off x="7787725" y="2650871"/>
            <a:ext cx="2638918" cy="234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8715630">
            <a:off x="7843007" y="2598415"/>
            <a:ext cx="2638918" cy="234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Platinum (E-beam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385753" y="2552007"/>
            <a:ext cx="1098346" cy="41563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5492746" y="2507861"/>
            <a:ext cx="1098346" cy="41563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92322" y="2923498"/>
            <a:ext cx="150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Marker Layer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357415" y="2923498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Protective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0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23948" y="2460568"/>
            <a:ext cx="3075710" cy="2668384"/>
            <a:chOff x="423948" y="2460568"/>
            <a:chExt cx="3075710" cy="2668384"/>
          </a:xfrm>
        </p:grpSpPr>
        <p:sp>
          <p:nvSpPr>
            <p:cNvPr id="8" name="Rectangle 7"/>
            <p:cNvSpPr/>
            <p:nvPr/>
          </p:nvSpPr>
          <p:spPr>
            <a:xfrm>
              <a:off x="423948" y="2460568"/>
              <a:ext cx="3075709" cy="69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Ion – beam Pt</a:t>
              </a:r>
              <a:endParaRPr lang="en-GB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949" y="3250275"/>
              <a:ext cx="3075709" cy="18786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Sample</a:t>
              </a:r>
              <a:endParaRPr lang="en-GB" dirty="0"/>
            </a:p>
          </p:txBody>
        </p:sp>
        <p:sp>
          <p:nvSpPr>
            <p:cNvPr id="5" name="Trapezoid 4"/>
            <p:cNvSpPr/>
            <p:nvPr/>
          </p:nvSpPr>
          <p:spPr>
            <a:xfrm>
              <a:off x="1130531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rapezoid 5"/>
            <p:cNvSpPr/>
            <p:nvPr/>
          </p:nvSpPr>
          <p:spPr>
            <a:xfrm>
              <a:off x="2315094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949" y="3092335"/>
              <a:ext cx="3075709" cy="1579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E-beam Pt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6510" y="2460568"/>
            <a:ext cx="3075710" cy="2668384"/>
            <a:chOff x="4206239" y="2460568"/>
            <a:chExt cx="3075710" cy="2668384"/>
          </a:xfrm>
        </p:grpSpPr>
        <p:sp>
          <p:nvSpPr>
            <p:cNvPr id="9" name="Rectangle 8"/>
            <p:cNvSpPr/>
            <p:nvPr/>
          </p:nvSpPr>
          <p:spPr>
            <a:xfrm>
              <a:off x="4206239" y="2460568"/>
              <a:ext cx="3075709" cy="69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06240" y="3250275"/>
              <a:ext cx="3075709" cy="18786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Sample</a:t>
              </a:r>
              <a:endParaRPr lang="en-GB" dirty="0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5182985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rapezoid 11"/>
            <p:cNvSpPr/>
            <p:nvPr/>
          </p:nvSpPr>
          <p:spPr>
            <a:xfrm>
              <a:off x="5858393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06240" y="3092335"/>
              <a:ext cx="3075709" cy="1579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89075" y="2460568"/>
            <a:ext cx="3075710" cy="2668384"/>
            <a:chOff x="8190806" y="2460568"/>
            <a:chExt cx="3075710" cy="2668384"/>
          </a:xfrm>
        </p:grpSpPr>
        <p:sp>
          <p:nvSpPr>
            <p:cNvPr id="14" name="Rectangle 13"/>
            <p:cNvSpPr/>
            <p:nvPr/>
          </p:nvSpPr>
          <p:spPr>
            <a:xfrm>
              <a:off x="8190806" y="2460568"/>
              <a:ext cx="3075709" cy="69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90807" y="3250275"/>
              <a:ext cx="3075709" cy="18786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Sample</a:t>
              </a:r>
              <a:endParaRPr lang="en-GB" dirty="0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9533312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90807" y="3092335"/>
              <a:ext cx="3075709" cy="1579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9533311" y="3247507"/>
              <a:ext cx="374073" cy="2493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2689167" y="1654233"/>
            <a:ext cx="586048" cy="1255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3186" y="1740133"/>
            <a:ext cx="754381" cy="1166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94851" y="1345863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Marker Cross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-721135" y="1345863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Marker Cross</a:t>
            </a:r>
            <a:endParaRPr lang="en-GB" dirty="0"/>
          </a:p>
        </p:txBody>
      </p:sp>
      <p:sp>
        <p:nvSpPr>
          <p:cNvPr id="30" name="Right Arrow 29"/>
          <p:cNvSpPr/>
          <p:nvPr/>
        </p:nvSpPr>
        <p:spPr>
          <a:xfrm>
            <a:off x="3665913" y="1820487"/>
            <a:ext cx="5070763" cy="35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507571" y="1347247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Thinning Process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0497589" y="1992284"/>
            <a:ext cx="586048" cy="1255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76409" y="1350420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Defect Apex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52" y="241620"/>
            <a:ext cx="6417426" cy="5909798"/>
          </a:xfrm>
        </p:spPr>
      </p:pic>
      <p:sp>
        <p:nvSpPr>
          <p:cNvPr id="5" name="TextBox 4"/>
          <p:cNvSpPr txBox="1"/>
          <p:nvPr/>
        </p:nvSpPr>
        <p:spPr>
          <a:xfrm>
            <a:off x="5062451" y="822960"/>
            <a:ext cx="380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Ion-beam Platinum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58146" y="2030959"/>
            <a:ext cx="380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Marker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837411" y="2873754"/>
            <a:ext cx="380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E-beam Pt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959927" y="3628665"/>
            <a:ext cx="380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Defect Apex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554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43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R</dc:creator>
  <cp:lastModifiedBy>C R</cp:lastModifiedBy>
  <cp:revision>4</cp:revision>
  <dcterms:created xsi:type="dcterms:W3CDTF">2016-07-16T13:46:30Z</dcterms:created>
  <dcterms:modified xsi:type="dcterms:W3CDTF">2016-07-18T11:26:58Z</dcterms:modified>
</cp:coreProperties>
</file>