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4" r:id="rId7"/>
    <p:sldId id="259" r:id="rId8"/>
    <p:sldId id="260" r:id="rId9"/>
    <p:sldId id="263" r:id="rId10"/>
    <p:sldId id="266" r:id="rId11"/>
    <p:sldId id="262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2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4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7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06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0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9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6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9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5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5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808B-2D38-421D-9FDF-2C2569731BC7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06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808B-2D38-421D-9FDF-2C2569731BC7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6F868-B774-4C90-8479-82215E2A7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00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3" t="8249" r="1062" b="16976"/>
          <a:stretch/>
        </p:blipFill>
        <p:spPr>
          <a:xfrm>
            <a:off x="10094976" y="1655064"/>
            <a:ext cx="1188720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40" y="213226"/>
            <a:ext cx="9144019" cy="6400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3412" y="256369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4518" y="257375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5662" y="264118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9588" y="353233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58071" y="517771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346128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20287" y="158192"/>
            <a:ext cx="7791882" cy="6440989"/>
            <a:chOff x="1620287" y="158192"/>
            <a:chExt cx="7791882" cy="644098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1778" y="212436"/>
              <a:ext cx="1462885" cy="62945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287" y="517280"/>
              <a:ext cx="5500949" cy="549061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664663" y="158192"/>
              <a:ext cx="677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nm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34405" y="6075961"/>
              <a:ext cx="677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nm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48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80" y="389880"/>
            <a:ext cx="7657240" cy="6078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0764" y="2142836"/>
            <a:ext cx="19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Au-Ni contact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3417377" y="1627323"/>
            <a:ext cx="7748" cy="6509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7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569" y="1655618"/>
            <a:ext cx="3430976" cy="2842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1090" y="1856510"/>
            <a:ext cx="115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r>
              <a:rPr lang="en-GB" dirty="0"/>
              <a:t>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0781" y="1881791"/>
            <a:ext cx="211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Light escape cone for a single point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5763491" y="2107964"/>
            <a:ext cx="718040" cy="709127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5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/>
        </p:nvSpPr>
        <p:spPr>
          <a:xfrm>
            <a:off x="3159930" y="1795494"/>
            <a:ext cx="1232899" cy="1156267"/>
          </a:xfrm>
          <a:prstGeom prst="hexagon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>
            <a:off x="3035922" y="1671840"/>
            <a:ext cx="1480914" cy="1401853"/>
          </a:xfrm>
          <a:prstGeom prst="hexagon">
            <a:avLst/>
          </a:prstGeom>
          <a:noFill/>
          <a:ln w="180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392829" y="1632702"/>
            <a:ext cx="544945" cy="11835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18717" y="1309536"/>
            <a:ext cx="211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Enhanced radiative recombination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8090" y="3154746"/>
            <a:ext cx="211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Hexagonal defect boundary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4176744" y="2928573"/>
            <a:ext cx="402096" cy="452346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/>
          <p:cNvSpPr/>
          <p:nvPr/>
        </p:nvSpPr>
        <p:spPr>
          <a:xfrm>
            <a:off x="7755021" y="1795494"/>
            <a:ext cx="1232899" cy="1156267"/>
          </a:xfrm>
          <a:prstGeom prst="hexagon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/>
        </p:nvSpPr>
        <p:spPr>
          <a:xfrm>
            <a:off x="7631013" y="1671840"/>
            <a:ext cx="1480914" cy="1401853"/>
          </a:xfrm>
          <a:prstGeom prst="hexagon">
            <a:avLst/>
          </a:prstGeom>
          <a:noFill/>
          <a:ln w="180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389988" y="1153501"/>
            <a:ext cx="1162958" cy="1182255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843302" y="1137577"/>
            <a:ext cx="1162958" cy="1182255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370631" y="1405539"/>
            <a:ext cx="1162958" cy="1182255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431022" y="1955867"/>
            <a:ext cx="1162958" cy="1182255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8028460" y="2319834"/>
            <a:ext cx="1162958" cy="1182255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7513995" y="2198664"/>
            <a:ext cx="1162958" cy="1182255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7131345" y="1728705"/>
            <a:ext cx="1162958" cy="1182255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6700994" y="2420459"/>
            <a:ext cx="391339" cy="18466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636653" y="2420459"/>
            <a:ext cx="225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Top-view of emission</a:t>
            </a:r>
          </a:p>
        </p:txBody>
      </p:sp>
      <p:sp>
        <p:nvSpPr>
          <p:cNvPr id="28" name="Oval 27"/>
          <p:cNvSpPr/>
          <p:nvPr/>
        </p:nvSpPr>
        <p:spPr>
          <a:xfrm>
            <a:off x="7047294" y="1043708"/>
            <a:ext cx="2632415" cy="2508687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7578630" y="3887998"/>
            <a:ext cx="298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Individual light escape cones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8294303" y="3348731"/>
            <a:ext cx="126179" cy="559351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8037832" y="3185998"/>
            <a:ext cx="134692" cy="735730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 flipV="1">
            <a:off x="7441963" y="2543009"/>
            <a:ext cx="606718" cy="1342782"/>
          </a:xfrm>
          <a:prstGeom prst="straightConnector1">
            <a:avLst/>
          </a:prstGeom>
          <a:ln w="476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14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301" y="1337891"/>
            <a:ext cx="6151397" cy="4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5845" y="-87936"/>
            <a:ext cx="10381764" cy="6261473"/>
            <a:chOff x="86383" y="311075"/>
            <a:chExt cx="10381764" cy="6261473"/>
          </a:xfrm>
        </p:grpSpPr>
        <p:grpSp>
          <p:nvGrpSpPr>
            <p:cNvPr id="6" name="Group 5"/>
            <p:cNvGrpSpPr/>
            <p:nvPr/>
          </p:nvGrpSpPr>
          <p:grpSpPr>
            <a:xfrm>
              <a:off x="86383" y="624330"/>
              <a:ext cx="7838902" cy="5948218"/>
              <a:chOff x="1479666" y="457731"/>
              <a:chExt cx="7342984" cy="5972743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2"/>
              <a:srcRect r="18616" b="8006"/>
              <a:stretch/>
            </p:blipFill>
            <p:spPr>
              <a:xfrm>
                <a:off x="2028306" y="457731"/>
                <a:ext cx="6794344" cy="549456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479666" y="553376"/>
                <a:ext cx="1097280" cy="5877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81844" t="13191" b="17573"/>
            <a:stretch/>
          </p:blipFill>
          <p:spPr>
            <a:xfrm>
              <a:off x="8159454" y="1126683"/>
              <a:ext cx="1988140" cy="494351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586317" y="581247"/>
              <a:ext cx="601841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/>
                <a:t>Radiative Recombination Events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38901" y="311075"/>
              <a:ext cx="262924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/>
                <a:t>(×10</a:t>
              </a:r>
              <a:r>
                <a:rPr lang="en-GB" sz="3200" baseline="30000" dirty="0"/>
                <a:t>28</a:t>
              </a:r>
              <a:r>
                <a:rPr lang="en-GB" sz="3200" dirty="0"/>
                <a:t> cm</a:t>
              </a:r>
              <a:r>
                <a:rPr lang="en-GB" sz="3200" baseline="30000" dirty="0"/>
                <a:t>-3</a:t>
              </a:r>
              <a:r>
                <a:rPr lang="en-GB" sz="3200" dirty="0"/>
                <a:t> s</a:t>
              </a:r>
              <a:r>
                <a:rPr lang="en-GB" sz="3200" baseline="30000" dirty="0"/>
                <a:t>-1</a:t>
              </a:r>
              <a:r>
                <a:rPr lang="en-GB" sz="3200" dirty="0"/>
                <a:t>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5363" y="1245769"/>
              <a:ext cx="749508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2.76</a:t>
              </a:r>
            </a:p>
            <a:p>
              <a:endParaRPr lang="en-GB" sz="2400" dirty="0"/>
            </a:p>
            <a:p>
              <a:r>
                <a:rPr lang="en-GB" sz="2400" dirty="0"/>
                <a:t>2.75</a:t>
              </a:r>
            </a:p>
            <a:p>
              <a:endParaRPr lang="en-GB" sz="2400" dirty="0"/>
            </a:p>
            <a:p>
              <a:r>
                <a:rPr lang="en-GB" sz="2400" dirty="0"/>
                <a:t>2.74</a:t>
              </a:r>
            </a:p>
            <a:p>
              <a:endParaRPr lang="en-GB" sz="2400" dirty="0"/>
            </a:p>
            <a:p>
              <a:r>
                <a:rPr lang="en-GB" sz="2400" dirty="0"/>
                <a:t>2.73</a:t>
              </a:r>
            </a:p>
            <a:p>
              <a:endParaRPr lang="en-GB" sz="2400" dirty="0"/>
            </a:p>
            <a:p>
              <a:r>
                <a:rPr lang="en-GB" sz="2400" dirty="0"/>
                <a:t>2.72</a:t>
              </a:r>
            </a:p>
            <a:p>
              <a:endParaRPr lang="en-GB" sz="2400" dirty="0"/>
            </a:p>
            <a:p>
              <a:r>
                <a:rPr lang="en-GB" sz="2400" dirty="0"/>
                <a:t>2.71</a:t>
              </a:r>
            </a:p>
            <a:p>
              <a:endParaRPr lang="en-GB" sz="2400" dirty="0"/>
            </a:p>
            <a:p>
              <a:r>
                <a:rPr lang="en-GB" sz="2400" dirty="0"/>
                <a:t>2.70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57769" y="6096333"/>
              <a:ext cx="6901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80        85      90       95      100    105    110     115     120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270129" y="6010577"/>
            <a:ext cx="690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X (µm)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6922" y="3081362"/>
            <a:ext cx="110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  (µm)</a:t>
            </a:r>
          </a:p>
          <a:p>
            <a:r>
              <a:rPr lang="en-GB" sz="2400" dirty="0"/>
              <a:t>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453957" y="821501"/>
            <a:ext cx="4547" cy="1738819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405745" y="1596044"/>
            <a:ext cx="78239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24918" y="1154172"/>
            <a:ext cx="234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Shallow </a:t>
            </a:r>
            <a:r>
              <a:rPr lang="en-GB" sz="2400" dirty="0" err="1">
                <a:solidFill>
                  <a:schemeClr val="bg1"/>
                </a:solidFill>
              </a:rPr>
              <a:t>AlGaN</a:t>
            </a:r>
            <a:r>
              <a:rPr lang="en-GB" sz="2400" dirty="0">
                <a:solidFill>
                  <a:schemeClr val="bg1"/>
                </a:solidFill>
              </a:rPr>
              <a:t> inclusion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720971" y="1754336"/>
            <a:ext cx="2735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61265" y="1154172"/>
            <a:ext cx="180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Profile taken ‘close’ to inclusion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10856" y="3837068"/>
            <a:ext cx="1803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Profile taken ‘far’ from inclusion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523518" y="4541520"/>
            <a:ext cx="7823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02726" y="290637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02725" y="3662778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02724" y="443723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02724" y="512217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02723" y="220904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QW1</a:t>
            </a:r>
          </a:p>
        </p:txBody>
      </p:sp>
    </p:spTree>
    <p:extLst>
      <p:ext uri="{BB962C8B-B14F-4D97-AF65-F5344CB8AC3E}">
        <p14:creationId xmlns:p14="http://schemas.microsoft.com/office/powerpoint/2010/main" val="303469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64" y="216281"/>
            <a:ext cx="9144000" cy="6400800"/>
          </a:xfrm>
        </p:spPr>
      </p:pic>
      <p:sp>
        <p:nvSpPr>
          <p:cNvPr id="5" name="TextBox 4"/>
          <p:cNvSpPr txBox="1"/>
          <p:nvPr/>
        </p:nvSpPr>
        <p:spPr>
          <a:xfrm>
            <a:off x="3452673" y="3073250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03521" y="759817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3601" y="393888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43673" y="4798417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1369" y="491424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340157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28593"/>
            <a:ext cx="9144019" cy="64008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40490" y="4864205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6613" y="486420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9527" y="486420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5479" y="486420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79270" y="486420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374836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569" y="219356"/>
            <a:ext cx="9144019" cy="640081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455186" y="960897"/>
            <a:ext cx="1068522" cy="1145309"/>
          </a:xfrm>
          <a:prstGeom prst="ellipse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4010612" y="3354106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6735" y="3354105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49649" y="335410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65601" y="335410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48844" y="453453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42008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13005" y="122376"/>
            <a:ext cx="10381764" cy="6261473"/>
            <a:chOff x="86383" y="311075"/>
            <a:chExt cx="10381764" cy="6261473"/>
          </a:xfrm>
        </p:grpSpPr>
        <p:grpSp>
          <p:nvGrpSpPr>
            <p:cNvPr id="5" name="Group 4"/>
            <p:cNvGrpSpPr/>
            <p:nvPr/>
          </p:nvGrpSpPr>
          <p:grpSpPr>
            <a:xfrm>
              <a:off x="86383" y="624330"/>
              <a:ext cx="7838902" cy="5948218"/>
              <a:chOff x="1479666" y="457731"/>
              <a:chExt cx="7342984" cy="597274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/>
              <a:srcRect r="18616" b="8006"/>
              <a:stretch/>
            </p:blipFill>
            <p:spPr>
              <a:xfrm>
                <a:off x="2028306" y="457731"/>
                <a:ext cx="6794344" cy="549456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479666" y="553376"/>
                <a:ext cx="1097280" cy="58770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81844" t="13191" b="17573"/>
            <a:stretch/>
          </p:blipFill>
          <p:spPr>
            <a:xfrm>
              <a:off x="8159454" y="1126683"/>
              <a:ext cx="1988140" cy="494351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586317" y="581247"/>
              <a:ext cx="6018415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/>
                <a:t>Radiative Recombination Events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38901" y="311075"/>
              <a:ext cx="262924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dirty="0"/>
                <a:t>(×10</a:t>
              </a:r>
              <a:r>
                <a:rPr lang="en-GB" sz="3200" baseline="30000" dirty="0"/>
                <a:t>28</a:t>
              </a:r>
              <a:r>
                <a:rPr lang="en-GB" sz="3200" dirty="0"/>
                <a:t> cm</a:t>
              </a:r>
              <a:r>
                <a:rPr lang="en-GB" sz="3200" baseline="30000" dirty="0"/>
                <a:t>-3</a:t>
              </a:r>
              <a:r>
                <a:rPr lang="en-GB" sz="3200" dirty="0"/>
                <a:t> s</a:t>
              </a:r>
              <a:r>
                <a:rPr lang="en-GB" sz="3200" baseline="30000" dirty="0"/>
                <a:t>-1</a:t>
              </a:r>
              <a:r>
                <a:rPr lang="en-GB" sz="3200" dirty="0"/>
                <a:t>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5363" y="1245769"/>
              <a:ext cx="749508" cy="4893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2.76</a:t>
              </a:r>
            </a:p>
            <a:p>
              <a:endParaRPr lang="en-GB" sz="2400" dirty="0"/>
            </a:p>
            <a:p>
              <a:r>
                <a:rPr lang="en-GB" sz="2400" dirty="0"/>
                <a:t>2.75</a:t>
              </a:r>
            </a:p>
            <a:p>
              <a:endParaRPr lang="en-GB" sz="2400" dirty="0"/>
            </a:p>
            <a:p>
              <a:r>
                <a:rPr lang="en-GB" sz="2400" dirty="0"/>
                <a:t>2.74</a:t>
              </a:r>
            </a:p>
            <a:p>
              <a:endParaRPr lang="en-GB" sz="2400" dirty="0"/>
            </a:p>
            <a:p>
              <a:r>
                <a:rPr lang="en-GB" sz="2400" dirty="0"/>
                <a:t>2.73</a:t>
              </a:r>
            </a:p>
            <a:p>
              <a:endParaRPr lang="en-GB" sz="2400" dirty="0"/>
            </a:p>
            <a:p>
              <a:r>
                <a:rPr lang="en-GB" sz="2400" dirty="0"/>
                <a:t>2.72</a:t>
              </a:r>
            </a:p>
            <a:p>
              <a:endParaRPr lang="en-GB" sz="2400" dirty="0"/>
            </a:p>
            <a:p>
              <a:r>
                <a:rPr lang="en-GB" sz="2400" dirty="0"/>
                <a:t>2.71</a:t>
              </a:r>
            </a:p>
            <a:p>
              <a:endParaRPr lang="en-GB" sz="2400" dirty="0"/>
            </a:p>
            <a:p>
              <a:r>
                <a:rPr lang="en-GB" sz="2400" dirty="0"/>
                <a:t>2.70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57769" y="6096333"/>
              <a:ext cx="69016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   99.6            99.8           100            100.2             100.4</a:t>
              </a: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4" t="7520" r="20435" b="12895"/>
          <a:stretch/>
        </p:blipFill>
        <p:spPr>
          <a:xfrm>
            <a:off x="2290205" y="991274"/>
            <a:ext cx="6784600" cy="49236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3" t="8249" r="1062" b="16976"/>
          <a:stretch/>
        </p:blipFill>
        <p:spPr>
          <a:xfrm>
            <a:off x="9186076" y="911846"/>
            <a:ext cx="1988140" cy="50372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68706" y="1532966"/>
            <a:ext cx="217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Hexagonal pit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05745" y="1788068"/>
            <a:ext cx="78239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3835" y="1154172"/>
            <a:ext cx="204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Profile taken ‘close’ to inclusion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7733" y="952902"/>
            <a:ext cx="1379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Profile taken ‘far’ from inclusion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05857" y="6239719"/>
            <a:ext cx="6901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X (µm)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7625" y="3171632"/>
            <a:ext cx="1100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  (µm)</a:t>
            </a:r>
          </a:p>
          <a:p>
            <a:r>
              <a:rPr lang="en-GB" sz="2400" dirty="0"/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59882" y="2360756"/>
            <a:ext cx="398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08121" y="311735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08121" y="383220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08120" y="451249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08119" y="523330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175335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28593"/>
            <a:ext cx="9144019" cy="6400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0649" y="4316834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37177" y="4316833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4377" y="3618841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65849" y="2347825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91017" y="772009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288437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84" y="216976"/>
            <a:ext cx="9144019" cy="64008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53772" y="3617578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9380" y="3658632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46071" y="3684190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44930" y="3704309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43789" y="3704309"/>
            <a:ext cx="108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QW5</a:t>
            </a:r>
          </a:p>
        </p:txBody>
      </p:sp>
    </p:spTree>
    <p:extLst>
      <p:ext uri="{BB962C8B-B14F-4D97-AF65-F5344CB8AC3E}">
        <p14:creationId xmlns:p14="http://schemas.microsoft.com/office/powerpoint/2010/main" val="71275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5894</TotalTime>
  <Words>162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R</dc:creator>
  <cp:lastModifiedBy>C R</cp:lastModifiedBy>
  <cp:revision>17</cp:revision>
  <dcterms:created xsi:type="dcterms:W3CDTF">2017-03-16T13:18:38Z</dcterms:created>
  <dcterms:modified xsi:type="dcterms:W3CDTF">2017-03-21T10:12:19Z</dcterms:modified>
</cp:coreProperties>
</file>