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7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0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9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5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06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808B-2D38-421D-9FDF-2C2569731BC7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0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3" t="8249" r="1062" b="16976"/>
          <a:stretch/>
        </p:blipFill>
        <p:spPr>
          <a:xfrm>
            <a:off x="10094976" y="1655064"/>
            <a:ext cx="1188720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1" y="1337891"/>
            <a:ext cx="6151397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845" y="-87936"/>
            <a:ext cx="10381764" cy="6261473"/>
            <a:chOff x="86383" y="311075"/>
            <a:chExt cx="10381764" cy="6261473"/>
          </a:xfrm>
        </p:grpSpPr>
        <p:grpSp>
          <p:nvGrpSpPr>
            <p:cNvPr id="6" name="Group 5"/>
            <p:cNvGrpSpPr/>
            <p:nvPr/>
          </p:nvGrpSpPr>
          <p:grpSpPr>
            <a:xfrm>
              <a:off x="86383" y="624330"/>
              <a:ext cx="7838902" cy="5948218"/>
              <a:chOff x="1479666" y="457731"/>
              <a:chExt cx="7342984" cy="597274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r="18616" b="8006"/>
              <a:stretch/>
            </p:blipFill>
            <p:spPr>
              <a:xfrm>
                <a:off x="2028306" y="457731"/>
                <a:ext cx="6794344" cy="549456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479666" y="553376"/>
                <a:ext cx="1097280" cy="5877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81844" t="13191" b="17573"/>
            <a:stretch/>
          </p:blipFill>
          <p:spPr>
            <a:xfrm>
              <a:off x="8159454" y="1126683"/>
              <a:ext cx="1988140" cy="494351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86317" y="581247"/>
              <a:ext cx="601841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 smtClean="0"/>
                <a:t>Radiative Recombination Events</a:t>
              </a:r>
              <a:endParaRPr lang="en-GB" sz="3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38901" y="311075"/>
              <a:ext cx="26292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 smtClean="0"/>
                <a:t>(×10</a:t>
              </a:r>
              <a:r>
                <a:rPr lang="en-GB" sz="3200" baseline="30000" dirty="0" smtClean="0"/>
                <a:t>28</a:t>
              </a:r>
              <a:r>
                <a:rPr lang="en-GB" sz="3200" dirty="0" smtClean="0"/>
                <a:t> cm</a:t>
              </a:r>
              <a:r>
                <a:rPr lang="en-GB" sz="3200" baseline="30000" dirty="0" smtClean="0"/>
                <a:t>-3</a:t>
              </a:r>
              <a:r>
                <a:rPr lang="en-GB" sz="3200" dirty="0" smtClean="0"/>
                <a:t> s</a:t>
              </a:r>
              <a:r>
                <a:rPr lang="en-GB" sz="3200" baseline="30000" dirty="0" smtClean="0"/>
                <a:t>-1</a:t>
              </a:r>
              <a:r>
                <a:rPr lang="en-GB" sz="3200" dirty="0" smtClean="0"/>
                <a:t>)</a:t>
              </a:r>
              <a:endParaRPr lang="en-GB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5363" y="1245769"/>
              <a:ext cx="749508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2.76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2.75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2.74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2.73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2.72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2.71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2.70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7769" y="6096333"/>
              <a:ext cx="6901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80        85      90       95      100    105    110     115     120</a:t>
              </a:r>
              <a:endParaRPr lang="en-GB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0129" y="6010577"/>
            <a:ext cx="690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X (µm)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922" y="3081362"/>
            <a:ext cx="110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  (µm)</a:t>
            </a:r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453957" y="821501"/>
            <a:ext cx="4547" cy="173881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05745" y="1596044"/>
            <a:ext cx="78239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24918" y="1154172"/>
            <a:ext cx="234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Shallow </a:t>
            </a:r>
            <a:r>
              <a:rPr lang="en-GB" sz="2400" dirty="0" err="1" smtClean="0">
                <a:solidFill>
                  <a:schemeClr val="bg1"/>
                </a:solidFill>
              </a:rPr>
              <a:t>AlGaN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inclusion</a:t>
            </a:r>
            <a:endParaRPr lang="en-GB" sz="2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20971" y="1754336"/>
            <a:ext cx="2735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61265" y="1154172"/>
            <a:ext cx="180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Profile taken ‘close’ to inclusion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10856" y="3837068"/>
            <a:ext cx="180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Profile taken ‘far’ from inclusion</a:t>
            </a:r>
            <a:endParaRPr lang="en-GB" sz="2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23518" y="4541520"/>
            <a:ext cx="782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02726" y="290637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QW2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02725" y="3662778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QW3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02724" y="443723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QW4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02724" y="512217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QW5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02723" y="220904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QW1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64" y="216281"/>
            <a:ext cx="9144000" cy="6400800"/>
          </a:xfrm>
        </p:spPr>
      </p:pic>
      <p:sp>
        <p:nvSpPr>
          <p:cNvPr id="5" name="TextBox 4"/>
          <p:cNvSpPr txBox="1"/>
          <p:nvPr/>
        </p:nvSpPr>
        <p:spPr>
          <a:xfrm>
            <a:off x="3452673" y="3073250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QW1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03521" y="759817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QW2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03601" y="393888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QW3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43673" y="4798417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QW4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021369" y="491424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QW5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015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13005" y="122376"/>
            <a:ext cx="10381764" cy="6261473"/>
            <a:chOff x="86383" y="311075"/>
            <a:chExt cx="10381764" cy="6261473"/>
          </a:xfrm>
        </p:grpSpPr>
        <p:grpSp>
          <p:nvGrpSpPr>
            <p:cNvPr id="5" name="Group 4"/>
            <p:cNvGrpSpPr/>
            <p:nvPr/>
          </p:nvGrpSpPr>
          <p:grpSpPr>
            <a:xfrm>
              <a:off x="86383" y="624330"/>
              <a:ext cx="7838902" cy="5948218"/>
              <a:chOff x="1479666" y="457731"/>
              <a:chExt cx="7342984" cy="597274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/>
              <a:srcRect r="18616" b="8006"/>
              <a:stretch/>
            </p:blipFill>
            <p:spPr>
              <a:xfrm>
                <a:off x="2028306" y="457731"/>
                <a:ext cx="6794344" cy="549456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479666" y="553376"/>
                <a:ext cx="1097280" cy="5877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81844" t="13191" b="17573"/>
            <a:stretch/>
          </p:blipFill>
          <p:spPr>
            <a:xfrm>
              <a:off x="8159454" y="1126683"/>
              <a:ext cx="1988140" cy="494351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86317" y="581247"/>
              <a:ext cx="601841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 smtClean="0"/>
                <a:t>Radiative Recombination Events</a:t>
              </a:r>
              <a:endParaRPr lang="en-GB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38901" y="311075"/>
              <a:ext cx="26292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 smtClean="0"/>
                <a:t>(×10</a:t>
              </a:r>
              <a:r>
                <a:rPr lang="en-GB" sz="3200" baseline="30000" dirty="0" smtClean="0"/>
                <a:t>28</a:t>
              </a:r>
              <a:r>
                <a:rPr lang="en-GB" sz="3200" dirty="0" smtClean="0"/>
                <a:t> cm</a:t>
              </a:r>
              <a:r>
                <a:rPr lang="en-GB" sz="3200" baseline="30000" dirty="0" smtClean="0"/>
                <a:t>-3</a:t>
              </a:r>
              <a:r>
                <a:rPr lang="en-GB" sz="3200" dirty="0" smtClean="0"/>
                <a:t> s</a:t>
              </a:r>
              <a:r>
                <a:rPr lang="en-GB" sz="3200" baseline="30000" dirty="0" smtClean="0"/>
                <a:t>-1</a:t>
              </a:r>
              <a:r>
                <a:rPr lang="en-GB" sz="3200" dirty="0" smtClean="0"/>
                <a:t>)</a:t>
              </a:r>
              <a:endParaRPr lang="en-GB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363" y="1245769"/>
              <a:ext cx="749508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2.76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2.75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2.74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2.73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2.72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2.71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2.70</a:t>
              </a:r>
              <a:endParaRPr lang="en-GB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7769" y="6096333"/>
              <a:ext cx="6901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   99.6            99.8           100            100.2             100.4</a:t>
              </a:r>
              <a:endParaRPr lang="en-GB" sz="24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7520" r="20435" b="12895"/>
          <a:stretch/>
        </p:blipFill>
        <p:spPr>
          <a:xfrm>
            <a:off x="2290205" y="991274"/>
            <a:ext cx="6784600" cy="49236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3" t="8249" r="1062" b="16976"/>
          <a:stretch/>
        </p:blipFill>
        <p:spPr>
          <a:xfrm>
            <a:off x="9186076" y="911846"/>
            <a:ext cx="1988140" cy="50372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68706" y="1532966"/>
            <a:ext cx="21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Hexagonal pit</a:t>
            </a:r>
            <a:endParaRPr lang="en-GB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05745" y="1788068"/>
            <a:ext cx="78239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3835" y="1154172"/>
            <a:ext cx="204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Profile taken ‘close’ to inclusion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7733" y="952902"/>
            <a:ext cx="1379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Profile taken </a:t>
            </a:r>
            <a:r>
              <a:rPr lang="en-GB" sz="2400" dirty="0" smtClean="0">
                <a:solidFill>
                  <a:schemeClr val="bg1"/>
                </a:solidFill>
              </a:rPr>
              <a:t>‘far’ from </a:t>
            </a:r>
            <a:r>
              <a:rPr lang="en-GB" sz="2400" dirty="0" smtClean="0">
                <a:solidFill>
                  <a:schemeClr val="bg1"/>
                </a:solidFill>
              </a:rPr>
              <a:t>inclusion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5857" y="6239719"/>
            <a:ext cx="690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X (µm)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77625" y="3171632"/>
            <a:ext cx="110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  (µm)</a:t>
            </a:r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259882" y="2360756"/>
            <a:ext cx="39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08121" y="311735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QW2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08121" y="383220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QW3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08120" y="451249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QW4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08119" y="523330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QW5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28593"/>
            <a:ext cx="9144019" cy="6400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0649" y="431683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QW1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37177" y="431683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QW2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554377" y="361884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QW3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765849" y="2347825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QW4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491017" y="772009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QW5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843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</TotalTime>
  <Words>116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R</dc:creator>
  <cp:lastModifiedBy>C R</cp:lastModifiedBy>
  <cp:revision>8</cp:revision>
  <dcterms:created xsi:type="dcterms:W3CDTF">2017-03-16T13:18:38Z</dcterms:created>
  <dcterms:modified xsi:type="dcterms:W3CDTF">2017-03-20T09:38:32Z</dcterms:modified>
</cp:coreProperties>
</file>