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808B-2D38-421D-9FDF-2C2569731BC7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868-B774-4C90-8479-82215E2A7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32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808B-2D38-421D-9FDF-2C2569731BC7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868-B774-4C90-8479-82215E2A7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94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808B-2D38-421D-9FDF-2C2569731BC7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868-B774-4C90-8479-82215E2A7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67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808B-2D38-421D-9FDF-2C2569731BC7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868-B774-4C90-8479-82215E2A7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06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808B-2D38-421D-9FDF-2C2569731BC7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868-B774-4C90-8479-82215E2A7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70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808B-2D38-421D-9FDF-2C2569731BC7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868-B774-4C90-8479-82215E2A7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39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808B-2D38-421D-9FDF-2C2569731BC7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868-B774-4C90-8479-82215E2A7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76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808B-2D38-421D-9FDF-2C2569731BC7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868-B774-4C90-8479-82215E2A7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69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808B-2D38-421D-9FDF-2C2569731BC7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868-B774-4C90-8479-82215E2A7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55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808B-2D38-421D-9FDF-2C2569731BC7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868-B774-4C90-8479-82215E2A7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35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808B-2D38-421D-9FDF-2C2569731BC7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868-B774-4C90-8479-82215E2A7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06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B808B-2D38-421D-9FDF-2C2569731BC7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6F868-B774-4C90-8479-82215E2A7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00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57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301" y="1337891"/>
            <a:ext cx="6151397" cy="41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975845" y="-87936"/>
            <a:ext cx="10381764" cy="6261473"/>
            <a:chOff x="86383" y="311075"/>
            <a:chExt cx="10381764" cy="6261473"/>
          </a:xfrm>
        </p:grpSpPr>
        <p:grpSp>
          <p:nvGrpSpPr>
            <p:cNvPr id="6" name="Group 5"/>
            <p:cNvGrpSpPr/>
            <p:nvPr/>
          </p:nvGrpSpPr>
          <p:grpSpPr>
            <a:xfrm>
              <a:off x="86383" y="624330"/>
              <a:ext cx="7838902" cy="5948218"/>
              <a:chOff x="1479666" y="457731"/>
              <a:chExt cx="7342984" cy="5972743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/>
              <a:srcRect r="18616" b="8006"/>
              <a:stretch/>
            </p:blipFill>
            <p:spPr>
              <a:xfrm>
                <a:off x="2028306" y="457731"/>
                <a:ext cx="6794344" cy="5494565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1479666" y="553376"/>
                <a:ext cx="1097280" cy="58770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81844" t="13191" b="17573"/>
            <a:stretch/>
          </p:blipFill>
          <p:spPr>
            <a:xfrm>
              <a:off x="8159454" y="1126683"/>
              <a:ext cx="1988140" cy="494351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586317" y="581247"/>
              <a:ext cx="601841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 smtClean="0"/>
                <a:t>Radiative Recombination Events</a:t>
              </a:r>
              <a:endParaRPr lang="en-GB" sz="32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838901" y="311075"/>
              <a:ext cx="262924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dirty="0" smtClean="0"/>
                <a:t>(×10</a:t>
              </a:r>
              <a:r>
                <a:rPr lang="en-GB" sz="3200" baseline="30000" dirty="0" smtClean="0"/>
                <a:t>28</a:t>
              </a:r>
              <a:r>
                <a:rPr lang="en-GB" sz="3200" dirty="0" smtClean="0"/>
                <a:t> cm</a:t>
              </a:r>
              <a:r>
                <a:rPr lang="en-GB" sz="3200" baseline="30000" dirty="0" smtClean="0"/>
                <a:t>-3</a:t>
              </a:r>
              <a:r>
                <a:rPr lang="en-GB" sz="3200" dirty="0" smtClean="0"/>
                <a:t> s</a:t>
              </a:r>
              <a:r>
                <a:rPr lang="en-GB" sz="3200" baseline="30000" dirty="0" smtClean="0"/>
                <a:t>-1</a:t>
              </a:r>
              <a:r>
                <a:rPr lang="en-GB" sz="3200" dirty="0" smtClean="0"/>
                <a:t>)</a:t>
              </a:r>
              <a:endParaRPr lang="en-GB" sz="3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5363" y="1245769"/>
              <a:ext cx="749508" cy="4893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2.76</a:t>
              </a:r>
            </a:p>
            <a:p>
              <a:endParaRPr lang="en-GB" sz="2400" dirty="0"/>
            </a:p>
            <a:p>
              <a:r>
                <a:rPr lang="en-GB" sz="2400" dirty="0" smtClean="0"/>
                <a:t>2.75</a:t>
              </a:r>
            </a:p>
            <a:p>
              <a:endParaRPr lang="en-GB" sz="2400" dirty="0"/>
            </a:p>
            <a:p>
              <a:r>
                <a:rPr lang="en-GB" sz="2400" dirty="0" smtClean="0"/>
                <a:t>2.74</a:t>
              </a:r>
            </a:p>
            <a:p>
              <a:endParaRPr lang="en-GB" sz="2400" dirty="0"/>
            </a:p>
            <a:p>
              <a:r>
                <a:rPr lang="en-GB" sz="2400" dirty="0" smtClean="0"/>
                <a:t>2.73</a:t>
              </a:r>
            </a:p>
            <a:p>
              <a:endParaRPr lang="en-GB" sz="2400" dirty="0"/>
            </a:p>
            <a:p>
              <a:r>
                <a:rPr lang="en-GB" sz="2400" dirty="0" smtClean="0"/>
                <a:t>2.72</a:t>
              </a:r>
            </a:p>
            <a:p>
              <a:endParaRPr lang="en-GB" sz="2400" dirty="0"/>
            </a:p>
            <a:p>
              <a:r>
                <a:rPr lang="en-GB" sz="2400" dirty="0" smtClean="0"/>
                <a:t>2.71</a:t>
              </a:r>
            </a:p>
            <a:p>
              <a:endParaRPr lang="en-GB" sz="2400" dirty="0"/>
            </a:p>
            <a:p>
              <a:r>
                <a:rPr lang="en-GB" sz="2400" dirty="0" smtClean="0"/>
                <a:t>2.70</a:t>
              </a:r>
              <a:endParaRPr lang="en-GB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57769" y="6096333"/>
              <a:ext cx="6901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80        85      90       95      100    105    110     115     120</a:t>
              </a:r>
              <a:endParaRPr lang="en-GB" sz="24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270129" y="6010577"/>
            <a:ext cx="6901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X (µm)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26922" y="3081362"/>
            <a:ext cx="1100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Y </a:t>
            </a:r>
            <a:r>
              <a:rPr lang="en-GB" sz="2400" dirty="0" smtClean="0"/>
              <a:t> (µm)</a:t>
            </a:r>
          </a:p>
          <a:p>
            <a:r>
              <a:rPr lang="en-GB" sz="2400" dirty="0" smtClean="0"/>
              <a:t> </a:t>
            </a:r>
            <a:endParaRPr lang="en-GB" sz="24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464638" y="806884"/>
            <a:ext cx="0" cy="4890438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05745" y="1596044"/>
            <a:ext cx="78239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60458" y="1180545"/>
            <a:ext cx="1803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>
                <a:solidFill>
                  <a:schemeClr val="bg1"/>
                </a:solidFill>
              </a:rPr>
              <a:t>AlGaN</a:t>
            </a:r>
            <a:r>
              <a:rPr lang="en-GB" sz="2400" dirty="0" smtClean="0">
                <a:solidFill>
                  <a:schemeClr val="bg1"/>
                </a:solidFill>
              </a:rPr>
              <a:t> inclusion</a:t>
            </a:r>
            <a:endParaRPr lang="en-GB" sz="2400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720971" y="1754336"/>
            <a:ext cx="27350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961265" y="1154172"/>
            <a:ext cx="1803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Profile taken ‘close’ to inclusion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10856" y="3837068"/>
            <a:ext cx="1803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Profile taken ‘far’ from inclusion</a:t>
            </a:r>
            <a:endParaRPr lang="en-GB" sz="240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523518" y="4541520"/>
            <a:ext cx="7823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69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49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R</dc:creator>
  <cp:lastModifiedBy>C R</cp:lastModifiedBy>
  <cp:revision>3</cp:revision>
  <dcterms:created xsi:type="dcterms:W3CDTF">2017-03-16T13:18:38Z</dcterms:created>
  <dcterms:modified xsi:type="dcterms:W3CDTF">2017-03-17T10:54:30Z</dcterms:modified>
</cp:coreProperties>
</file>