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23" r:id="rId3"/>
    <p:sldId id="329" r:id="rId4"/>
    <p:sldId id="330" r:id="rId5"/>
    <p:sldId id="331" r:id="rId6"/>
    <p:sldId id="332" r:id="rId7"/>
    <p:sldId id="333" r:id="rId8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842" y="-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CC906-340D-495F-8C4C-3CE38D372390}" type="datetimeFigureOut">
              <a:rPr lang="es-CO" smtClean="0"/>
              <a:t>09/04/2014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B5206-CDB4-4701-859A-85380538E8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09/04/2014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307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09/04/2014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737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09/04/2014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84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09/04/2014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929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09/04/2014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890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09/04/2014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213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09/04/2014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895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09/04/2014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986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09/04/2014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892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09/04/2014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783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09/04/2014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083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78DEE-BAB8-4A4A-ABB6-AFC075F63213}" type="datetimeFigureOut">
              <a:rPr lang="es-CO" smtClean="0"/>
              <a:t>09/04/2014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484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1052736"/>
            <a:ext cx="9144000" cy="2547715"/>
          </a:xfrm>
        </p:spPr>
        <p:txBody>
          <a:bodyPr>
            <a:normAutofit/>
          </a:bodyPr>
          <a:lstStyle/>
          <a:p>
            <a:r>
              <a:rPr lang="es-CO" b="1" dirty="0" smtClean="0">
                <a:latin typeface="Arial" pitchFamily="34" charset="0"/>
                <a:cs typeface="Arial" pitchFamily="34" charset="0"/>
              </a:rPr>
              <a:t>Base de Datos</a:t>
            </a:r>
            <a:br>
              <a:rPr lang="es-CO" b="1" dirty="0" smtClean="0">
                <a:latin typeface="Arial" pitchFamily="34" charset="0"/>
                <a:cs typeface="Arial" pitchFamily="34" charset="0"/>
              </a:rPr>
            </a:br>
            <a:r>
              <a:rPr lang="en-US" sz="2200" b="1" dirty="0" err="1">
                <a:latin typeface="Arial" pitchFamily="34" charset="0"/>
                <a:cs typeface="Arial" pitchFamily="34" charset="0"/>
              </a:rPr>
              <a:t>Lunes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 		11 a.m. - 1 p.m. 	</a:t>
            </a:r>
            <a:r>
              <a:rPr lang="en-US" sz="2200" b="1" dirty="0" err="1">
                <a:latin typeface="Arial" pitchFamily="34" charset="0"/>
                <a:cs typeface="Arial" pitchFamily="34" charset="0"/>
              </a:rPr>
              <a:t>Salón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B402</a:t>
            </a:r>
            <a:br>
              <a:rPr lang="en-US" sz="2200" b="1" dirty="0" smtClean="0">
                <a:latin typeface="Arial" pitchFamily="34" charset="0"/>
                <a:cs typeface="Arial" pitchFamily="34" charset="0"/>
              </a:rPr>
            </a:b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Martes</a:t>
            </a:r>
            <a:r>
              <a:rPr lang="en-US" sz="2200" b="1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	11 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a.m. - 1 p.m. 	</a:t>
            </a:r>
            <a:r>
              <a:rPr lang="en-US" sz="2200" b="1" dirty="0" err="1">
                <a:latin typeface="Arial" pitchFamily="34" charset="0"/>
                <a:cs typeface="Arial" pitchFamily="34" charset="0"/>
              </a:rPr>
              <a:t>Salón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: B402</a:t>
            </a:r>
            <a:br>
              <a:rPr lang="en-US" sz="2200" b="1" dirty="0">
                <a:latin typeface="Arial" pitchFamily="34" charset="0"/>
                <a:cs typeface="Arial" pitchFamily="34" charset="0"/>
              </a:rPr>
            </a:br>
            <a:r>
              <a:rPr lang="en-US" sz="2200" b="1" dirty="0" err="1">
                <a:latin typeface="Arial" pitchFamily="34" charset="0"/>
                <a:cs typeface="Arial" pitchFamily="34" charset="0"/>
              </a:rPr>
              <a:t>Jueves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 	11 a.m. - 1 p.m. 	</a:t>
            </a:r>
            <a:r>
              <a:rPr lang="en-US" sz="2200" b="1" dirty="0" err="1">
                <a:latin typeface="Arial" pitchFamily="34" charset="0"/>
                <a:cs typeface="Arial" pitchFamily="34" charset="0"/>
              </a:rPr>
              <a:t>Salón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B402</a:t>
            </a:r>
            <a:r>
              <a:rPr lang="es-CO" sz="2200" b="1" dirty="0">
                <a:latin typeface="Arial" pitchFamily="34" charset="0"/>
                <a:cs typeface="Arial" pitchFamily="34" charset="0"/>
              </a:rPr>
              <a:t/>
            </a:r>
            <a:br>
              <a:rPr lang="es-CO" sz="2200" b="1" dirty="0">
                <a:latin typeface="Arial" pitchFamily="34" charset="0"/>
                <a:cs typeface="Arial" pitchFamily="34" charset="0"/>
              </a:rPr>
            </a:br>
            <a:r>
              <a:rPr lang="es-CO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s-CO" b="1" dirty="0" err="1" smtClean="0">
                <a:latin typeface="Arial" pitchFamily="34" charset="0"/>
                <a:cs typeface="Arial" pitchFamily="34" charset="0"/>
              </a:rPr>
              <a:t>Backups</a:t>
            </a:r>
            <a:r>
              <a:rPr lang="es-CO" b="1" dirty="0">
                <a:latin typeface="Arial" pitchFamily="34" charset="0"/>
                <a:cs typeface="Arial" pitchFamily="34" charset="0"/>
              </a:rPr>
              <a:t>, Usuarios y Privilegios)</a:t>
            </a:r>
            <a:endParaRPr lang="es-CO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r>
              <a:rPr lang="es-CO" dirty="0" smtClean="0">
                <a:latin typeface="Arial" pitchFamily="34" charset="0"/>
                <a:cs typeface="Arial" pitchFamily="34" charset="0"/>
              </a:rPr>
              <a:t>Docente: </a:t>
            </a:r>
            <a:r>
              <a:rPr lang="es-CO" dirty="0" err="1" smtClean="0">
                <a:latin typeface="Arial" pitchFamily="34" charset="0"/>
                <a:cs typeface="Arial" pitchFamily="34" charset="0"/>
              </a:rPr>
              <a:t>Jhon</a:t>
            </a:r>
            <a:r>
              <a:rPr lang="es-CO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CO" dirty="0" err="1" smtClean="0">
                <a:latin typeface="Arial" pitchFamily="34" charset="0"/>
                <a:cs typeface="Arial" pitchFamily="34" charset="0"/>
              </a:rPr>
              <a:t>Edisson</a:t>
            </a:r>
            <a:r>
              <a:rPr lang="es-CO" dirty="0" smtClean="0">
                <a:latin typeface="Arial" pitchFamily="34" charset="0"/>
                <a:cs typeface="Arial" pitchFamily="34" charset="0"/>
              </a:rPr>
              <a:t> Villarreal Padilla</a:t>
            </a:r>
          </a:p>
          <a:p>
            <a:r>
              <a:rPr lang="es-CO" dirty="0" smtClean="0">
                <a:latin typeface="Arial" pitchFamily="34" charset="0"/>
                <a:cs typeface="Arial" pitchFamily="34" charset="0"/>
              </a:rPr>
              <a:t>Jhon.villareal@usa.edu.co</a:t>
            </a:r>
            <a:endParaRPr lang="es-CO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962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err="1" smtClean="0"/>
              <a:t>Backups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err="1" smtClean="0"/>
              <a:t>Backup</a:t>
            </a:r>
            <a:r>
              <a:rPr lang="es-CO" sz="2800" b="1" dirty="0" smtClean="0"/>
              <a:t> de una base de datos completa:</a:t>
            </a:r>
          </a:p>
          <a:p>
            <a:pPr marL="0" indent="0" algn="just">
              <a:buNone/>
            </a:pPr>
            <a:r>
              <a:rPr lang="es-CO" sz="2800" dirty="0" err="1" smtClean="0"/>
              <a:t>m</a:t>
            </a:r>
            <a:r>
              <a:rPr lang="es-CO" sz="2800" dirty="0" err="1" smtClean="0"/>
              <a:t>ysqldump</a:t>
            </a:r>
            <a:r>
              <a:rPr lang="es-CO" sz="2800" dirty="0" smtClean="0"/>
              <a:t> –h servidor –u </a:t>
            </a:r>
            <a:r>
              <a:rPr lang="es-CO" sz="2800" dirty="0" err="1" smtClean="0"/>
              <a:t>user</a:t>
            </a:r>
            <a:r>
              <a:rPr lang="es-CO" sz="2800" dirty="0" smtClean="0"/>
              <a:t> –</a:t>
            </a:r>
            <a:r>
              <a:rPr lang="es-CO" sz="2800" dirty="0" err="1" smtClean="0"/>
              <a:t>ppassword</a:t>
            </a:r>
            <a:r>
              <a:rPr lang="es-CO" sz="2800" dirty="0" smtClean="0"/>
              <a:t> </a:t>
            </a:r>
            <a:r>
              <a:rPr lang="es-CO" sz="2800" dirty="0" err="1" smtClean="0"/>
              <a:t>bd</a:t>
            </a:r>
            <a:r>
              <a:rPr lang="es-CO" sz="2800" dirty="0" smtClean="0"/>
              <a:t> &gt; </a:t>
            </a:r>
            <a:r>
              <a:rPr lang="es-CO" sz="2800" dirty="0" err="1" smtClean="0"/>
              <a:t>archivo.sql</a:t>
            </a:r>
            <a:endParaRPr lang="es-CO" sz="2800" dirty="0"/>
          </a:p>
          <a:p>
            <a:pPr marL="0" indent="0" algn="just">
              <a:buNone/>
            </a:pPr>
            <a:endParaRPr lang="es-CO" sz="2800" dirty="0" smtClean="0"/>
          </a:p>
          <a:p>
            <a:pPr marL="0" indent="0" algn="just">
              <a:buNone/>
            </a:pPr>
            <a:r>
              <a:rPr lang="es-CO" sz="2800" b="1" dirty="0" err="1"/>
              <a:t>Backup</a:t>
            </a:r>
            <a:r>
              <a:rPr lang="es-CO" sz="2800" b="1" dirty="0"/>
              <a:t> de </a:t>
            </a:r>
            <a:r>
              <a:rPr lang="es-CO" sz="2800" b="1" dirty="0" smtClean="0"/>
              <a:t>tablas de una </a:t>
            </a:r>
            <a:r>
              <a:rPr lang="es-CO" sz="2800" b="1" dirty="0"/>
              <a:t>base de datos </a:t>
            </a:r>
            <a:r>
              <a:rPr lang="es-CO" sz="2800" b="1" dirty="0" smtClean="0"/>
              <a:t>:</a:t>
            </a:r>
            <a:endParaRPr lang="es-CO" sz="2800" b="1" dirty="0"/>
          </a:p>
          <a:p>
            <a:pPr marL="0" indent="0" algn="just">
              <a:buNone/>
            </a:pPr>
            <a:r>
              <a:rPr lang="es-CO" sz="2800" dirty="0" err="1"/>
              <a:t>mysqldump</a:t>
            </a:r>
            <a:r>
              <a:rPr lang="es-CO" sz="2800" dirty="0"/>
              <a:t> –h servidor –u </a:t>
            </a:r>
            <a:r>
              <a:rPr lang="es-CO" sz="2800" dirty="0" err="1"/>
              <a:t>user</a:t>
            </a:r>
            <a:r>
              <a:rPr lang="es-CO" sz="2800" dirty="0"/>
              <a:t> –</a:t>
            </a:r>
            <a:r>
              <a:rPr lang="es-CO" sz="2800" dirty="0" err="1"/>
              <a:t>ppassword</a:t>
            </a:r>
            <a:r>
              <a:rPr lang="es-CO" sz="2800" dirty="0"/>
              <a:t> </a:t>
            </a:r>
            <a:r>
              <a:rPr lang="es-CO" sz="2800" dirty="0" err="1" smtClean="0"/>
              <a:t>bd</a:t>
            </a:r>
            <a:r>
              <a:rPr lang="es-CO" sz="2800" dirty="0" smtClean="0"/>
              <a:t> tabla1 tabla2  tabla3 </a:t>
            </a:r>
            <a:r>
              <a:rPr lang="es-CO" sz="2800" dirty="0"/>
              <a:t>&gt; </a:t>
            </a:r>
            <a:r>
              <a:rPr lang="es-CO" sz="2800" dirty="0" err="1"/>
              <a:t>archivo.sql</a:t>
            </a:r>
            <a:endParaRPr lang="es-CO" sz="2800" dirty="0"/>
          </a:p>
          <a:p>
            <a:pPr marL="0" indent="0" algn="just">
              <a:buNone/>
            </a:pPr>
            <a:endParaRPr lang="es-CO" sz="2000" dirty="0" smtClean="0"/>
          </a:p>
          <a:p>
            <a:pPr marL="0" indent="0" algn="just">
              <a:buNone/>
            </a:pPr>
            <a:endParaRPr lang="es-CO" sz="20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56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err="1" smtClean="0"/>
              <a:t>Backups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err="1" smtClean="0"/>
              <a:t>Backup</a:t>
            </a:r>
            <a:r>
              <a:rPr lang="es-CO" sz="2800" b="1" dirty="0" smtClean="0"/>
              <a:t> de varias base de datos completa:</a:t>
            </a:r>
          </a:p>
          <a:p>
            <a:pPr marL="0" indent="0" algn="just">
              <a:buNone/>
            </a:pPr>
            <a:r>
              <a:rPr lang="es-CO" sz="2800" dirty="0" err="1" smtClean="0"/>
              <a:t>m</a:t>
            </a:r>
            <a:r>
              <a:rPr lang="es-CO" sz="2800" dirty="0" err="1" smtClean="0"/>
              <a:t>ysqldump</a:t>
            </a:r>
            <a:r>
              <a:rPr lang="es-CO" sz="2800" dirty="0" smtClean="0"/>
              <a:t> –h servidor –u </a:t>
            </a:r>
            <a:r>
              <a:rPr lang="es-CO" sz="2800" dirty="0" err="1" smtClean="0"/>
              <a:t>user</a:t>
            </a:r>
            <a:r>
              <a:rPr lang="es-CO" sz="2800" dirty="0" smtClean="0"/>
              <a:t> –</a:t>
            </a:r>
            <a:r>
              <a:rPr lang="es-CO" sz="2800" dirty="0" err="1" smtClean="0"/>
              <a:t>ppassword</a:t>
            </a:r>
            <a:r>
              <a:rPr lang="es-CO" sz="2800" dirty="0" smtClean="0"/>
              <a:t> bd1 bd2 bd3 &gt; </a:t>
            </a:r>
            <a:r>
              <a:rPr lang="es-CO" sz="2800" dirty="0" err="1" smtClean="0"/>
              <a:t>archivo.sql</a:t>
            </a:r>
            <a:endParaRPr lang="es-CO" sz="2800" dirty="0"/>
          </a:p>
          <a:p>
            <a:pPr marL="0" indent="0" algn="just">
              <a:buNone/>
            </a:pPr>
            <a:endParaRPr lang="es-CO" sz="2800" dirty="0" smtClean="0"/>
          </a:p>
          <a:p>
            <a:pPr marL="0" indent="0" algn="just">
              <a:buNone/>
            </a:pPr>
            <a:r>
              <a:rPr lang="es-CO" sz="2800" b="1" dirty="0" err="1"/>
              <a:t>Backup</a:t>
            </a:r>
            <a:r>
              <a:rPr lang="es-CO" sz="2800" b="1" dirty="0"/>
              <a:t> de </a:t>
            </a:r>
            <a:r>
              <a:rPr lang="es-CO" sz="2800" b="1" dirty="0" smtClean="0"/>
              <a:t>todas las bases de datos:</a:t>
            </a:r>
            <a:endParaRPr lang="es-CO" sz="2800" b="1" dirty="0"/>
          </a:p>
          <a:p>
            <a:pPr marL="0" indent="0" algn="just">
              <a:buNone/>
            </a:pPr>
            <a:r>
              <a:rPr lang="es-CO" sz="2800" dirty="0" err="1"/>
              <a:t>mysqldump</a:t>
            </a:r>
            <a:r>
              <a:rPr lang="es-CO" sz="2800" dirty="0"/>
              <a:t> –h servidor –u </a:t>
            </a:r>
            <a:r>
              <a:rPr lang="es-CO" sz="2800" dirty="0" err="1"/>
              <a:t>user</a:t>
            </a:r>
            <a:r>
              <a:rPr lang="es-CO" sz="2800" dirty="0"/>
              <a:t> –</a:t>
            </a:r>
            <a:r>
              <a:rPr lang="es-CO" sz="2800" dirty="0" err="1"/>
              <a:t>ppassword</a:t>
            </a:r>
            <a:r>
              <a:rPr lang="es-CO" sz="2800" dirty="0"/>
              <a:t> </a:t>
            </a:r>
            <a:r>
              <a:rPr lang="es-CO" sz="2800" dirty="0" smtClean="0"/>
              <a:t>–A &gt; </a:t>
            </a:r>
            <a:r>
              <a:rPr lang="es-CO" sz="2800" dirty="0" err="1"/>
              <a:t>archivo.sql</a:t>
            </a:r>
            <a:endParaRPr lang="es-CO" sz="2800" dirty="0"/>
          </a:p>
          <a:p>
            <a:pPr marL="0" indent="0" algn="just">
              <a:buNone/>
            </a:pPr>
            <a:endParaRPr lang="es-CO" sz="2000" dirty="0" smtClean="0"/>
          </a:p>
          <a:p>
            <a:pPr marL="0" indent="0" algn="just">
              <a:buNone/>
            </a:pPr>
            <a:endParaRPr lang="es-CO" sz="20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65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err="1" smtClean="0"/>
              <a:t>Backups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Opciones de </a:t>
            </a:r>
            <a:r>
              <a:rPr lang="es-CO" sz="2800" b="1" dirty="0" err="1" smtClean="0"/>
              <a:t>mysqldump</a:t>
            </a:r>
            <a:r>
              <a:rPr lang="es-CO" sz="2800" b="1" dirty="0" smtClean="0"/>
              <a:t>:</a:t>
            </a:r>
          </a:p>
          <a:p>
            <a:pPr marL="0" indent="0" algn="just">
              <a:buNone/>
            </a:pPr>
            <a:r>
              <a:rPr lang="es-CO" sz="2800" b="1" dirty="0" smtClean="0"/>
              <a:t>--</a:t>
            </a:r>
            <a:r>
              <a:rPr lang="es-CO" sz="2800" b="1" dirty="0" err="1" smtClean="0"/>
              <a:t>add-drop-table</a:t>
            </a:r>
            <a:r>
              <a:rPr lang="es-CO" sz="2800" dirty="0" smtClean="0"/>
              <a:t>: Añade un </a:t>
            </a:r>
            <a:r>
              <a:rPr lang="es-CO" sz="2800" dirty="0" err="1" smtClean="0"/>
              <a:t>drop</a:t>
            </a:r>
            <a:r>
              <a:rPr lang="es-CO" sz="2800" dirty="0" smtClean="0"/>
              <a:t> </a:t>
            </a:r>
            <a:r>
              <a:rPr lang="es-CO" sz="2800" dirty="0" err="1" smtClean="0"/>
              <a:t>table</a:t>
            </a:r>
            <a:r>
              <a:rPr lang="es-CO" sz="2800" dirty="0" smtClean="0"/>
              <a:t> antes de cada sentencia </a:t>
            </a:r>
            <a:r>
              <a:rPr lang="es-CO" sz="2800" dirty="0" err="1" smtClean="0"/>
              <a:t>create</a:t>
            </a:r>
            <a:r>
              <a:rPr lang="es-CO" sz="2800" dirty="0" smtClean="0"/>
              <a:t>.</a:t>
            </a:r>
          </a:p>
          <a:p>
            <a:pPr marL="0" indent="0" algn="just">
              <a:buNone/>
            </a:pPr>
            <a:r>
              <a:rPr lang="es-CO" sz="2800" b="1" dirty="0" smtClean="0"/>
              <a:t>--</a:t>
            </a:r>
            <a:r>
              <a:rPr lang="es-CO" sz="2800" b="1" dirty="0" err="1" smtClean="0"/>
              <a:t>all-databases</a:t>
            </a:r>
            <a:r>
              <a:rPr lang="es-CO" sz="2800" b="1" dirty="0" smtClean="0"/>
              <a:t> o –A</a:t>
            </a:r>
            <a:r>
              <a:rPr lang="es-CO" sz="2800" dirty="0" smtClean="0"/>
              <a:t>: </a:t>
            </a:r>
            <a:r>
              <a:rPr lang="es-CO" sz="2800" dirty="0" err="1" smtClean="0"/>
              <a:t>Backup</a:t>
            </a:r>
            <a:r>
              <a:rPr lang="es-CO" sz="2800" dirty="0" smtClean="0"/>
              <a:t> de todas las tablas.</a:t>
            </a:r>
          </a:p>
          <a:p>
            <a:pPr marL="0" indent="0" algn="just">
              <a:buNone/>
            </a:pPr>
            <a:r>
              <a:rPr lang="es-CO" sz="2800" b="1" dirty="0" smtClean="0"/>
              <a:t>--</a:t>
            </a:r>
            <a:r>
              <a:rPr lang="es-CO" sz="2800" b="1" dirty="0" err="1" smtClean="0"/>
              <a:t>databases</a:t>
            </a:r>
            <a:r>
              <a:rPr lang="es-CO" sz="2800" b="1" dirty="0" smtClean="0"/>
              <a:t> o –B</a:t>
            </a:r>
            <a:r>
              <a:rPr lang="es-CO" sz="2800" dirty="0" smtClean="0"/>
              <a:t>: Realiza una copia de las bases de datos que se le indican a </a:t>
            </a:r>
            <a:r>
              <a:rPr lang="es-CO" sz="2800" dirty="0" err="1" smtClean="0"/>
              <a:t>continuacion</a:t>
            </a:r>
            <a:r>
              <a:rPr lang="es-CO" sz="2800" dirty="0" smtClean="0"/>
              <a:t> de la </a:t>
            </a:r>
            <a:r>
              <a:rPr lang="es-CO" sz="2800" dirty="0" err="1" smtClean="0"/>
              <a:t>opcion</a:t>
            </a:r>
            <a:r>
              <a:rPr lang="es-CO" sz="2800" dirty="0" smtClean="0"/>
              <a:t>.</a:t>
            </a:r>
          </a:p>
          <a:p>
            <a:pPr marL="0" indent="0" algn="just">
              <a:buNone/>
            </a:pPr>
            <a:r>
              <a:rPr lang="es-CO" sz="2800" b="1" dirty="0" smtClean="0"/>
              <a:t>--</a:t>
            </a:r>
            <a:r>
              <a:rPr lang="es-CO" sz="2800" b="1" dirty="0" err="1" smtClean="0"/>
              <a:t>force</a:t>
            </a:r>
            <a:r>
              <a:rPr lang="es-CO" sz="2800" b="1" dirty="0" smtClean="0"/>
              <a:t> o –f</a:t>
            </a:r>
            <a:r>
              <a:rPr lang="es-CO" sz="2800" dirty="0" smtClean="0"/>
              <a:t>: Continua realizando el </a:t>
            </a:r>
            <a:r>
              <a:rPr lang="es-CO" sz="2800" dirty="0" err="1" smtClean="0"/>
              <a:t>backup</a:t>
            </a:r>
            <a:r>
              <a:rPr lang="es-CO" sz="2800" dirty="0" smtClean="0"/>
              <a:t> aunque se produzca un error durante la </a:t>
            </a:r>
            <a:r>
              <a:rPr lang="es-CO" sz="2800" dirty="0" err="1" smtClean="0"/>
              <a:t>creacion</a:t>
            </a:r>
            <a:r>
              <a:rPr lang="es-CO" sz="2800" dirty="0" smtClean="0"/>
              <a:t>.</a:t>
            </a:r>
          </a:p>
          <a:p>
            <a:pPr marL="0" indent="0" algn="just">
              <a:buNone/>
            </a:pPr>
            <a:r>
              <a:rPr lang="es-CO" sz="2800" b="1" dirty="0" smtClean="0"/>
              <a:t>--</a:t>
            </a:r>
            <a:r>
              <a:rPr lang="es-CO" sz="2800" b="1" dirty="0" err="1" smtClean="0"/>
              <a:t>xml</a:t>
            </a:r>
            <a:r>
              <a:rPr lang="es-CO" sz="2800" dirty="0" smtClean="0"/>
              <a:t>: Nos devuelve un </a:t>
            </a:r>
            <a:r>
              <a:rPr lang="es-CO" sz="2800" dirty="0" err="1" smtClean="0"/>
              <a:t>backup</a:t>
            </a:r>
            <a:r>
              <a:rPr lang="es-CO" sz="2800" dirty="0" smtClean="0"/>
              <a:t> en formato XML en vez de SQL.</a:t>
            </a:r>
            <a:endParaRPr lang="es-CO" sz="28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41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err="1" smtClean="0"/>
              <a:t>Backups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Restaurar una BD:</a:t>
            </a:r>
          </a:p>
          <a:p>
            <a:pPr marL="0" indent="0" algn="just">
              <a:buNone/>
            </a:pPr>
            <a:endParaRPr lang="es-CO" sz="2800" b="1" dirty="0"/>
          </a:p>
          <a:p>
            <a:pPr marL="0" indent="0" algn="just">
              <a:buNone/>
            </a:pPr>
            <a:r>
              <a:rPr lang="es-CO" sz="2800" b="1" dirty="0" err="1" smtClean="0"/>
              <a:t>Mysql</a:t>
            </a:r>
            <a:r>
              <a:rPr lang="es-CO" sz="2800" b="1" dirty="0" smtClean="0"/>
              <a:t> –h host –u usuario –</a:t>
            </a:r>
            <a:r>
              <a:rPr lang="es-CO" sz="2800" b="1" dirty="0" err="1" smtClean="0"/>
              <a:t>ppassword</a:t>
            </a:r>
            <a:r>
              <a:rPr lang="es-CO" sz="2800" b="1" dirty="0" smtClean="0"/>
              <a:t> </a:t>
            </a:r>
            <a:r>
              <a:rPr lang="es-CO" sz="2800" b="1" dirty="0" err="1" smtClean="0"/>
              <a:t>nombre_db</a:t>
            </a:r>
            <a:r>
              <a:rPr lang="es-CO" sz="2800" b="1" dirty="0" smtClean="0"/>
              <a:t> &gt; </a:t>
            </a:r>
            <a:r>
              <a:rPr lang="es-CO" sz="2800" b="1" dirty="0" err="1" smtClean="0"/>
              <a:t>archivo.sql</a:t>
            </a:r>
            <a:endParaRPr lang="es-CO" sz="2800" dirty="0"/>
          </a:p>
          <a:p>
            <a:pPr marL="0" indent="0" algn="just">
              <a:buNone/>
            </a:pPr>
            <a:endParaRPr lang="es-CO" sz="2000" dirty="0" smtClean="0"/>
          </a:p>
          <a:p>
            <a:pPr marL="0" indent="0" algn="just">
              <a:buNone/>
            </a:pPr>
            <a:endParaRPr lang="es-CO" sz="20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33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Usuarios y Privilegios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Asignar privilegios y crear usuarios:</a:t>
            </a:r>
          </a:p>
          <a:p>
            <a:pPr marL="0" indent="0" algn="just">
              <a:buNone/>
            </a:pPr>
            <a:r>
              <a:rPr lang="es-CO" sz="2800" dirty="0" smtClean="0"/>
              <a:t>GRANT {ALL, CREATE, DELETE, DROP, INSERT, UPDATE, USAGE} ON </a:t>
            </a:r>
            <a:r>
              <a:rPr lang="es-CO" sz="2800" dirty="0" err="1" smtClean="0"/>
              <a:t>BaseDatos.Tabla</a:t>
            </a:r>
            <a:r>
              <a:rPr lang="es-CO" sz="2800" dirty="0" smtClean="0"/>
              <a:t> TO usuario IDENTIFIED BY ´CLAVE´;</a:t>
            </a:r>
          </a:p>
          <a:p>
            <a:pPr marL="0" indent="0" algn="just">
              <a:buNone/>
            </a:pPr>
            <a:r>
              <a:rPr lang="es-CO" sz="2800" b="1" dirty="0" smtClean="0"/>
              <a:t>Revocar  </a:t>
            </a:r>
            <a:r>
              <a:rPr lang="es-CO" sz="2800" b="1" dirty="0"/>
              <a:t>privilegios y crear usuarios</a:t>
            </a:r>
            <a:r>
              <a:rPr lang="es-CO" sz="2800" b="1" dirty="0" smtClean="0"/>
              <a:t>:</a:t>
            </a:r>
            <a:endParaRPr lang="es-CO" sz="2800" dirty="0"/>
          </a:p>
          <a:p>
            <a:pPr marL="0" indent="0" algn="just">
              <a:buNone/>
            </a:pPr>
            <a:r>
              <a:rPr lang="es-CO" sz="2800" dirty="0" smtClean="0"/>
              <a:t>REVOKE </a:t>
            </a:r>
            <a:r>
              <a:rPr lang="es-CO" sz="2800" dirty="0"/>
              <a:t>{ALL, CREATE, DELETE, DROP, INSERT, UPDATE, USAGE</a:t>
            </a:r>
            <a:r>
              <a:rPr lang="es-CO" sz="2800" dirty="0" smtClean="0"/>
              <a:t>} </a:t>
            </a:r>
            <a:r>
              <a:rPr lang="es-CO" sz="2800" dirty="0"/>
              <a:t>ON </a:t>
            </a:r>
            <a:r>
              <a:rPr lang="es-CO" sz="2800" dirty="0" err="1" smtClean="0"/>
              <a:t>BaseDatos.Tabla</a:t>
            </a:r>
            <a:r>
              <a:rPr lang="es-CO" sz="2800" dirty="0" smtClean="0"/>
              <a:t> FROM usuario.</a:t>
            </a:r>
          </a:p>
          <a:p>
            <a:pPr marL="0" indent="0" algn="just">
              <a:buNone/>
            </a:pPr>
            <a:r>
              <a:rPr lang="es-CO" sz="2800" b="1" dirty="0" smtClean="0"/>
              <a:t>Mostrar privilegios de los usuarios:</a:t>
            </a:r>
            <a:endParaRPr lang="es-CO" sz="2800" b="1" dirty="0"/>
          </a:p>
          <a:p>
            <a:pPr marL="0" indent="0" algn="just">
              <a:buNone/>
            </a:pPr>
            <a:r>
              <a:rPr lang="es-CO" sz="2800" dirty="0" smtClean="0"/>
              <a:t>SHOW GRANTS FOR usuario;</a:t>
            </a:r>
            <a:endParaRPr lang="es-CO" sz="2000" dirty="0" smtClean="0"/>
          </a:p>
          <a:p>
            <a:pPr marL="0" indent="0" algn="just">
              <a:buNone/>
            </a:pPr>
            <a:endParaRPr lang="es-CO" sz="20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48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Usuarios y Privilegios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Eliminar usuarios:</a:t>
            </a:r>
          </a:p>
          <a:p>
            <a:pPr marL="0" indent="0" algn="just">
              <a:buNone/>
            </a:pPr>
            <a:r>
              <a:rPr lang="es-CO" sz="2800" dirty="0" smtClean="0"/>
              <a:t>DROP USER usuario;</a:t>
            </a:r>
            <a:endParaRPr lang="es-CO" sz="2000" dirty="0" smtClean="0"/>
          </a:p>
          <a:p>
            <a:pPr marL="0" indent="0" algn="just">
              <a:buNone/>
            </a:pPr>
            <a:endParaRPr lang="es-CO" sz="20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54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</TotalTime>
  <Words>292</Words>
  <Application>Microsoft Office PowerPoint</Application>
  <PresentationFormat>Presentación en pantalla (4:3)</PresentationFormat>
  <Paragraphs>42</Paragraphs>
  <Slides>7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Base de Datos Lunes   11 a.m. - 1 p.m.  Salón: B402 Martes  11 a.m. - 1 p.m.  Salón: B402 Jueves  11 a.m. - 1 p.m.  Salón: B402 (Backups, Usuarios y Privilegios)</vt:lpstr>
      <vt:lpstr>Backups</vt:lpstr>
      <vt:lpstr>Backups</vt:lpstr>
      <vt:lpstr>Backups</vt:lpstr>
      <vt:lpstr>Backups</vt:lpstr>
      <vt:lpstr>Usuarios y Privilegios</vt:lpstr>
      <vt:lpstr>Usuarios y Privilegios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I (Contenido de la Asignatura)</dc:title>
  <dc:creator>Cristian</dc:creator>
  <cp:lastModifiedBy>salones sl. SALONES AUDIOVISUALES</cp:lastModifiedBy>
  <cp:revision>186</cp:revision>
  <dcterms:created xsi:type="dcterms:W3CDTF">2014-01-20T00:02:35Z</dcterms:created>
  <dcterms:modified xsi:type="dcterms:W3CDTF">2014-04-09T20:58:11Z</dcterms:modified>
</cp:coreProperties>
</file>