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3"/>
  </p:notesMasterIdLst>
  <p:sldIdLst>
    <p:sldId id="256" r:id="rId2"/>
    <p:sldId id="257"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30" r:id="rId18"/>
    <p:sldId id="327" r:id="rId19"/>
    <p:sldId id="328" r:id="rId20"/>
    <p:sldId id="331" r:id="rId21"/>
    <p:sldId id="329" r:id="rId22"/>
    <p:sldId id="332" r:id="rId23"/>
    <p:sldId id="333" r:id="rId24"/>
    <p:sldId id="334" r:id="rId25"/>
    <p:sldId id="335" r:id="rId26"/>
    <p:sldId id="337" r:id="rId27"/>
    <p:sldId id="338" r:id="rId28"/>
    <p:sldId id="339" r:id="rId29"/>
    <p:sldId id="340" r:id="rId30"/>
    <p:sldId id="341" r:id="rId31"/>
    <p:sldId id="33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96238" autoAdjust="0"/>
  </p:normalViewPr>
  <p:slideViewPr>
    <p:cSldViewPr snapToGrid="0">
      <p:cViewPr varScale="1">
        <p:scale>
          <a:sx n="86" d="100"/>
          <a:sy n="86" d="100"/>
        </p:scale>
        <p:origin x="102" y="53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7EEE0-3289-42E2-9740-FA2527597B85}" type="datetimeFigureOut">
              <a:rPr lang="es-ES" smtClean="0"/>
              <a:t>06/10/2017</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17CF0E-1AFD-44C8-88D3-E10485E2FD7C}" type="slidenum">
              <a:rPr lang="es-ES" smtClean="0"/>
              <a:t>‹Nº›</a:t>
            </a:fld>
            <a:endParaRPr lang="es-ES"/>
          </a:p>
        </p:txBody>
      </p:sp>
    </p:spTree>
    <p:extLst>
      <p:ext uri="{BB962C8B-B14F-4D97-AF65-F5344CB8AC3E}">
        <p14:creationId xmlns:p14="http://schemas.microsoft.com/office/powerpoint/2010/main" val="1023103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b="0" kern="1200" dirty="0">
              <a:solidFill>
                <a:schemeClr val="tx1"/>
              </a:solidFill>
              <a:effectLst/>
              <a:latin typeface="+mn-lt"/>
              <a:ea typeface="+mn-ea"/>
              <a:cs typeface="+mn-cs"/>
            </a:endParaRPr>
          </a:p>
          <a:p>
            <a:r>
              <a:rPr lang="es-ES" sz="1200" b="0" kern="1200" dirty="0">
                <a:solidFill>
                  <a:schemeClr val="tx1"/>
                </a:solidFill>
                <a:effectLst/>
                <a:latin typeface="+mn-lt"/>
                <a:ea typeface="+mn-ea"/>
                <a:cs typeface="+mn-cs"/>
              </a:rPr>
              <a:t>&lt;!</a:t>
            </a:r>
            <a:r>
              <a:rPr lang="es-ES" sz="1200" b="0" kern="1200" dirty="0" err="1">
                <a:solidFill>
                  <a:schemeClr val="tx1"/>
                </a:solidFill>
                <a:effectLst/>
                <a:latin typeface="+mn-lt"/>
                <a:ea typeface="+mn-ea"/>
                <a:cs typeface="+mn-cs"/>
              </a:rPr>
              <a:t>DOCTYPE</a:t>
            </a:r>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html</a:t>
            </a:r>
            <a:r>
              <a:rPr lang="es-ES" sz="1200" b="0" kern="1200" dirty="0">
                <a:solidFill>
                  <a:schemeClr val="tx1"/>
                </a:solidFill>
                <a:effectLst/>
                <a:latin typeface="+mn-lt"/>
                <a:ea typeface="+mn-ea"/>
                <a:cs typeface="+mn-cs"/>
              </a:rPr>
              <a:t>&gt;</a:t>
            </a:r>
          </a:p>
          <a:p>
            <a:r>
              <a:rPr lang="es-ES" sz="1200" b="0" kern="1200" dirty="0">
                <a:solidFill>
                  <a:schemeClr val="tx1"/>
                </a:solidFill>
                <a:effectLst/>
                <a:latin typeface="+mn-lt"/>
                <a:ea typeface="+mn-ea"/>
                <a:cs typeface="+mn-cs"/>
              </a:rPr>
              <a:t>&lt;</a:t>
            </a:r>
            <a:r>
              <a:rPr lang="es-ES" sz="1200" b="0" kern="1200" dirty="0" err="1">
                <a:solidFill>
                  <a:schemeClr val="tx1"/>
                </a:solidFill>
                <a:effectLst/>
                <a:latin typeface="+mn-lt"/>
                <a:ea typeface="+mn-ea"/>
                <a:cs typeface="+mn-cs"/>
              </a:rPr>
              <a:t>html</a:t>
            </a:r>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lang</a:t>
            </a:r>
            <a:r>
              <a:rPr lang="es-ES" sz="1200" b="0" kern="1200" dirty="0">
                <a:solidFill>
                  <a:schemeClr val="tx1"/>
                </a:solidFill>
                <a:effectLst/>
                <a:latin typeface="+mn-lt"/>
                <a:ea typeface="+mn-ea"/>
                <a:cs typeface="+mn-cs"/>
              </a:rPr>
              <a:t>="en"&gt;</a:t>
            </a:r>
          </a:p>
          <a:p>
            <a:br>
              <a:rPr lang="es-ES" sz="1200" b="0" kern="1200" dirty="0">
                <a:solidFill>
                  <a:schemeClr val="tx1"/>
                </a:solidFill>
                <a:effectLst/>
                <a:latin typeface="+mn-lt"/>
                <a:ea typeface="+mn-ea"/>
                <a:cs typeface="+mn-cs"/>
              </a:rPr>
            </a:br>
            <a:r>
              <a:rPr lang="es-ES" sz="1200" b="0" kern="1200" dirty="0">
                <a:solidFill>
                  <a:schemeClr val="tx1"/>
                </a:solidFill>
                <a:effectLst/>
                <a:latin typeface="+mn-lt"/>
                <a:ea typeface="+mn-ea"/>
                <a:cs typeface="+mn-cs"/>
              </a:rPr>
              <a:t>&lt;head&gt;</a:t>
            </a:r>
          </a:p>
          <a:p>
            <a:r>
              <a:rPr lang="es-ES" sz="1200" b="0" kern="1200" dirty="0">
                <a:solidFill>
                  <a:schemeClr val="tx1"/>
                </a:solidFill>
                <a:effectLst/>
                <a:latin typeface="+mn-lt"/>
                <a:ea typeface="+mn-ea"/>
                <a:cs typeface="+mn-cs"/>
              </a:rPr>
              <a:t>  &lt;!-- </a:t>
            </a:r>
            <a:r>
              <a:rPr lang="es-ES" sz="1200" b="0" kern="1200" dirty="0" err="1">
                <a:solidFill>
                  <a:schemeClr val="tx1"/>
                </a:solidFill>
                <a:effectLst/>
                <a:latin typeface="+mn-lt"/>
                <a:ea typeface="+mn-ea"/>
                <a:cs typeface="+mn-cs"/>
              </a:rPr>
              <a:t>Required</a:t>
            </a:r>
            <a:r>
              <a:rPr lang="es-ES" sz="1200" b="0" kern="1200" dirty="0">
                <a:solidFill>
                  <a:schemeClr val="tx1"/>
                </a:solidFill>
                <a:effectLst/>
                <a:latin typeface="+mn-lt"/>
                <a:ea typeface="+mn-ea"/>
                <a:cs typeface="+mn-cs"/>
              </a:rPr>
              <a:t> meta tags --&gt;</a:t>
            </a:r>
          </a:p>
          <a:p>
            <a:r>
              <a:rPr lang="es-ES" sz="1200" b="0" kern="1200" dirty="0">
                <a:solidFill>
                  <a:schemeClr val="tx1"/>
                </a:solidFill>
                <a:effectLst/>
                <a:latin typeface="+mn-lt"/>
                <a:ea typeface="+mn-ea"/>
                <a:cs typeface="+mn-cs"/>
              </a:rPr>
              <a:t>  &lt;meta </a:t>
            </a:r>
            <a:r>
              <a:rPr lang="es-ES" sz="1200" b="0" kern="1200" dirty="0" err="1">
                <a:solidFill>
                  <a:schemeClr val="tx1"/>
                </a:solidFill>
                <a:effectLst/>
                <a:latin typeface="+mn-lt"/>
                <a:ea typeface="+mn-ea"/>
                <a:cs typeface="+mn-cs"/>
              </a:rPr>
              <a:t>charset</a:t>
            </a:r>
            <a:r>
              <a:rPr lang="es-ES" sz="1200" b="0" kern="1200" dirty="0">
                <a:solidFill>
                  <a:schemeClr val="tx1"/>
                </a:solidFill>
                <a:effectLst/>
                <a:latin typeface="+mn-lt"/>
                <a:ea typeface="+mn-ea"/>
                <a:cs typeface="+mn-cs"/>
              </a:rPr>
              <a:t>="utf-8"&gt;</a:t>
            </a:r>
          </a:p>
          <a:p>
            <a:r>
              <a:rPr lang="es-ES" sz="1200" b="0" kern="1200" dirty="0">
                <a:solidFill>
                  <a:schemeClr val="tx1"/>
                </a:solidFill>
                <a:effectLst/>
                <a:latin typeface="+mn-lt"/>
                <a:ea typeface="+mn-ea"/>
                <a:cs typeface="+mn-cs"/>
              </a:rPr>
              <a:t>  &lt;meta </a:t>
            </a:r>
            <a:r>
              <a:rPr lang="es-ES" sz="1200" b="0" kern="1200" dirty="0" err="1">
                <a:solidFill>
                  <a:schemeClr val="tx1"/>
                </a:solidFill>
                <a:effectLst/>
                <a:latin typeface="+mn-lt"/>
                <a:ea typeface="+mn-ea"/>
                <a:cs typeface="+mn-cs"/>
              </a:rPr>
              <a:t>name</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viewport</a:t>
            </a:r>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content</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width</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device-width</a:t>
            </a:r>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initial-scale</a:t>
            </a:r>
            <a:r>
              <a:rPr lang="es-ES" sz="1200" b="0" kern="1200" dirty="0">
                <a:solidFill>
                  <a:schemeClr val="tx1"/>
                </a:solidFill>
                <a:effectLst/>
                <a:latin typeface="+mn-lt"/>
                <a:ea typeface="+mn-ea"/>
                <a:cs typeface="+mn-cs"/>
              </a:rPr>
              <a:t>=1, </a:t>
            </a:r>
            <a:r>
              <a:rPr lang="es-ES" sz="1200" b="0" kern="1200" dirty="0" err="1">
                <a:solidFill>
                  <a:schemeClr val="tx1"/>
                </a:solidFill>
                <a:effectLst/>
                <a:latin typeface="+mn-lt"/>
                <a:ea typeface="+mn-ea"/>
                <a:cs typeface="+mn-cs"/>
              </a:rPr>
              <a:t>shrink-to-fit</a:t>
            </a:r>
            <a:r>
              <a:rPr lang="es-ES" sz="1200" b="0" kern="1200" dirty="0">
                <a:solidFill>
                  <a:schemeClr val="tx1"/>
                </a:solidFill>
                <a:effectLst/>
                <a:latin typeface="+mn-lt"/>
                <a:ea typeface="+mn-ea"/>
                <a:cs typeface="+mn-cs"/>
              </a:rPr>
              <a:t>=no"&gt;</a:t>
            </a:r>
          </a:p>
          <a:p>
            <a:br>
              <a:rPr lang="es-ES" sz="1200" b="0" kern="1200" dirty="0">
                <a:solidFill>
                  <a:schemeClr val="tx1"/>
                </a:solidFill>
                <a:effectLst/>
                <a:latin typeface="+mn-lt"/>
                <a:ea typeface="+mn-ea"/>
                <a:cs typeface="+mn-cs"/>
              </a:rPr>
            </a:br>
            <a:r>
              <a:rPr lang="es-ES" sz="1200" b="0" kern="1200" dirty="0">
                <a:solidFill>
                  <a:schemeClr val="tx1"/>
                </a:solidFill>
                <a:effectLst/>
                <a:latin typeface="+mn-lt"/>
                <a:ea typeface="+mn-ea"/>
                <a:cs typeface="+mn-cs"/>
              </a:rPr>
              <a:t>  &lt;!-- Bootstrap CSS --&gt;</a:t>
            </a:r>
          </a:p>
          <a:p>
            <a:r>
              <a:rPr lang="es-ES" sz="1200" b="0" kern="1200" dirty="0">
                <a:solidFill>
                  <a:schemeClr val="tx1"/>
                </a:solidFill>
                <a:effectLst/>
                <a:latin typeface="+mn-lt"/>
                <a:ea typeface="+mn-ea"/>
                <a:cs typeface="+mn-cs"/>
              </a:rPr>
              <a:t>  &lt;link </a:t>
            </a:r>
            <a:r>
              <a:rPr lang="es-ES" sz="1200" b="0" kern="1200" dirty="0" err="1">
                <a:solidFill>
                  <a:schemeClr val="tx1"/>
                </a:solidFill>
                <a:effectLst/>
                <a:latin typeface="+mn-lt"/>
                <a:ea typeface="+mn-ea"/>
                <a:cs typeface="+mn-cs"/>
              </a:rPr>
              <a:t>rel</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stylesheet</a:t>
            </a:r>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href</a:t>
            </a:r>
            <a:r>
              <a:rPr lang="es-ES" sz="1200" b="0" kern="1200" dirty="0">
                <a:solidFill>
                  <a:schemeClr val="tx1"/>
                </a:solidFill>
                <a:effectLst/>
                <a:latin typeface="+mn-lt"/>
                <a:ea typeface="+mn-ea"/>
                <a:cs typeface="+mn-cs"/>
              </a:rPr>
              <a:t>="https://maxcdn.bootstrapcdn.com/</a:t>
            </a:r>
            <a:r>
              <a:rPr lang="es-ES" sz="1200" b="0" kern="1200" dirty="0" err="1">
                <a:solidFill>
                  <a:schemeClr val="tx1"/>
                </a:solidFill>
                <a:effectLst/>
                <a:latin typeface="+mn-lt"/>
                <a:ea typeface="+mn-ea"/>
                <a:cs typeface="+mn-cs"/>
              </a:rPr>
              <a:t>bootstrap</a:t>
            </a:r>
            <a:r>
              <a:rPr lang="es-ES" sz="1200" b="0" kern="1200" dirty="0">
                <a:solidFill>
                  <a:schemeClr val="tx1"/>
                </a:solidFill>
                <a:effectLst/>
                <a:latin typeface="+mn-lt"/>
                <a:ea typeface="+mn-ea"/>
                <a:cs typeface="+mn-cs"/>
              </a:rPr>
              <a:t>/4.0.0-beta/</a:t>
            </a:r>
            <a:r>
              <a:rPr lang="es-ES" sz="1200" b="0" kern="1200" dirty="0" err="1">
                <a:solidFill>
                  <a:schemeClr val="tx1"/>
                </a:solidFill>
                <a:effectLst/>
                <a:latin typeface="+mn-lt"/>
                <a:ea typeface="+mn-ea"/>
                <a:cs typeface="+mn-cs"/>
              </a:rPr>
              <a:t>css</a:t>
            </a:r>
            <a:r>
              <a:rPr lang="es-ES" sz="1200" b="0" kern="1200" dirty="0">
                <a:solidFill>
                  <a:schemeClr val="tx1"/>
                </a:solidFill>
                <a:effectLst/>
                <a:latin typeface="+mn-lt"/>
                <a:ea typeface="+mn-ea"/>
                <a:cs typeface="+mn-cs"/>
              </a:rPr>
              <a:t>/bootstrap.min.css" </a:t>
            </a:r>
            <a:r>
              <a:rPr lang="es-ES" sz="1200" b="0" kern="1200" dirty="0" err="1">
                <a:solidFill>
                  <a:schemeClr val="tx1"/>
                </a:solidFill>
                <a:effectLst/>
                <a:latin typeface="+mn-lt"/>
                <a:ea typeface="+mn-ea"/>
                <a:cs typeface="+mn-cs"/>
              </a:rPr>
              <a:t>integrity</a:t>
            </a:r>
            <a:r>
              <a:rPr lang="es-ES" sz="1200" b="0" kern="1200" dirty="0">
                <a:solidFill>
                  <a:schemeClr val="tx1"/>
                </a:solidFill>
                <a:effectLst/>
                <a:latin typeface="+mn-lt"/>
                <a:ea typeface="+mn-ea"/>
                <a:cs typeface="+mn-cs"/>
              </a:rPr>
              <a:t>="sha384-/Y6pD6FV/Vv2HJnA6t+vslU6fwYXjCFtcEpHbNJ0lyAFsXTsjBbfaDjzALeQsN6M"</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crossorigin</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anonymous</a:t>
            </a:r>
            <a:r>
              <a:rPr lang="es-ES" sz="1200" b="0" kern="1200" dirty="0">
                <a:solidFill>
                  <a:schemeClr val="tx1"/>
                </a:solidFill>
                <a:effectLst/>
                <a:latin typeface="+mn-lt"/>
                <a:ea typeface="+mn-ea"/>
                <a:cs typeface="+mn-cs"/>
              </a:rPr>
              <a:t>"&gt;</a:t>
            </a:r>
          </a:p>
          <a:p>
            <a:r>
              <a:rPr lang="es-ES" sz="1200" b="0" kern="1200" dirty="0">
                <a:solidFill>
                  <a:schemeClr val="tx1"/>
                </a:solidFill>
                <a:effectLst/>
                <a:latin typeface="+mn-lt"/>
                <a:ea typeface="+mn-ea"/>
                <a:cs typeface="+mn-cs"/>
              </a:rPr>
              <a:t>&lt;/head&gt;</a:t>
            </a:r>
          </a:p>
          <a:p>
            <a:br>
              <a:rPr lang="es-ES" sz="1200" b="0" kern="1200" dirty="0">
                <a:solidFill>
                  <a:schemeClr val="tx1"/>
                </a:solidFill>
                <a:effectLst/>
                <a:latin typeface="+mn-lt"/>
                <a:ea typeface="+mn-ea"/>
                <a:cs typeface="+mn-cs"/>
              </a:rPr>
            </a:br>
            <a:r>
              <a:rPr lang="es-ES" sz="1200" b="0" kern="1200" dirty="0">
                <a:solidFill>
                  <a:schemeClr val="tx1"/>
                </a:solidFill>
                <a:effectLst/>
                <a:latin typeface="+mn-lt"/>
                <a:ea typeface="+mn-ea"/>
                <a:cs typeface="+mn-cs"/>
              </a:rPr>
              <a:t>&lt;</a:t>
            </a:r>
            <a:r>
              <a:rPr lang="es-ES" sz="1200" b="0" kern="1200" dirty="0" err="1">
                <a:solidFill>
                  <a:schemeClr val="tx1"/>
                </a:solidFill>
                <a:effectLst/>
                <a:latin typeface="+mn-lt"/>
                <a:ea typeface="+mn-ea"/>
                <a:cs typeface="+mn-cs"/>
              </a:rPr>
              <a:t>body</a:t>
            </a:r>
            <a:r>
              <a:rPr lang="es-ES" sz="1200" b="0" kern="1200" dirty="0">
                <a:solidFill>
                  <a:schemeClr val="tx1"/>
                </a:solidFill>
                <a:effectLst/>
                <a:latin typeface="+mn-lt"/>
                <a:ea typeface="+mn-ea"/>
                <a:cs typeface="+mn-cs"/>
              </a:rPr>
              <a:t>&gt;</a:t>
            </a:r>
          </a:p>
          <a:p>
            <a:r>
              <a:rPr lang="es-ES" sz="1200" b="0" kern="1200" dirty="0">
                <a:solidFill>
                  <a:schemeClr val="tx1"/>
                </a:solidFill>
                <a:effectLst/>
                <a:latin typeface="+mn-lt"/>
                <a:ea typeface="+mn-ea"/>
                <a:cs typeface="+mn-cs"/>
              </a:rPr>
              <a:t>  &lt;</a:t>
            </a:r>
            <a:r>
              <a:rPr lang="es-ES" sz="1200" b="0" kern="1200" dirty="0" err="1">
                <a:solidFill>
                  <a:schemeClr val="tx1"/>
                </a:solidFill>
                <a:effectLst/>
                <a:latin typeface="+mn-lt"/>
                <a:ea typeface="+mn-ea"/>
                <a:cs typeface="+mn-cs"/>
              </a:rPr>
              <a:t>form</a:t>
            </a:r>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action</a:t>
            </a:r>
            <a:r>
              <a:rPr lang="es-ES" sz="1200" b="0" kern="1200" dirty="0">
                <a:solidFill>
                  <a:schemeClr val="tx1"/>
                </a:solidFill>
                <a:effectLst/>
                <a:latin typeface="+mn-lt"/>
                <a:ea typeface="+mn-ea"/>
                <a:cs typeface="+mn-cs"/>
              </a:rPr>
              <a:t>="/buscar" </a:t>
            </a:r>
            <a:r>
              <a:rPr lang="es-ES" sz="1200" b="0" kern="1200" dirty="0" err="1">
                <a:solidFill>
                  <a:schemeClr val="tx1"/>
                </a:solidFill>
                <a:effectLst/>
                <a:latin typeface="+mn-lt"/>
                <a:ea typeface="+mn-ea"/>
                <a:cs typeface="+mn-cs"/>
              </a:rPr>
              <a:t>method</a:t>
            </a:r>
            <a:r>
              <a:rPr lang="es-ES" sz="1200" b="0" kern="1200" dirty="0">
                <a:solidFill>
                  <a:schemeClr val="tx1"/>
                </a:solidFill>
                <a:effectLst/>
                <a:latin typeface="+mn-lt"/>
                <a:ea typeface="+mn-ea"/>
                <a:cs typeface="+mn-cs"/>
              </a:rPr>
              <a:t>="POST"&gt;</a:t>
            </a:r>
          </a:p>
          <a:p>
            <a:r>
              <a:rPr lang="es-ES" sz="1200" b="0" kern="1200" dirty="0">
                <a:solidFill>
                  <a:schemeClr val="tx1"/>
                </a:solidFill>
                <a:effectLst/>
                <a:latin typeface="+mn-lt"/>
                <a:ea typeface="+mn-ea"/>
                <a:cs typeface="+mn-cs"/>
              </a:rPr>
              <a:t>    &lt;div </a:t>
            </a:r>
            <a:r>
              <a:rPr lang="es-ES" sz="1200" b="0" kern="1200" dirty="0" err="1">
                <a:solidFill>
                  <a:schemeClr val="tx1"/>
                </a:solidFill>
                <a:effectLst/>
                <a:latin typeface="+mn-lt"/>
                <a:ea typeface="+mn-ea"/>
                <a:cs typeface="+mn-cs"/>
              </a:rPr>
              <a:t>class</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row</a:t>
            </a:r>
            <a:r>
              <a:rPr lang="es-ES" sz="1200" b="0" kern="1200" dirty="0">
                <a:solidFill>
                  <a:schemeClr val="tx1"/>
                </a:solidFill>
                <a:effectLst/>
                <a:latin typeface="+mn-lt"/>
                <a:ea typeface="+mn-ea"/>
                <a:cs typeface="+mn-cs"/>
              </a:rPr>
              <a:t>"&gt;</a:t>
            </a:r>
          </a:p>
          <a:p>
            <a:r>
              <a:rPr lang="es-ES" sz="1200" b="0" kern="1200" dirty="0">
                <a:solidFill>
                  <a:schemeClr val="tx1"/>
                </a:solidFill>
                <a:effectLst/>
                <a:latin typeface="+mn-lt"/>
                <a:ea typeface="+mn-ea"/>
                <a:cs typeface="+mn-cs"/>
              </a:rPr>
              <a:t>      &lt;div </a:t>
            </a:r>
            <a:r>
              <a:rPr lang="es-ES" sz="1200" b="0" kern="1200" dirty="0" err="1">
                <a:solidFill>
                  <a:schemeClr val="tx1"/>
                </a:solidFill>
                <a:effectLst/>
                <a:latin typeface="+mn-lt"/>
                <a:ea typeface="+mn-ea"/>
                <a:cs typeface="+mn-cs"/>
              </a:rPr>
              <a:t>class</a:t>
            </a:r>
            <a:r>
              <a:rPr lang="es-ES" sz="1200" b="0" kern="1200" dirty="0">
                <a:solidFill>
                  <a:schemeClr val="tx1"/>
                </a:solidFill>
                <a:effectLst/>
                <a:latin typeface="+mn-lt"/>
                <a:ea typeface="+mn-ea"/>
                <a:cs typeface="+mn-cs"/>
              </a:rPr>
              <a:t>="offset-md-4 col-md-6 "&gt;        </a:t>
            </a:r>
          </a:p>
          <a:p>
            <a:r>
              <a:rPr lang="es-ES" sz="1200" b="0" kern="1200" dirty="0">
                <a:solidFill>
                  <a:schemeClr val="tx1"/>
                </a:solidFill>
                <a:effectLst/>
                <a:latin typeface="+mn-lt"/>
                <a:ea typeface="+mn-ea"/>
                <a:cs typeface="+mn-cs"/>
              </a:rPr>
              <a:t>        &lt;div </a:t>
            </a:r>
            <a:r>
              <a:rPr lang="es-ES" sz="1200" b="0" kern="1200" dirty="0" err="1">
                <a:solidFill>
                  <a:schemeClr val="tx1"/>
                </a:solidFill>
                <a:effectLst/>
                <a:latin typeface="+mn-lt"/>
                <a:ea typeface="+mn-ea"/>
                <a:cs typeface="+mn-cs"/>
              </a:rPr>
              <a:t>class</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form-group</a:t>
            </a:r>
            <a:r>
              <a:rPr lang="es-ES" sz="1200" b="0" kern="1200" dirty="0">
                <a:solidFill>
                  <a:schemeClr val="tx1"/>
                </a:solidFill>
                <a:effectLst/>
                <a:latin typeface="+mn-lt"/>
                <a:ea typeface="+mn-ea"/>
                <a:cs typeface="+mn-cs"/>
              </a:rPr>
              <a:t>"&gt;</a:t>
            </a:r>
          </a:p>
          <a:p>
            <a:r>
              <a:rPr lang="es-ES" sz="1200" b="0" kern="1200" dirty="0">
                <a:solidFill>
                  <a:schemeClr val="tx1"/>
                </a:solidFill>
                <a:effectLst/>
                <a:latin typeface="+mn-lt"/>
                <a:ea typeface="+mn-ea"/>
                <a:cs typeface="+mn-cs"/>
              </a:rPr>
              <a:t>          &lt;</a:t>
            </a:r>
            <a:r>
              <a:rPr lang="es-ES" sz="1200" b="0" kern="1200" dirty="0" err="1">
                <a:solidFill>
                  <a:schemeClr val="tx1"/>
                </a:solidFill>
                <a:effectLst/>
                <a:latin typeface="+mn-lt"/>
                <a:ea typeface="+mn-ea"/>
                <a:cs typeface="+mn-cs"/>
              </a:rPr>
              <a:t>label</a:t>
            </a:r>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for</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idEstudiante</a:t>
            </a:r>
            <a:r>
              <a:rPr lang="es-ES" sz="1200" b="0" kern="1200" dirty="0">
                <a:solidFill>
                  <a:schemeClr val="tx1"/>
                </a:solidFill>
                <a:effectLst/>
                <a:latin typeface="+mn-lt"/>
                <a:ea typeface="+mn-ea"/>
                <a:cs typeface="+mn-cs"/>
              </a:rPr>
              <a:t>"&gt;Id Estudiante&lt;/</a:t>
            </a:r>
            <a:r>
              <a:rPr lang="es-ES" sz="1200" b="0" kern="1200" dirty="0" err="1">
                <a:solidFill>
                  <a:schemeClr val="tx1"/>
                </a:solidFill>
                <a:effectLst/>
                <a:latin typeface="+mn-lt"/>
                <a:ea typeface="+mn-ea"/>
                <a:cs typeface="+mn-cs"/>
              </a:rPr>
              <a:t>label</a:t>
            </a:r>
            <a:r>
              <a:rPr lang="es-ES" sz="1200" b="0" kern="1200" dirty="0">
                <a:solidFill>
                  <a:schemeClr val="tx1"/>
                </a:solidFill>
                <a:effectLst/>
                <a:latin typeface="+mn-lt"/>
                <a:ea typeface="+mn-ea"/>
                <a:cs typeface="+mn-cs"/>
              </a:rPr>
              <a:t>&gt;</a:t>
            </a:r>
          </a:p>
          <a:p>
            <a:r>
              <a:rPr lang="es-ES" sz="1200" b="0" kern="1200" dirty="0">
                <a:solidFill>
                  <a:schemeClr val="tx1"/>
                </a:solidFill>
                <a:effectLst/>
                <a:latin typeface="+mn-lt"/>
                <a:ea typeface="+mn-ea"/>
                <a:cs typeface="+mn-cs"/>
              </a:rPr>
              <a:t>          &lt;input </a:t>
            </a:r>
            <a:r>
              <a:rPr lang="es-ES" sz="1200" b="0" kern="1200" dirty="0" err="1">
                <a:solidFill>
                  <a:schemeClr val="tx1"/>
                </a:solidFill>
                <a:effectLst/>
                <a:latin typeface="+mn-lt"/>
                <a:ea typeface="+mn-ea"/>
                <a:cs typeface="+mn-cs"/>
              </a:rPr>
              <a:t>type</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text</a:t>
            </a:r>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class</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form</a:t>
            </a:r>
            <a:r>
              <a:rPr lang="es-ES" sz="1200" b="0" kern="1200" dirty="0">
                <a:solidFill>
                  <a:schemeClr val="tx1"/>
                </a:solidFill>
                <a:effectLst/>
                <a:latin typeface="+mn-lt"/>
                <a:ea typeface="+mn-ea"/>
                <a:cs typeface="+mn-cs"/>
              </a:rPr>
              <a:t>-control" id="</a:t>
            </a:r>
            <a:r>
              <a:rPr lang="es-ES" sz="1200" b="0" kern="1200" dirty="0" err="1">
                <a:solidFill>
                  <a:schemeClr val="tx1"/>
                </a:solidFill>
                <a:effectLst/>
                <a:latin typeface="+mn-lt"/>
                <a:ea typeface="+mn-ea"/>
                <a:cs typeface="+mn-cs"/>
              </a:rPr>
              <a:t>idEstudiante</a:t>
            </a:r>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name</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idEstudiante</a:t>
            </a:r>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placeholder</a:t>
            </a:r>
            <a:r>
              <a:rPr lang="es-ES" sz="1200" b="0" kern="1200" dirty="0">
                <a:solidFill>
                  <a:schemeClr val="tx1"/>
                </a:solidFill>
                <a:effectLst/>
                <a:latin typeface="+mn-lt"/>
                <a:ea typeface="+mn-ea"/>
                <a:cs typeface="+mn-cs"/>
              </a:rPr>
              <a:t>="Ingrese la </a:t>
            </a:r>
            <a:r>
              <a:rPr lang="es-ES" sz="1200" b="0" kern="1200" dirty="0" err="1">
                <a:solidFill>
                  <a:schemeClr val="tx1"/>
                </a:solidFill>
                <a:effectLst/>
                <a:latin typeface="+mn-lt"/>
                <a:ea typeface="+mn-ea"/>
                <a:cs typeface="+mn-cs"/>
              </a:rPr>
              <a:t>identificacion</a:t>
            </a:r>
            <a:r>
              <a:rPr lang="es-ES" sz="1200" b="0" kern="1200" dirty="0">
                <a:solidFill>
                  <a:schemeClr val="tx1"/>
                </a:solidFill>
                <a:effectLst/>
                <a:latin typeface="+mn-lt"/>
                <a:ea typeface="+mn-ea"/>
                <a:cs typeface="+mn-cs"/>
              </a:rPr>
              <a:t> del estudiante"&gt;</a:t>
            </a:r>
          </a:p>
          <a:p>
            <a:r>
              <a:rPr lang="es-ES" sz="1200" b="0" kern="1200" dirty="0">
                <a:solidFill>
                  <a:schemeClr val="tx1"/>
                </a:solidFill>
                <a:effectLst/>
                <a:latin typeface="+mn-lt"/>
                <a:ea typeface="+mn-ea"/>
                <a:cs typeface="+mn-cs"/>
              </a:rPr>
              <a:t>        &lt;/div&gt;</a:t>
            </a:r>
          </a:p>
          <a:p>
            <a:br>
              <a:rPr lang="es-ES" sz="1200" b="0" kern="1200" dirty="0">
                <a:solidFill>
                  <a:schemeClr val="tx1"/>
                </a:solidFill>
                <a:effectLst/>
                <a:latin typeface="+mn-lt"/>
                <a:ea typeface="+mn-ea"/>
                <a:cs typeface="+mn-cs"/>
              </a:rPr>
            </a:br>
            <a:r>
              <a:rPr lang="es-ES" sz="1200" b="0" kern="1200" dirty="0">
                <a:solidFill>
                  <a:schemeClr val="tx1"/>
                </a:solidFill>
                <a:effectLst/>
                <a:latin typeface="+mn-lt"/>
                <a:ea typeface="+mn-ea"/>
                <a:cs typeface="+mn-cs"/>
              </a:rPr>
              <a:t>        &lt;</a:t>
            </a:r>
            <a:r>
              <a:rPr lang="es-ES" sz="1200" b="0" kern="1200" dirty="0" err="1">
                <a:solidFill>
                  <a:schemeClr val="tx1"/>
                </a:solidFill>
                <a:effectLst/>
                <a:latin typeface="+mn-lt"/>
                <a:ea typeface="+mn-ea"/>
                <a:cs typeface="+mn-cs"/>
              </a:rPr>
              <a:t>button</a:t>
            </a:r>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type</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submit</a:t>
            </a:r>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class</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btn</a:t>
            </a:r>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btn-primary</a:t>
            </a:r>
            <a:r>
              <a:rPr lang="es-ES" sz="1200" b="0" kern="1200" dirty="0">
                <a:solidFill>
                  <a:schemeClr val="tx1"/>
                </a:solidFill>
                <a:effectLst/>
                <a:latin typeface="+mn-lt"/>
                <a:ea typeface="+mn-ea"/>
                <a:cs typeface="+mn-cs"/>
              </a:rPr>
              <a:t>"&gt;</a:t>
            </a:r>
            <a:r>
              <a:rPr lang="es-ES" sz="1200" b="0" kern="1200" dirty="0" err="1">
                <a:solidFill>
                  <a:schemeClr val="tx1"/>
                </a:solidFill>
                <a:effectLst/>
                <a:latin typeface="+mn-lt"/>
                <a:ea typeface="+mn-ea"/>
                <a:cs typeface="+mn-cs"/>
              </a:rPr>
              <a:t>Submit</a:t>
            </a:r>
            <a:r>
              <a:rPr lang="es-ES" sz="1200" b="0" kern="1200" dirty="0">
                <a:solidFill>
                  <a:schemeClr val="tx1"/>
                </a:solidFill>
                <a:effectLst/>
                <a:latin typeface="+mn-lt"/>
                <a:ea typeface="+mn-ea"/>
                <a:cs typeface="+mn-cs"/>
              </a:rPr>
              <a:t>&lt;/</a:t>
            </a:r>
            <a:r>
              <a:rPr lang="es-ES" sz="1200" b="0" kern="1200" dirty="0" err="1">
                <a:solidFill>
                  <a:schemeClr val="tx1"/>
                </a:solidFill>
                <a:effectLst/>
                <a:latin typeface="+mn-lt"/>
                <a:ea typeface="+mn-ea"/>
                <a:cs typeface="+mn-cs"/>
              </a:rPr>
              <a:t>button</a:t>
            </a:r>
            <a:r>
              <a:rPr lang="es-ES" sz="1200" b="0" kern="1200" dirty="0">
                <a:solidFill>
                  <a:schemeClr val="tx1"/>
                </a:solidFill>
                <a:effectLst/>
                <a:latin typeface="+mn-lt"/>
                <a:ea typeface="+mn-ea"/>
                <a:cs typeface="+mn-cs"/>
              </a:rPr>
              <a:t>&gt;</a:t>
            </a:r>
          </a:p>
          <a:p>
            <a:r>
              <a:rPr lang="es-ES" sz="1200" b="0" kern="1200" dirty="0">
                <a:solidFill>
                  <a:schemeClr val="tx1"/>
                </a:solidFill>
                <a:effectLst/>
                <a:latin typeface="+mn-lt"/>
                <a:ea typeface="+mn-ea"/>
                <a:cs typeface="+mn-cs"/>
              </a:rPr>
              <a:t>        &lt;/div&gt;</a:t>
            </a:r>
          </a:p>
          <a:p>
            <a:r>
              <a:rPr lang="es-ES" sz="1200" b="0" kern="1200" dirty="0">
                <a:solidFill>
                  <a:schemeClr val="tx1"/>
                </a:solidFill>
                <a:effectLst/>
                <a:latin typeface="+mn-lt"/>
                <a:ea typeface="+mn-ea"/>
                <a:cs typeface="+mn-cs"/>
              </a:rPr>
              <a:t>  &lt;/div&gt;</a:t>
            </a:r>
          </a:p>
          <a:p>
            <a:r>
              <a:rPr lang="es-ES" sz="1200" b="0" kern="1200" dirty="0">
                <a:solidFill>
                  <a:schemeClr val="tx1"/>
                </a:solidFill>
                <a:effectLst/>
                <a:latin typeface="+mn-lt"/>
                <a:ea typeface="+mn-ea"/>
                <a:cs typeface="+mn-cs"/>
              </a:rPr>
              <a:t>  &lt;/</a:t>
            </a:r>
            <a:r>
              <a:rPr lang="es-ES" sz="1200" b="0" kern="1200" dirty="0" err="1">
                <a:solidFill>
                  <a:schemeClr val="tx1"/>
                </a:solidFill>
                <a:effectLst/>
                <a:latin typeface="+mn-lt"/>
                <a:ea typeface="+mn-ea"/>
                <a:cs typeface="+mn-cs"/>
              </a:rPr>
              <a:t>form</a:t>
            </a:r>
            <a:r>
              <a:rPr lang="es-ES" sz="1200" b="0" kern="1200" dirty="0">
                <a:solidFill>
                  <a:schemeClr val="tx1"/>
                </a:solidFill>
                <a:effectLst/>
                <a:latin typeface="+mn-lt"/>
                <a:ea typeface="+mn-ea"/>
                <a:cs typeface="+mn-cs"/>
              </a:rPr>
              <a:t>&gt;</a:t>
            </a:r>
          </a:p>
          <a:p>
            <a:r>
              <a:rPr lang="es-ES" sz="1200" b="0" kern="1200" dirty="0">
                <a:solidFill>
                  <a:schemeClr val="tx1"/>
                </a:solidFill>
                <a:effectLst/>
                <a:latin typeface="+mn-lt"/>
                <a:ea typeface="+mn-ea"/>
                <a:cs typeface="+mn-cs"/>
              </a:rPr>
              <a:t>  </a:t>
            </a:r>
          </a:p>
          <a:p>
            <a:br>
              <a:rPr lang="es-ES" sz="1200" b="0" kern="1200" dirty="0">
                <a:solidFill>
                  <a:schemeClr val="tx1"/>
                </a:solidFill>
                <a:effectLst/>
                <a:latin typeface="+mn-lt"/>
                <a:ea typeface="+mn-ea"/>
                <a:cs typeface="+mn-cs"/>
              </a:rPr>
            </a:br>
            <a:r>
              <a:rPr lang="es-ES" sz="1200" b="0" kern="1200" dirty="0">
                <a:solidFill>
                  <a:schemeClr val="tx1"/>
                </a:solidFill>
                <a:effectLst/>
                <a:latin typeface="+mn-lt"/>
                <a:ea typeface="+mn-ea"/>
                <a:cs typeface="+mn-cs"/>
              </a:rPr>
              <a:t>  &lt;!-- </a:t>
            </a:r>
            <a:r>
              <a:rPr lang="es-ES" sz="1200" b="0" kern="1200" dirty="0" err="1">
                <a:solidFill>
                  <a:schemeClr val="tx1"/>
                </a:solidFill>
                <a:effectLst/>
                <a:latin typeface="+mn-lt"/>
                <a:ea typeface="+mn-ea"/>
                <a:cs typeface="+mn-cs"/>
              </a:rPr>
              <a:t>Optional</a:t>
            </a:r>
            <a:r>
              <a:rPr lang="es-ES" sz="1200" b="0" kern="1200" dirty="0">
                <a:solidFill>
                  <a:schemeClr val="tx1"/>
                </a:solidFill>
                <a:effectLst/>
                <a:latin typeface="+mn-lt"/>
                <a:ea typeface="+mn-ea"/>
                <a:cs typeface="+mn-cs"/>
              </a:rPr>
              <a:t> JavaScript --&gt;</a:t>
            </a:r>
          </a:p>
          <a:p>
            <a:r>
              <a:rPr lang="es-ES" sz="1200" b="0" kern="1200" dirty="0">
                <a:solidFill>
                  <a:schemeClr val="tx1"/>
                </a:solidFill>
                <a:effectLst/>
                <a:latin typeface="+mn-lt"/>
                <a:ea typeface="+mn-ea"/>
                <a:cs typeface="+mn-cs"/>
              </a:rPr>
              <a:t>  &lt;!-- jQuery </a:t>
            </a:r>
            <a:r>
              <a:rPr lang="es-ES" sz="1200" b="0" kern="1200" dirty="0" err="1">
                <a:solidFill>
                  <a:schemeClr val="tx1"/>
                </a:solidFill>
                <a:effectLst/>
                <a:latin typeface="+mn-lt"/>
                <a:ea typeface="+mn-ea"/>
                <a:cs typeface="+mn-cs"/>
              </a:rPr>
              <a:t>first</a:t>
            </a:r>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then</a:t>
            </a:r>
            <a:r>
              <a:rPr lang="es-ES" sz="1200" b="0" kern="1200" dirty="0">
                <a:solidFill>
                  <a:schemeClr val="tx1"/>
                </a:solidFill>
                <a:effectLst/>
                <a:latin typeface="+mn-lt"/>
                <a:ea typeface="+mn-ea"/>
                <a:cs typeface="+mn-cs"/>
              </a:rPr>
              <a:t> Popper.js, </a:t>
            </a:r>
            <a:r>
              <a:rPr lang="es-ES" sz="1200" b="0" kern="1200" dirty="0" err="1">
                <a:solidFill>
                  <a:schemeClr val="tx1"/>
                </a:solidFill>
                <a:effectLst/>
                <a:latin typeface="+mn-lt"/>
                <a:ea typeface="+mn-ea"/>
                <a:cs typeface="+mn-cs"/>
              </a:rPr>
              <a:t>then</a:t>
            </a:r>
            <a:r>
              <a:rPr lang="es-ES" sz="1200" b="0" kern="1200" dirty="0">
                <a:solidFill>
                  <a:schemeClr val="tx1"/>
                </a:solidFill>
                <a:effectLst/>
                <a:latin typeface="+mn-lt"/>
                <a:ea typeface="+mn-ea"/>
                <a:cs typeface="+mn-cs"/>
              </a:rPr>
              <a:t> Bootstrap </a:t>
            </a:r>
            <a:r>
              <a:rPr lang="es-ES" sz="1200" b="0" kern="1200" dirty="0" err="1">
                <a:solidFill>
                  <a:schemeClr val="tx1"/>
                </a:solidFill>
                <a:effectLst/>
                <a:latin typeface="+mn-lt"/>
                <a:ea typeface="+mn-ea"/>
                <a:cs typeface="+mn-cs"/>
              </a:rPr>
              <a:t>JS</a:t>
            </a:r>
            <a:r>
              <a:rPr lang="es-ES" sz="1200" b="0" kern="1200" dirty="0">
                <a:solidFill>
                  <a:schemeClr val="tx1"/>
                </a:solidFill>
                <a:effectLst/>
                <a:latin typeface="+mn-lt"/>
                <a:ea typeface="+mn-ea"/>
                <a:cs typeface="+mn-cs"/>
              </a:rPr>
              <a:t> --&gt;</a:t>
            </a:r>
          </a:p>
          <a:p>
            <a:r>
              <a:rPr lang="es-ES" sz="1200" b="0" kern="1200" dirty="0">
                <a:solidFill>
                  <a:schemeClr val="tx1"/>
                </a:solidFill>
                <a:effectLst/>
                <a:latin typeface="+mn-lt"/>
                <a:ea typeface="+mn-ea"/>
                <a:cs typeface="+mn-cs"/>
              </a:rPr>
              <a:t>  &lt;script </a:t>
            </a:r>
            <a:r>
              <a:rPr lang="es-ES" sz="1200" b="0" kern="1200" dirty="0" err="1">
                <a:solidFill>
                  <a:schemeClr val="tx1"/>
                </a:solidFill>
                <a:effectLst/>
                <a:latin typeface="+mn-lt"/>
                <a:ea typeface="+mn-ea"/>
                <a:cs typeface="+mn-cs"/>
              </a:rPr>
              <a:t>src</a:t>
            </a:r>
            <a:r>
              <a:rPr lang="es-ES" sz="1200" b="0" kern="1200" dirty="0">
                <a:solidFill>
                  <a:schemeClr val="tx1"/>
                </a:solidFill>
                <a:effectLst/>
                <a:latin typeface="+mn-lt"/>
                <a:ea typeface="+mn-ea"/>
                <a:cs typeface="+mn-cs"/>
              </a:rPr>
              <a:t>="https://code.jquery.com/jquery-3.2.1.slim.min.js" </a:t>
            </a:r>
            <a:r>
              <a:rPr lang="es-ES" sz="1200" b="0" kern="1200" dirty="0" err="1">
                <a:solidFill>
                  <a:schemeClr val="tx1"/>
                </a:solidFill>
                <a:effectLst/>
                <a:latin typeface="+mn-lt"/>
                <a:ea typeface="+mn-ea"/>
                <a:cs typeface="+mn-cs"/>
              </a:rPr>
              <a:t>integrity</a:t>
            </a:r>
            <a:r>
              <a:rPr lang="es-ES" sz="1200" b="0" kern="1200" dirty="0">
                <a:solidFill>
                  <a:schemeClr val="tx1"/>
                </a:solidFill>
                <a:effectLst/>
                <a:latin typeface="+mn-lt"/>
                <a:ea typeface="+mn-ea"/>
                <a:cs typeface="+mn-cs"/>
              </a:rPr>
              <a:t>="sha384-KJ3o2DKtIkvYIK3UENzmM7KCkRr/rE9/Qpg6aAZGJwFDMVNA/GpGFF93hXpG5KkN"</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crossorigin</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anonymous</a:t>
            </a:r>
            <a:r>
              <a:rPr lang="es-ES" sz="1200" b="0" kern="1200" dirty="0">
                <a:solidFill>
                  <a:schemeClr val="tx1"/>
                </a:solidFill>
                <a:effectLst/>
                <a:latin typeface="+mn-lt"/>
                <a:ea typeface="+mn-ea"/>
                <a:cs typeface="+mn-cs"/>
              </a:rPr>
              <a:t>"&gt;&lt;/script&gt;</a:t>
            </a:r>
          </a:p>
          <a:p>
            <a:r>
              <a:rPr lang="es-ES" sz="1200" b="0" kern="1200" dirty="0">
                <a:solidFill>
                  <a:schemeClr val="tx1"/>
                </a:solidFill>
                <a:effectLst/>
                <a:latin typeface="+mn-lt"/>
                <a:ea typeface="+mn-ea"/>
                <a:cs typeface="+mn-cs"/>
              </a:rPr>
              <a:t>  &lt;script </a:t>
            </a:r>
            <a:r>
              <a:rPr lang="es-ES" sz="1200" b="0" kern="1200" dirty="0" err="1">
                <a:solidFill>
                  <a:schemeClr val="tx1"/>
                </a:solidFill>
                <a:effectLst/>
                <a:latin typeface="+mn-lt"/>
                <a:ea typeface="+mn-ea"/>
                <a:cs typeface="+mn-cs"/>
              </a:rPr>
              <a:t>src</a:t>
            </a:r>
            <a:r>
              <a:rPr lang="es-ES" sz="1200" b="0" kern="1200" dirty="0">
                <a:solidFill>
                  <a:schemeClr val="tx1"/>
                </a:solidFill>
                <a:effectLst/>
                <a:latin typeface="+mn-lt"/>
                <a:ea typeface="+mn-ea"/>
                <a:cs typeface="+mn-cs"/>
              </a:rPr>
              <a:t>="https://cdnjs.cloudflare.com/</a:t>
            </a:r>
            <a:r>
              <a:rPr lang="es-ES" sz="1200" b="0" kern="1200" dirty="0" err="1">
                <a:solidFill>
                  <a:schemeClr val="tx1"/>
                </a:solidFill>
                <a:effectLst/>
                <a:latin typeface="+mn-lt"/>
                <a:ea typeface="+mn-ea"/>
                <a:cs typeface="+mn-cs"/>
              </a:rPr>
              <a:t>ajax</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libs</a:t>
            </a:r>
            <a:r>
              <a:rPr lang="es-ES" sz="1200" b="0" kern="1200" dirty="0">
                <a:solidFill>
                  <a:schemeClr val="tx1"/>
                </a:solidFill>
                <a:effectLst/>
                <a:latin typeface="+mn-lt"/>
                <a:ea typeface="+mn-ea"/>
                <a:cs typeface="+mn-cs"/>
              </a:rPr>
              <a:t>/popper.js/1.11.0/</a:t>
            </a:r>
            <a:r>
              <a:rPr lang="es-ES" sz="1200" b="0" kern="1200" dirty="0" err="1">
                <a:solidFill>
                  <a:schemeClr val="tx1"/>
                </a:solidFill>
                <a:effectLst/>
                <a:latin typeface="+mn-lt"/>
                <a:ea typeface="+mn-ea"/>
                <a:cs typeface="+mn-cs"/>
              </a:rPr>
              <a:t>umd</a:t>
            </a:r>
            <a:r>
              <a:rPr lang="es-ES" sz="1200" b="0" kern="1200" dirty="0">
                <a:solidFill>
                  <a:schemeClr val="tx1"/>
                </a:solidFill>
                <a:effectLst/>
                <a:latin typeface="+mn-lt"/>
                <a:ea typeface="+mn-ea"/>
                <a:cs typeface="+mn-cs"/>
              </a:rPr>
              <a:t>/popper.min.js" </a:t>
            </a:r>
            <a:r>
              <a:rPr lang="es-ES" sz="1200" b="0" kern="1200" dirty="0" err="1">
                <a:solidFill>
                  <a:schemeClr val="tx1"/>
                </a:solidFill>
                <a:effectLst/>
                <a:latin typeface="+mn-lt"/>
                <a:ea typeface="+mn-ea"/>
                <a:cs typeface="+mn-cs"/>
              </a:rPr>
              <a:t>integrity</a:t>
            </a:r>
            <a:r>
              <a:rPr lang="es-ES" sz="1200" b="0" kern="1200" dirty="0">
                <a:solidFill>
                  <a:schemeClr val="tx1"/>
                </a:solidFill>
                <a:effectLst/>
                <a:latin typeface="+mn-lt"/>
                <a:ea typeface="+mn-ea"/>
                <a:cs typeface="+mn-cs"/>
              </a:rPr>
              <a:t>="sha384-b/U6ypiBEHpOf/4+1nzFpr53nxSS+GLCkfwBdFNTxtclqqenISfwAzpKaMNFNmj4"</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crossorigin</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anonymous</a:t>
            </a:r>
            <a:r>
              <a:rPr lang="es-ES" sz="1200" b="0" kern="1200" dirty="0">
                <a:solidFill>
                  <a:schemeClr val="tx1"/>
                </a:solidFill>
                <a:effectLst/>
                <a:latin typeface="+mn-lt"/>
                <a:ea typeface="+mn-ea"/>
                <a:cs typeface="+mn-cs"/>
              </a:rPr>
              <a:t>"&gt;&lt;/script&gt;</a:t>
            </a:r>
          </a:p>
          <a:p>
            <a:r>
              <a:rPr lang="es-ES" sz="1200" b="0" kern="1200" dirty="0">
                <a:solidFill>
                  <a:schemeClr val="tx1"/>
                </a:solidFill>
                <a:effectLst/>
                <a:latin typeface="+mn-lt"/>
                <a:ea typeface="+mn-ea"/>
                <a:cs typeface="+mn-cs"/>
              </a:rPr>
              <a:t>  &lt;script </a:t>
            </a:r>
            <a:r>
              <a:rPr lang="es-ES" sz="1200" b="0" kern="1200" dirty="0" err="1">
                <a:solidFill>
                  <a:schemeClr val="tx1"/>
                </a:solidFill>
                <a:effectLst/>
                <a:latin typeface="+mn-lt"/>
                <a:ea typeface="+mn-ea"/>
                <a:cs typeface="+mn-cs"/>
              </a:rPr>
              <a:t>src</a:t>
            </a:r>
            <a:r>
              <a:rPr lang="es-ES" sz="1200" b="0" kern="1200" dirty="0">
                <a:solidFill>
                  <a:schemeClr val="tx1"/>
                </a:solidFill>
                <a:effectLst/>
                <a:latin typeface="+mn-lt"/>
                <a:ea typeface="+mn-ea"/>
                <a:cs typeface="+mn-cs"/>
              </a:rPr>
              <a:t>="https://maxcdn.bootstrapcdn.com/</a:t>
            </a:r>
            <a:r>
              <a:rPr lang="es-ES" sz="1200" b="0" kern="1200" dirty="0" err="1">
                <a:solidFill>
                  <a:schemeClr val="tx1"/>
                </a:solidFill>
                <a:effectLst/>
                <a:latin typeface="+mn-lt"/>
                <a:ea typeface="+mn-ea"/>
                <a:cs typeface="+mn-cs"/>
              </a:rPr>
              <a:t>bootstrap</a:t>
            </a:r>
            <a:r>
              <a:rPr lang="es-ES" sz="1200" b="0" kern="1200" dirty="0">
                <a:solidFill>
                  <a:schemeClr val="tx1"/>
                </a:solidFill>
                <a:effectLst/>
                <a:latin typeface="+mn-lt"/>
                <a:ea typeface="+mn-ea"/>
                <a:cs typeface="+mn-cs"/>
              </a:rPr>
              <a:t>/4.0.0-beta/</a:t>
            </a:r>
            <a:r>
              <a:rPr lang="es-ES" sz="1200" b="0" kern="1200" dirty="0" err="1">
                <a:solidFill>
                  <a:schemeClr val="tx1"/>
                </a:solidFill>
                <a:effectLst/>
                <a:latin typeface="+mn-lt"/>
                <a:ea typeface="+mn-ea"/>
                <a:cs typeface="+mn-cs"/>
              </a:rPr>
              <a:t>js</a:t>
            </a:r>
            <a:r>
              <a:rPr lang="es-ES" sz="1200" b="0" kern="1200" dirty="0">
                <a:solidFill>
                  <a:schemeClr val="tx1"/>
                </a:solidFill>
                <a:effectLst/>
                <a:latin typeface="+mn-lt"/>
                <a:ea typeface="+mn-ea"/>
                <a:cs typeface="+mn-cs"/>
              </a:rPr>
              <a:t>/bootstrap.min.js" </a:t>
            </a:r>
            <a:r>
              <a:rPr lang="es-ES" sz="1200" b="0" kern="1200" dirty="0" err="1">
                <a:solidFill>
                  <a:schemeClr val="tx1"/>
                </a:solidFill>
                <a:effectLst/>
                <a:latin typeface="+mn-lt"/>
                <a:ea typeface="+mn-ea"/>
                <a:cs typeface="+mn-cs"/>
              </a:rPr>
              <a:t>integrity</a:t>
            </a:r>
            <a:r>
              <a:rPr lang="es-ES" sz="1200" b="0" kern="1200" dirty="0">
                <a:solidFill>
                  <a:schemeClr val="tx1"/>
                </a:solidFill>
                <a:effectLst/>
                <a:latin typeface="+mn-lt"/>
                <a:ea typeface="+mn-ea"/>
                <a:cs typeface="+mn-cs"/>
              </a:rPr>
              <a:t>="sha384-h0AbiXch4ZDo7tp9hKZ4TsHbi047NrKGLO3SEJAg45jXxnGIfYzk4Si90RDIqNm1"</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crossorigin</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anonymous</a:t>
            </a:r>
            <a:r>
              <a:rPr lang="es-ES" sz="1200" b="0" kern="1200" dirty="0">
                <a:solidFill>
                  <a:schemeClr val="tx1"/>
                </a:solidFill>
                <a:effectLst/>
                <a:latin typeface="+mn-lt"/>
                <a:ea typeface="+mn-ea"/>
                <a:cs typeface="+mn-cs"/>
              </a:rPr>
              <a:t>"&gt;&lt;/script&gt;</a:t>
            </a:r>
          </a:p>
          <a:p>
            <a:r>
              <a:rPr lang="es-ES" sz="1200" b="0" kern="1200" dirty="0">
                <a:solidFill>
                  <a:schemeClr val="tx1"/>
                </a:solidFill>
                <a:effectLst/>
                <a:latin typeface="+mn-lt"/>
                <a:ea typeface="+mn-ea"/>
                <a:cs typeface="+mn-cs"/>
              </a:rPr>
              <a:t>&lt;/</a:t>
            </a:r>
            <a:r>
              <a:rPr lang="es-ES" sz="1200" b="0" kern="1200" dirty="0" err="1">
                <a:solidFill>
                  <a:schemeClr val="tx1"/>
                </a:solidFill>
                <a:effectLst/>
                <a:latin typeface="+mn-lt"/>
                <a:ea typeface="+mn-ea"/>
                <a:cs typeface="+mn-cs"/>
              </a:rPr>
              <a:t>body</a:t>
            </a:r>
            <a:r>
              <a:rPr lang="es-ES" sz="1200" b="0" kern="1200" dirty="0">
                <a:solidFill>
                  <a:schemeClr val="tx1"/>
                </a:solidFill>
                <a:effectLst/>
                <a:latin typeface="+mn-lt"/>
                <a:ea typeface="+mn-ea"/>
                <a:cs typeface="+mn-cs"/>
              </a:rPr>
              <a:t>&gt;</a:t>
            </a:r>
          </a:p>
          <a:p>
            <a:br>
              <a:rPr lang="es-ES" sz="1200" b="0" kern="1200" dirty="0">
                <a:solidFill>
                  <a:schemeClr val="tx1"/>
                </a:solidFill>
                <a:effectLst/>
                <a:latin typeface="+mn-lt"/>
                <a:ea typeface="+mn-ea"/>
                <a:cs typeface="+mn-cs"/>
              </a:rPr>
            </a:br>
            <a:r>
              <a:rPr lang="es-ES" sz="1200" b="0" kern="1200" dirty="0">
                <a:solidFill>
                  <a:schemeClr val="tx1"/>
                </a:solidFill>
                <a:effectLst/>
                <a:latin typeface="+mn-lt"/>
                <a:ea typeface="+mn-ea"/>
                <a:cs typeface="+mn-cs"/>
              </a:rPr>
              <a:t>&lt;/</a:t>
            </a:r>
            <a:r>
              <a:rPr lang="es-ES" sz="1200" b="0" kern="1200" dirty="0" err="1">
                <a:solidFill>
                  <a:schemeClr val="tx1"/>
                </a:solidFill>
                <a:effectLst/>
                <a:latin typeface="+mn-lt"/>
                <a:ea typeface="+mn-ea"/>
                <a:cs typeface="+mn-cs"/>
              </a:rPr>
              <a:t>html</a:t>
            </a:r>
            <a:r>
              <a:rPr lang="es-ES" sz="1200" b="0" kern="1200" dirty="0">
                <a:solidFill>
                  <a:schemeClr val="tx1"/>
                </a:solidFill>
                <a:effectLst/>
                <a:latin typeface="+mn-lt"/>
                <a:ea typeface="+mn-ea"/>
                <a:cs typeface="+mn-cs"/>
              </a:rPr>
              <a:t>&gt;</a:t>
            </a:r>
          </a:p>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8</a:t>
            </a:fld>
            <a:endParaRPr lang="es-ES"/>
          </a:p>
        </p:txBody>
      </p:sp>
    </p:spTree>
    <p:extLst>
      <p:ext uri="{BB962C8B-B14F-4D97-AF65-F5344CB8AC3E}">
        <p14:creationId xmlns:p14="http://schemas.microsoft.com/office/powerpoint/2010/main" val="3339616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17</a:t>
            </a:fld>
            <a:endParaRPr lang="es-ES"/>
          </a:p>
        </p:txBody>
      </p:sp>
    </p:spTree>
    <p:extLst>
      <p:ext uri="{BB962C8B-B14F-4D97-AF65-F5344CB8AC3E}">
        <p14:creationId xmlns:p14="http://schemas.microsoft.com/office/powerpoint/2010/main" val="679261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18</a:t>
            </a:fld>
            <a:endParaRPr lang="es-ES"/>
          </a:p>
        </p:txBody>
      </p:sp>
    </p:spTree>
    <p:extLst>
      <p:ext uri="{BB962C8B-B14F-4D97-AF65-F5344CB8AC3E}">
        <p14:creationId xmlns:p14="http://schemas.microsoft.com/office/powerpoint/2010/main" val="367248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19</a:t>
            </a:fld>
            <a:endParaRPr lang="es-ES"/>
          </a:p>
        </p:txBody>
      </p:sp>
    </p:spTree>
    <p:extLst>
      <p:ext uri="{BB962C8B-B14F-4D97-AF65-F5344CB8AC3E}">
        <p14:creationId xmlns:p14="http://schemas.microsoft.com/office/powerpoint/2010/main" val="938316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20</a:t>
            </a:fld>
            <a:endParaRPr lang="es-ES"/>
          </a:p>
        </p:txBody>
      </p:sp>
    </p:spTree>
    <p:extLst>
      <p:ext uri="{BB962C8B-B14F-4D97-AF65-F5344CB8AC3E}">
        <p14:creationId xmlns:p14="http://schemas.microsoft.com/office/powerpoint/2010/main" val="2457022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21</a:t>
            </a:fld>
            <a:endParaRPr lang="es-ES"/>
          </a:p>
        </p:txBody>
      </p:sp>
    </p:spTree>
    <p:extLst>
      <p:ext uri="{BB962C8B-B14F-4D97-AF65-F5344CB8AC3E}">
        <p14:creationId xmlns:p14="http://schemas.microsoft.com/office/powerpoint/2010/main" val="1179578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22</a:t>
            </a:fld>
            <a:endParaRPr lang="es-ES"/>
          </a:p>
        </p:txBody>
      </p:sp>
    </p:spTree>
    <p:extLst>
      <p:ext uri="{BB962C8B-B14F-4D97-AF65-F5344CB8AC3E}">
        <p14:creationId xmlns:p14="http://schemas.microsoft.com/office/powerpoint/2010/main" val="154510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23</a:t>
            </a:fld>
            <a:endParaRPr lang="es-ES"/>
          </a:p>
        </p:txBody>
      </p:sp>
    </p:spTree>
    <p:extLst>
      <p:ext uri="{BB962C8B-B14F-4D97-AF65-F5344CB8AC3E}">
        <p14:creationId xmlns:p14="http://schemas.microsoft.com/office/powerpoint/2010/main" val="2912188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24</a:t>
            </a:fld>
            <a:endParaRPr lang="es-ES"/>
          </a:p>
        </p:txBody>
      </p:sp>
    </p:spTree>
    <p:extLst>
      <p:ext uri="{BB962C8B-B14F-4D97-AF65-F5344CB8AC3E}">
        <p14:creationId xmlns:p14="http://schemas.microsoft.com/office/powerpoint/2010/main" val="376888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25</a:t>
            </a:fld>
            <a:endParaRPr lang="es-ES"/>
          </a:p>
        </p:txBody>
      </p:sp>
    </p:spTree>
    <p:extLst>
      <p:ext uri="{BB962C8B-B14F-4D97-AF65-F5344CB8AC3E}">
        <p14:creationId xmlns:p14="http://schemas.microsoft.com/office/powerpoint/2010/main" val="218010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26</a:t>
            </a:fld>
            <a:endParaRPr lang="es-ES"/>
          </a:p>
        </p:txBody>
      </p:sp>
    </p:spTree>
    <p:extLst>
      <p:ext uri="{BB962C8B-B14F-4D97-AF65-F5344CB8AC3E}">
        <p14:creationId xmlns:p14="http://schemas.microsoft.com/office/powerpoint/2010/main" val="75014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9</a:t>
            </a:fld>
            <a:endParaRPr lang="es-ES"/>
          </a:p>
        </p:txBody>
      </p:sp>
    </p:spTree>
    <p:extLst>
      <p:ext uri="{BB962C8B-B14F-4D97-AF65-F5344CB8AC3E}">
        <p14:creationId xmlns:p14="http://schemas.microsoft.com/office/powerpoint/2010/main" val="3398213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27</a:t>
            </a:fld>
            <a:endParaRPr lang="es-ES"/>
          </a:p>
        </p:txBody>
      </p:sp>
    </p:spTree>
    <p:extLst>
      <p:ext uri="{BB962C8B-B14F-4D97-AF65-F5344CB8AC3E}">
        <p14:creationId xmlns:p14="http://schemas.microsoft.com/office/powerpoint/2010/main" val="3637610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28</a:t>
            </a:fld>
            <a:endParaRPr lang="es-ES"/>
          </a:p>
        </p:txBody>
      </p:sp>
    </p:spTree>
    <p:extLst>
      <p:ext uri="{BB962C8B-B14F-4D97-AF65-F5344CB8AC3E}">
        <p14:creationId xmlns:p14="http://schemas.microsoft.com/office/powerpoint/2010/main" val="4288001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29</a:t>
            </a:fld>
            <a:endParaRPr lang="es-ES"/>
          </a:p>
        </p:txBody>
      </p:sp>
    </p:spTree>
    <p:extLst>
      <p:ext uri="{BB962C8B-B14F-4D97-AF65-F5344CB8AC3E}">
        <p14:creationId xmlns:p14="http://schemas.microsoft.com/office/powerpoint/2010/main" val="1378399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30</a:t>
            </a:fld>
            <a:endParaRPr lang="es-ES"/>
          </a:p>
        </p:txBody>
      </p:sp>
    </p:spTree>
    <p:extLst>
      <p:ext uri="{BB962C8B-B14F-4D97-AF65-F5344CB8AC3E}">
        <p14:creationId xmlns:p14="http://schemas.microsoft.com/office/powerpoint/2010/main" val="157858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https://portswigger.net/burp</a:t>
            </a:r>
          </a:p>
        </p:txBody>
      </p:sp>
      <p:sp>
        <p:nvSpPr>
          <p:cNvPr id="4" name="Marcador de número de diapositiva 3"/>
          <p:cNvSpPr>
            <a:spLocks noGrp="1"/>
          </p:cNvSpPr>
          <p:nvPr>
            <p:ph type="sldNum" sz="quarter" idx="10"/>
          </p:nvPr>
        </p:nvSpPr>
        <p:spPr/>
        <p:txBody>
          <a:bodyPr/>
          <a:lstStyle/>
          <a:p>
            <a:fld id="{E117CF0E-1AFD-44C8-88D3-E10485E2FD7C}" type="slidenum">
              <a:rPr lang="es-ES" smtClean="0"/>
              <a:t>31</a:t>
            </a:fld>
            <a:endParaRPr lang="es-ES"/>
          </a:p>
        </p:txBody>
      </p:sp>
    </p:spTree>
    <p:extLst>
      <p:ext uri="{BB962C8B-B14F-4D97-AF65-F5344CB8AC3E}">
        <p14:creationId xmlns:p14="http://schemas.microsoft.com/office/powerpoint/2010/main" val="398338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10</a:t>
            </a:fld>
            <a:endParaRPr lang="es-ES"/>
          </a:p>
        </p:txBody>
      </p:sp>
    </p:spTree>
    <p:extLst>
      <p:ext uri="{BB962C8B-B14F-4D97-AF65-F5344CB8AC3E}">
        <p14:creationId xmlns:p14="http://schemas.microsoft.com/office/powerpoint/2010/main" val="369145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11</a:t>
            </a:fld>
            <a:endParaRPr lang="es-ES"/>
          </a:p>
        </p:txBody>
      </p:sp>
    </p:spTree>
    <p:extLst>
      <p:ext uri="{BB962C8B-B14F-4D97-AF65-F5344CB8AC3E}">
        <p14:creationId xmlns:p14="http://schemas.microsoft.com/office/powerpoint/2010/main" val="33980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12</a:t>
            </a:fld>
            <a:endParaRPr lang="es-ES"/>
          </a:p>
        </p:txBody>
      </p:sp>
    </p:spTree>
    <p:extLst>
      <p:ext uri="{BB962C8B-B14F-4D97-AF65-F5344CB8AC3E}">
        <p14:creationId xmlns:p14="http://schemas.microsoft.com/office/powerpoint/2010/main" val="1282985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13</a:t>
            </a:fld>
            <a:endParaRPr lang="es-ES"/>
          </a:p>
        </p:txBody>
      </p:sp>
    </p:spTree>
    <p:extLst>
      <p:ext uri="{BB962C8B-B14F-4D97-AF65-F5344CB8AC3E}">
        <p14:creationId xmlns:p14="http://schemas.microsoft.com/office/powerpoint/2010/main" val="2504542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14</a:t>
            </a:fld>
            <a:endParaRPr lang="es-ES"/>
          </a:p>
        </p:txBody>
      </p:sp>
    </p:spTree>
    <p:extLst>
      <p:ext uri="{BB962C8B-B14F-4D97-AF65-F5344CB8AC3E}">
        <p14:creationId xmlns:p14="http://schemas.microsoft.com/office/powerpoint/2010/main" val="2034860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15</a:t>
            </a:fld>
            <a:endParaRPr lang="es-ES"/>
          </a:p>
        </p:txBody>
      </p:sp>
    </p:spTree>
    <p:extLst>
      <p:ext uri="{BB962C8B-B14F-4D97-AF65-F5344CB8AC3E}">
        <p14:creationId xmlns:p14="http://schemas.microsoft.com/office/powerpoint/2010/main" val="2926382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117CF0E-1AFD-44C8-88D3-E10485E2FD7C}" type="slidenum">
              <a:rPr lang="es-ES" smtClean="0"/>
              <a:t>16</a:t>
            </a:fld>
            <a:endParaRPr lang="es-ES"/>
          </a:p>
        </p:txBody>
      </p:sp>
    </p:spTree>
    <p:extLst>
      <p:ext uri="{BB962C8B-B14F-4D97-AF65-F5344CB8AC3E}">
        <p14:creationId xmlns:p14="http://schemas.microsoft.com/office/powerpoint/2010/main" val="1980966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10/6/2017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154158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DE934FF-F4E1-47C5-9CA5-30A81DDE2BE4}"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428567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E934FF-F4E1-47C5-9CA5-30A81DDE2BE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377225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E934FF-F4E1-47C5-9CA5-30A81DDE2BE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2941595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E934FF-F4E1-47C5-9CA5-30A81DDE2BE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645753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E934FF-F4E1-47C5-9CA5-30A81DDE2BE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3384154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E934FF-F4E1-47C5-9CA5-30A81DDE2BE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297246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2408882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145631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302801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E934FF-F4E1-47C5-9CA5-30A81DDE2BE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2233575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4042033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DE934FF-F4E1-47C5-9CA5-30A81DDE2BE4}" type="datetimeFigureOut">
              <a:rPr lang="en-US" smtClean="0"/>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4026188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DE934FF-F4E1-47C5-9CA5-30A81DDE2BE4}" type="datetimeFigureOut">
              <a:rPr lang="en-US" smtClean="0"/>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358144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291362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DE934FF-F4E1-47C5-9CA5-30A81DDE2BE4}"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3731388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DE934FF-F4E1-47C5-9CA5-30A81DDE2BE4}"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‹Nº›</a:t>
            </a:fld>
            <a:endParaRPr lang="en-US"/>
          </a:p>
        </p:txBody>
      </p:sp>
    </p:spTree>
    <p:extLst>
      <p:ext uri="{BB962C8B-B14F-4D97-AF65-F5344CB8AC3E}">
        <p14:creationId xmlns:p14="http://schemas.microsoft.com/office/powerpoint/2010/main" val="46045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E934FF-F4E1-47C5-9CA5-30A81DDE2BE4}" type="datetimeFigureOut">
              <a:rPr lang="en-US" smtClean="0"/>
              <a:t>10/6/2017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561BA9-CDCF-4958-B8AB-66F3BF063E13}" type="slidenum">
              <a:rPr lang="en-US" smtClean="0"/>
              <a:t>‹Nº›</a:t>
            </a:fld>
            <a:endParaRPr lang="en-US"/>
          </a:p>
        </p:txBody>
      </p:sp>
    </p:spTree>
    <p:extLst>
      <p:ext uri="{BB962C8B-B14F-4D97-AF65-F5344CB8AC3E}">
        <p14:creationId xmlns:p14="http://schemas.microsoft.com/office/powerpoint/2010/main" val="10996864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4AE0DC8-9915-467D-AF2A-B5C24D01FE9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sultado de imagen para sql">
            <a:extLst>
              <a:ext uri="{FF2B5EF4-FFF2-40B4-BE49-F238E27FC236}">
                <a16:creationId xmlns:a16="http://schemas.microsoft.com/office/drawing/2014/main" id="{737FA48F-1E95-4609-BC59-EE53498653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65" b="-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13">
            <a:extLst>
              <a:ext uri="{FF2B5EF4-FFF2-40B4-BE49-F238E27FC236}">
                <a16:creationId xmlns:a16="http://schemas.microsoft.com/office/drawing/2014/main" id="{B046CB80-7314-4CEA-B997-7D0ADCF846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52037CDE-37E1-452A-BCAB-4DA34C69731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76" name="Freeform 6">
              <a:extLst>
                <a:ext uri="{FF2B5EF4-FFF2-40B4-BE49-F238E27FC236}">
                  <a16:creationId xmlns:a16="http://schemas.microsoft.com/office/drawing/2014/main" id="{1C0F7827-E8A8-41BE-A4B5-3D0B82D88045}"/>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7" name="Freeform 7">
              <a:extLst>
                <a:ext uri="{FF2B5EF4-FFF2-40B4-BE49-F238E27FC236}">
                  <a16:creationId xmlns:a16="http://schemas.microsoft.com/office/drawing/2014/main" id="{FAA305BF-99DC-4082-89F3-B755F8B79AF2}"/>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8" name="Freeform 9">
              <a:extLst>
                <a:ext uri="{FF2B5EF4-FFF2-40B4-BE49-F238E27FC236}">
                  <a16:creationId xmlns:a16="http://schemas.microsoft.com/office/drawing/2014/main" id="{821BD498-B54C-46F6-88D3-7A101251DFE5}"/>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9" name="Freeform 10">
              <a:extLst>
                <a:ext uri="{FF2B5EF4-FFF2-40B4-BE49-F238E27FC236}">
                  <a16:creationId xmlns:a16="http://schemas.microsoft.com/office/drawing/2014/main" id="{DD3ECD2E-33CE-40D7-A4EE-0E0D0EF94BA8}"/>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0" name="Freeform 11">
              <a:extLst>
                <a:ext uri="{FF2B5EF4-FFF2-40B4-BE49-F238E27FC236}">
                  <a16:creationId xmlns:a16="http://schemas.microsoft.com/office/drawing/2014/main" id="{B5BB6927-9B55-4D2D-BAA5-A0A4E24B8714}"/>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1" name="Freeform 12">
              <a:extLst>
                <a:ext uri="{FF2B5EF4-FFF2-40B4-BE49-F238E27FC236}">
                  <a16:creationId xmlns:a16="http://schemas.microsoft.com/office/drawing/2014/main" id="{499067DC-F563-411F-ADFE-78EA2FD5CC4F}"/>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734485" y="1331912"/>
            <a:ext cx="4080932" cy="2086907"/>
          </a:xfrm>
        </p:spPr>
        <p:txBody>
          <a:bodyPr>
            <a:normAutofit/>
          </a:bodyPr>
          <a:lstStyle/>
          <a:p>
            <a:pPr algn="l"/>
            <a:r>
              <a:rPr lang="es-ES" altLang="es-CO" sz="5400" dirty="0">
                <a:solidFill>
                  <a:schemeClr val="bg1"/>
                </a:solidFill>
                <a:effectLst>
                  <a:outerShdw blurRad="38100" dist="38100" dir="2700000" algn="tl">
                    <a:srgbClr val="000000">
                      <a:alpha val="43137"/>
                    </a:srgbClr>
                  </a:outerShdw>
                </a:effectLst>
              </a:rPr>
              <a:t>SQL </a:t>
            </a:r>
            <a:r>
              <a:rPr lang="es-ES" altLang="es-CO" sz="5400" dirty="0" err="1">
                <a:solidFill>
                  <a:schemeClr val="bg1"/>
                </a:solidFill>
                <a:effectLst>
                  <a:outerShdw blurRad="38100" dist="38100" dir="2700000" algn="tl">
                    <a:srgbClr val="000000">
                      <a:alpha val="43137"/>
                    </a:srgbClr>
                  </a:outerShdw>
                </a:effectLst>
              </a:rPr>
              <a:t>Injection</a:t>
            </a:r>
            <a:endParaRPr lang="x-none" altLang="es-CO" sz="5400" dirty="0">
              <a:solidFill>
                <a:schemeClr val="bg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85800" y="4944534"/>
            <a:ext cx="4080933" cy="939799"/>
          </a:xfrm>
        </p:spPr>
        <p:txBody>
          <a:bodyPr>
            <a:normAutofit fontScale="92500" lnSpcReduction="20000"/>
          </a:bodyPr>
          <a:lstStyle/>
          <a:p>
            <a:pPr algn="ctr">
              <a:lnSpc>
                <a:spcPct val="90000"/>
              </a:lnSpc>
            </a:pPr>
            <a:r>
              <a:rPr lang="x-none" altLang="es-CO" sz="1800" dirty="0">
                <a:solidFill>
                  <a:schemeClr val="bg1"/>
                </a:solidFill>
              </a:rPr>
              <a:t>Seguridad de Base de Datos</a:t>
            </a:r>
          </a:p>
          <a:p>
            <a:pPr algn="ctr">
              <a:lnSpc>
                <a:spcPct val="90000"/>
              </a:lnSpc>
            </a:pPr>
            <a:r>
              <a:rPr lang="x-none" altLang="es-CO" sz="1800" dirty="0">
                <a:solidFill>
                  <a:schemeClr val="bg1"/>
                </a:solidFill>
              </a:rPr>
              <a:t>Jhon Edisson Villarreal Padilla</a:t>
            </a:r>
          </a:p>
          <a:p>
            <a:pPr algn="ctr">
              <a:lnSpc>
                <a:spcPct val="90000"/>
              </a:lnSpc>
            </a:pPr>
            <a:r>
              <a:rPr lang="x-none" altLang="es-CO" sz="1800" dirty="0">
                <a:solidFill>
                  <a:schemeClr val="bg1"/>
                </a:solidFill>
              </a:rPr>
              <a:t>jhon.villarrealp@gmail.com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90" y="-146309"/>
            <a:ext cx="10018713" cy="1752599"/>
          </a:xfrm>
        </p:spPr>
        <p:txBody>
          <a:bodyPr>
            <a:normAutofit/>
          </a:bodyPr>
          <a:lstStyle/>
          <a:p>
            <a:r>
              <a:rPr lang="es-ES" altLang="es-CO" dirty="0"/>
              <a:t>SQL </a:t>
            </a:r>
            <a:r>
              <a:rPr lang="es-ES" altLang="es-CO" dirty="0" err="1"/>
              <a:t>Injection</a:t>
            </a:r>
            <a:r>
              <a:rPr lang="es-ES" altLang="es-CO" dirty="0"/>
              <a:t> en Práctica</a:t>
            </a:r>
            <a:endParaRPr lang="x-none" altLang="es-CO" dirty="0"/>
          </a:p>
        </p:txBody>
      </p:sp>
      <p:pic>
        <p:nvPicPr>
          <p:cNvPr id="10" name="Marcador de contenido 9">
            <a:extLst>
              <a:ext uri="{FF2B5EF4-FFF2-40B4-BE49-F238E27FC236}">
                <a16:creationId xmlns:a16="http://schemas.microsoft.com/office/drawing/2014/main" id="{B1CEA972-2D17-4EA6-80D4-6DB689D9219E}"/>
              </a:ext>
            </a:extLst>
          </p:cNvPr>
          <p:cNvPicPr>
            <a:picLocks noGrp="1" noChangeAspect="1"/>
          </p:cNvPicPr>
          <p:nvPr>
            <p:ph idx="1"/>
          </p:nvPr>
        </p:nvPicPr>
        <p:blipFill rotWithShape="1">
          <a:blip r:embed="rId3"/>
          <a:srcRect l="33113" t="36375" r="51604" b="40984"/>
          <a:stretch/>
        </p:blipFill>
        <p:spPr>
          <a:xfrm>
            <a:off x="2807598" y="1189830"/>
            <a:ext cx="6553686" cy="5218566"/>
          </a:xfrm>
          <a:prstGeom prst="rect">
            <a:avLst/>
          </a:prstGeom>
        </p:spPr>
      </p:pic>
    </p:spTree>
    <p:extLst>
      <p:ext uri="{BB962C8B-B14F-4D97-AF65-F5344CB8AC3E}">
        <p14:creationId xmlns:p14="http://schemas.microsoft.com/office/powerpoint/2010/main" val="324879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33127"/>
            <a:ext cx="10018713" cy="943824"/>
          </a:xfrm>
        </p:spPr>
        <p:txBody>
          <a:bodyPr>
            <a:normAutofit/>
          </a:bodyPr>
          <a:lstStyle/>
          <a:p>
            <a:r>
              <a:rPr lang="es-ES" altLang="es-CO" dirty="0"/>
              <a:t>SQL </a:t>
            </a:r>
            <a:r>
              <a:rPr lang="es-ES" altLang="es-CO" dirty="0" err="1"/>
              <a:t>Injection</a:t>
            </a:r>
            <a:r>
              <a:rPr lang="es-ES" altLang="es-CO" dirty="0"/>
              <a:t> en Práctica</a:t>
            </a:r>
            <a:endParaRPr lang="x-none" altLang="es-CO" dirty="0"/>
          </a:p>
        </p:txBody>
      </p:sp>
      <p:pic>
        <p:nvPicPr>
          <p:cNvPr id="5" name="Marcador de contenido 4">
            <a:extLst>
              <a:ext uri="{FF2B5EF4-FFF2-40B4-BE49-F238E27FC236}">
                <a16:creationId xmlns:a16="http://schemas.microsoft.com/office/drawing/2014/main" id="{12843722-81B7-4601-A265-556E53DD06A7}"/>
              </a:ext>
            </a:extLst>
          </p:cNvPr>
          <p:cNvPicPr>
            <a:picLocks noGrp="1" noChangeAspect="1"/>
          </p:cNvPicPr>
          <p:nvPr>
            <p:ph idx="1"/>
          </p:nvPr>
        </p:nvPicPr>
        <p:blipFill>
          <a:blip r:embed="rId3"/>
          <a:stretch>
            <a:fillRect/>
          </a:stretch>
        </p:blipFill>
        <p:spPr>
          <a:xfrm>
            <a:off x="1484311" y="985697"/>
            <a:ext cx="10529390" cy="5659547"/>
          </a:xfrm>
          <a:prstGeom prst="rect">
            <a:avLst/>
          </a:prstGeom>
        </p:spPr>
      </p:pic>
    </p:spTree>
    <p:extLst>
      <p:ext uri="{BB962C8B-B14F-4D97-AF65-F5344CB8AC3E}">
        <p14:creationId xmlns:p14="http://schemas.microsoft.com/office/powerpoint/2010/main" val="22603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altLang="es-CO" dirty="0"/>
              <a:t>SQL </a:t>
            </a:r>
            <a:r>
              <a:rPr lang="es-ES" altLang="es-CO" dirty="0" err="1"/>
              <a:t>Injection</a:t>
            </a:r>
            <a:r>
              <a:rPr lang="es-ES" altLang="es-CO" dirty="0"/>
              <a:t> en Práctica</a:t>
            </a:r>
            <a:endParaRPr lang="x-none" altLang="es-CO" dirty="0"/>
          </a:p>
        </p:txBody>
      </p:sp>
      <p:pic>
        <p:nvPicPr>
          <p:cNvPr id="6" name="Marcador de contenido 5">
            <a:extLst>
              <a:ext uri="{FF2B5EF4-FFF2-40B4-BE49-F238E27FC236}">
                <a16:creationId xmlns:a16="http://schemas.microsoft.com/office/drawing/2014/main" id="{7A410C9F-4B66-4CDB-A232-C141691D2E18}"/>
              </a:ext>
            </a:extLst>
          </p:cNvPr>
          <p:cNvPicPr>
            <a:picLocks noGrp="1" noChangeAspect="1"/>
          </p:cNvPicPr>
          <p:nvPr>
            <p:ph idx="1"/>
          </p:nvPr>
        </p:nvPicPr>
        <p:blipFill rotWithShape="1">
          <a:blip r:embed="rId3"/>
          <a:srcRect t="5624" r="43251" b="75741"/>
          <a:stretch/>
        </p:blipFill>
        <p:spPr>
          <a:xfrm>
            <a:off x="1387125" y="2570159"/>
            <a:ext cx="10213083" cy="1802665"/>
          </a:xfrm>
          <a:prstGeom prst="rect">
            <a:avLst/>
          </a:prstGeom>
        </p:spPr>
      </p:pic>
    </p:spTree>
    <p:extLst>
      <p:ext uri="{BB962C8B-B14F-4D97-AF65-F5344CB8AC3E}">
        <p14:creationId xmlns:p14="http://schemas.microsoft.com/office/powerpoint/2010/main" val="61237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altLang="es-CO" dirty="0"/>
              <a:t>SQL </a:t>
            </a:r>
            <a:r>
              <a:rPr lang="es-ES" altLang="es-CO" dirty="0" err="1"/>
              <a:t>Injection</a:t>
            </a:r>
            <a:r>
              <a:rPr lang="es-ES" altLang="es-CO" dirty="0"/>
              <a:t> en Práctica</a:t>
            </a:r>
            <a:endParaRPr lang="x-none" altLang="es-CO" dirty="0"/>
          </a:p>
        </p:txBody>
      </p:sp>
      <p:pic>
        <p:nvPicPr>
          <p:cNvPr id="5" name="Marcador de contenido 4">
            <a:extLst>
              <a:ext uri="{FF2B5EF4-FFF2-40B4-BE49-F238E27FC236}">
                <a16:creationId xmlns:a16="http://schemas.microsoft.com/office/drawing/2014/main" id="{613525B1-ABE9-43DD-AE3B-87D140FABD53}"/>
              </a:ext>
            </a:extLst>
          </p:cNvPr>
          <p:cNvPicPr>
            <a:picLocks noGrp="1" noChangeAspect="1"/>
          </p:cNvPicPr>
          <p:nvPr>
            <p:ph idx="1"/>
          </p:nvPr>
        </p:nvPicPr>
        <p:blipFill rotWithShape="1">
          <a:blip r:embed="rId3"/>
          <a:srcRect t="6813" r="55825" b="86050"/>
          <a:stretch/>
        </p:blipFill>
        <p:spPr>
          <a:xfrm>
            <a:off x="1030053" y="2586385"/>
            <a:ext cx="10927227" cy="948907"/>
          </a:xfrm>
          <a:prstGeom prst="rect">
            <a:avLst/>
          </a:prstGeom>
        </p:spPr>
      </p:pic>
    </p:spTree>
    <p:extLst>
      <p:ext uri="{BB962C8B-B14F-4D97-AF65-F5344CB8AC3E}">
        <p14:creationId xmlns:p14="http://schemas.microsoft.com/office/powerpoint/2010/main" val="209579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altLang="es-CO" dirty="0"/>
              <a:t>SQL </a:t>
            </a:r>
            <a:r>
              <a:rPr lang="es-ES" altLang="es-CO" dirty="0" err="1"/>
              <a:t>Injection</a:t>
            </a:r>
            <a:r>
              <a:rPr lang="es-ES" altLang="es-CO" dirty="0"/>
              <a:t> en Práctica</a:t>
            </a:r>
            <a:endParaRPr lang="x-none" altLang="es-CO" dirty="0"/>
          </a:p>
        </p:txBody>
      </p:sp>
      <p:pic>
        <p:nvPicPr>
          <p:cNvPr id="6" name="Marcador de contenido 5">
            <a:extLst>
              <a:ext uri="{FF2B5EF4-FFF2-40B4-BE49-F238E27FC236}">
                <a16:creationId xmlns:a16="http://schemas.microsoft.com/office/drawing/2014/main" id="{83790BE1-EACF-45B7-8589-650807082DE9}"/>
              </a:ext>
            </a:extLst>
          </p:cNvPr>
          <p:cNvPicPr>
            <a:picLocks noGrp="1" noChangeAspect="1"/>
          </p:cNvPicPr>
          <p:nvPr>
            <p:ph idx="1"/>
          </p:nvPr>
        </p:nvPicPr>
        <p:blipFill rotWithShape="1">
          <a:blip r:embed="rId3"/>
          <a:srcRect t="6697" r="42612" b="74948"/>
          <a:stretch/>
        </p:blipFill>
        <p:spPr>
          <a:xfrm>
            <a:off x="1998877" y="2706255"/>
            <a:ext cx="8628018" cy="1483277"/>
          </a:xfrm>
          <a:prstGeom prst="rect">
            <a:avLst/>
          </a:prstGeom>
        </p:spPr>
      </p:pic>
    </p:spTree>
    <p:extLst>
      <p:ext uri="{BB962C8B-B14F-4D97-AF65-F5344CB8AC3E}">
        <p14:creationId xmlns:p14="http://schemas.microsoft.com/office/powerpoint/2010/main" val="184938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altLang="es-CO" dirty="0"/>
              <a:t>SQL </a:t>
            </a:r>
            <a:r>
              <a:rPr lang="es-ES" altLang="es-CO" dirty="0" err="1"/>
              <a:t>Injection</a:t>
            </a:r>
            <a:r>
              <a:rPr lang="es-ES" altLang="es-CO" dirty="0"/>
              <a:t> en Práctica</a:t>
            </a:r>
            <a:endParaRPr lang="x-none" altLang="es-CO" dirty="0"/>
          </a:p>
        </p:txBody>
      </p:sp>
      <p:pic>
        <p:nvPicPr>
          <p:cNvPr id="9" name="Marcador de contenido 8">
            <a:extLst>
              <a:ext uri="{FF2B5EF4-FFF2-40B4-BE49-F238E27FC236}">
                <a16:creationId xmlns:a16="http://schemas.microsoft.com/office/drawing/2014/main" id="{D83CA6F9-37B3-4EAA-9F84-9236EC6A73CA}"/>
              </a:ext>
            </a:extLst>
          </p:cNvPr>
          <p:cNvPicPr>
            <a:picLocks noGrp="1" noChangeAspect="1"/>
          </p:cNvPicPr>
          <p:nvPr>
            <p:ph idx="1"/>
          </p:nvPr>
        </p:nvPicPr>
        <p:blipFill rotWithShape="1">
          <a:blip r:embed="rId3"/>
          <a:srcRect t="4435" b="81292"/>
          <a:stretch/>
        </p:blipFill>
        <p:spPr>
          <a:xfrm>
            <a:off x="560858" y="2619697"/>
            <a:ext cx="11468635" cy="879894"/>
          </a:xfrm>
          <a:prstGeom prst="rect">
            <a:avLst/>
          </a:prstGeom>
        </p:spPr>
      </p:pic>
    </p:spTree>
    <p:extLst>
      <p:ext uri="{BB962C8B-B14F-4D97-AF65-F5344CB8AC3E}">
        <p14:creationId xmlns:p14="http://schemas.microsoft.com/office/powerpoint/2010/main" val="3424134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417" y="0"/>
            <a:ext cx="10018713" cy="1752599"/>
          </a:xfrm>
        </p:spPr>
        <p:txBody>
          <a:bodyPr>
            <a:normAutofit/>
          </a:bodyPr>
          <a:lstStyle/>
          <a:p>
            <a:r>
              <a:rPr lang="es-ES" altLang="es-CO" dirty="0"/>
              <a:t>SQL </a:t>
            </a:r>
            <a:r>
              <a:rPr lang="es-ES" altLang="es-CO" dirty="0" err="1"/>
              <a:t>Injection</a:t>
            </a:r>
            <a:r>
              <a:rPr lang="es-ES" altLang="es-CO" dirty="0"/>
              <a:t> en Práctica</a:t>
            </a:r>
            <a:endParaRPr lang="x-none" altLang="es-CO" dirty="0"/>
          </a:p>
        </p:txBody>
      </p:sp>
      <p:pic>
        <p:nvPicPr>
          <p:cNvPr id="5" name="Marcador de contenido 4">
            <a:extLst>
              <a:ext uri="{FF2B5EF4-FFF2-40B4-BE49-F238E27FC236}">
                <a16:creationId xmlns:a16="http://schemas.microsoft.com/office/drawing/2014/main" id="{BD7BC6F4-0199-4ABC-BD8F-C94AC1F79F06}"/>
              </a:ext>
            </a:extLst>
          </p:cNvPr>
          <p:cNvPicPr>
            <a:picLocks noGrp="1" noChangeAspect="1"/>
          </p:cNvPicPr>
          <p:nvPr>
            <p:ph idx="1"/>
          </p:nvPr>
        </p:nvPicPr>
        <p:blipFill rotWithShape="1">
          <a:blip r:embed="rId3"/>
          <a:srcRect l="24568" t="15932" r="24924" b="36488"/>
          <a:stretch/>
        </p:blipFill>
        <p:spPr>
          <a:xfrm>
            <a:off x="1502417" y="1274228"/>
            <a:ext cx="10339545" cy="5235213"/>
          </a:xfrm>
          <a:prstGeom prst="rect">
            <a:avLst/>
          </a:prstGeom>
        </p:spPr>
      </p:pic>
    </p:spTree>
    <p:extLst>
      <p:ext uri="{BB962C8B-B14F-4D97-AF65-F5344CB8AC3E}">
        <p14:creationId xmlns:p14="http://schemas.microsoft.com/office/powerpoint/2010/main" val="332152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altLang="es-CO" dirty="0"/>
              <a:t>SQL </a:t>
            </a:r>
            <a:r>
              <a:rPr lang="es-ES" altLang="es-CO" dirty="0" err="1"/>
              <a:t>Injection</a:t>
            </a:r>
            <a:r>
              <a:rPr lang="es-ES" altLang="es-CO" dirty="0"/>
              <a:t> en Práctica</a:t>
            </a:r>
            <a:endParaRPr lang="x-none" altLang="es-CO" dirty="0"/>
          </a:p>
        </p:txBody>
      </p:sp>
      <p:pic>
        <p:nvPicPr>
          <p:cNvPr id="6" name="Marcador de contenido 5">
            <a:extLst>
              <a:ext uri="{FF2B5EF4-FFF2-40B4-BE49-F238E27FC236}">
                <a16:creationId xmlns:a16="http://schemas.microsoft.com/office/drawing/2014/main" id="{B9D49A0B-4978-4342-9D39-6AA37B511F8E}"/>
              </a:ext>
            </a:extLst>
          </p:cNvPr>
          <p:cNvPicPr>
            <a:picLocks noGrp="1" noChangeAspect="1"/>
          </p:cNvPicPr>
          <p:nvPr>
            <p:ph idx="1"/>
          </p:nvPr>
        </p:nvPicPr>
        <p:blipFill rotWithShape="1">
          <a:blip r:embed="rId3"/>
          <a:srcRect l="24995" t="30603" b="38867"/>
          <a:stretch/>
        </p:blipFill>
        <p:spPr>
          <a:xfrm>
            <a:off x="508872" y="2541462"/>
            <a:ext cx="11434449" cy="2501660"/>
          </a:xfrm>
          <a:prstGeom prst="rect">
            <a:avLst/>
          </a:prstGeom>
        </p:spPr>
      </p:pic>
    </p:spTree>
    <p:extLst>
      <p:ext uri="{BB962C8B-B14F-4D97-AF65-F5344CB8AC3E}">
        <p14:creationId xmlns:p14="http://schemas.microsoft.com/office/powerpoint/2010/main" val="4018235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1348" y="323662"/>
            <a:ext cx="10018713" cy="672220"/>
          </a:xfrm>
        </p:spPr>
        <p:txBody>
          <a:bodyPr>
            <a:normAutofit fontScale="90000"/>
          </a:bodyPr>
          <a:lstStyle/>
          <a:p>
            <a:r>
              <a:rPr lang="es-ES" altLang="es-CO" dirty="0"/>
              <a:t>SQL </a:t>
            </a:r>
            <a:r>
              <a:rPr lang="es-ES" altLang="es-CO" dirty="0" err="1"/>
              <a:t>Injection</a:t>
            </a:r>
            <a:r>
              <a:rPr lang="es-ES" altLang="es-CO" dirty="0"/>
              <a:t> en Práctica</a:t>
            </a:r>
            <a:endParaRPr lang="x-none" altLang="es-CO" dirty="0"/>
          </a:p>
        </p:txBody>
      </p:sp>
      <p:pic>
        <p:nvPicPr>
          <p:cNvPr id="6" name="Marcador de contenido 5">
            <a:extLst>
              <a:ext uri="{FF2B5EF4-FFF2-40B4-BE49-F238E27FC236}">
                <a16:creationId xmlns:a16="http://schemas.microsoft.com/office/drawing/2014/main" id="{BB85B629-1BD9-4734-85C2-2159875908F9}"/>
              </a:ext>
            </a:extLst>
          </p:cNvPr>
          <p:cNvPicPr>
            <a:picLocks noGrp="1" noChangeAspect="1"/>
          </p:cNvPicPr>
          <p:nvPr>
            <p:ph idx="1"/>
          </p:nvPr>
        </p:nvPicPr>
        <p:blipFill rotWithShape="1">
          <a:blip r:embed="rId3"/>
          <a:srcRect t="3643"/>
          <a:stretch/>
        </p:blipFill>
        <p:spPr>
          <a:xfrm>
            <a:off x="1743339" y="995882"/>
            <a:ext cx="9931700" cy="5143817"/>
          </a:xfrm>
          <a:prstGeom prst="rect">
            <a:avLst/>
          </a:prstGeom>
        </p:spPr>
      </p:pic>
    </p:spTree>
    <p:extLst>
      <p:ext uri="{BB962C8B-B14F-4D97-AF65-F5344CB8AC3E}">
        <p14:creationId xmlns:p14="http://schemas.microsoft.com/office/powerpoint/2010/main" val="4233831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669" y="387037"/>
            <a:ext cx="10018713" cy="636006"/>
          </a:xfrm>
        </p:spPr>
        <p:txBody>
          <a:bodyPr>
            <a:normAutofit fontScale="90000"/>
          </a:bodyPr>
          <a:lstStyle/>
          <a:p>
            <a:r>
              <a:rPr lang="es-ES" altLang="es-CO" dirty="0"/>
              <a:t>SQL </a:t>
            </a:r>
            <a:r>
              <a:rPr lang="es-ES" altLang="es-CO" dirty="0" err="1"/>
              <a:t>Injection</a:t>
            </a:r>
            <a:r>
              <a:rPr lang="es-ES" altLang="es-CO" dirty="0"/>
              <a:t> en Práctica</a:t>
            </a:r>
            <a:endParaRPr lang="x-none" altLang="es-CO" dirty="0"/>
          </a:p>
        </p:txBody>
      </p:sp>
      <p:pic>
        <p:nvPicPr>
          <p:cNvPr id="5" name="Marcador de contenido 4">
            <a:extLst>
              <a:ext uri="{FF2B5EF4-FFF2-40B4-BE49-F238E27FC236}">
                <a16:creationId xmlns:a16="http://schemas.microsoft.com/office/drawing/2014/main" id="{E61653D7-D5D1-4736-AEE3-484ECD51455E}"/>
              </a:ext>
            </a:extLst>
          </p:cNvPr>
          <p:cNvPicPr>
            <a:picLocks noGrp="1" noChangeAspect="1"/>
          </p:cNvPicPr>
          <p:nvPr>
            <p:ph idx="1"/>
          </p:nvPr>
        </p:nvPicPr>
        <p:blipFill rotWithShape="1">
          <a:blip r:embed="rId3"/>
          <a:srcRect t="3792"/>
          <a:stretch/>
        </p:blipFill>
        <p:spPr>
          <a:xfrm>
            <a:off x="1375669" y="1023043"/>
            <a:ext cx="10539553" cy="5450185"/>
          </a:xfrm>
          <a:prstGeom prst="rect">
            <a:avLst/>
          </a:prstGeom>
        </p:spPr>
      </p:pic>
    </p:spTree>
    <p:extLst>
      <p:ext uri="{BB962C8B-B14F-4D97-AF65-F5344CB8AC3E}">
        <p14:creationId xmlns:p14="http://schemas.microsoft.com/office/powerpoint/2010/main" val="81147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4971F3D-D875-4DF1-B80E-037D434740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ultado de imagen para sql">
            <a:extLst>
              <a:ext uri="{FF2B5EF4-FFF2-40B4-BE49-F238E27FC236}">
                <a16:creationId xmlns:a16="http://schemas.microsoft.com/office/drawing/2014/main" id="{684AC356-804F-42B6-957F-4F5D8FF90B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042" r="25774" b="-2"/>
          <a:stretch/>
        </p:blipFill>
        <p:spPr bwMode="auto">
          <a:xfrm>
            <a:off x="20" y="10"/>
            <a:ext cx="47265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544C8833-366C-4933-A794-34047F663BF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279CE281-D06F-423C-AE75-BA1649693DE0}"/>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a:extLst>
                <a:ext uri="{FF2B5EF4-FFF2-40B4-BE49-F238E27FC236}">
                  <a16:creationId xmlns:a16="http://schemas.microsoft.com/office/drawing/2014/main" id="{CC447C31-77E6-427C-B0D1-13C0DBF9AAD8}"/>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ABE1724-B239-4507-9060-905C208BE8F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10BE1608-45FB-42B1-A31A-D52BA31F5504}"/>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5D05A1E9-89C7-4091-8314-3A479C302C9E}"/>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ED884D2D-8109-4530-9803-72F57C28FB7B}"/>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5144B102-7710-40B6-A330-A0DFE88D07F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78D9B81B-B601-41E2-B37D-DC4E33B485DD}"/>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71C29EE9-F29A-43FC-8E56-15F04D04A55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3962399" y="685800"/>
            <a:ext cx="7345891" cy="1413933"/>
          </a:xfrm>
        </p:spPr>
        <p:txBody>
          <a:bodyPr>
            <a:normAutofit/>
          </a:bodyPr>
          <a:lstStyle/>
          <a:p>
            <a:r>
              <a:rPr lang="x-none" altLang="es-CO" dirty="0"/>
              <a:t>Introducción</a:t>
            </a:r>
          </a:p>
        </p:txBody>
      </p:sp>
      <p:sp>
        <p:nvSpPr>
          <p:cNvPr id="3" name="Content Placeholder 2"/>
          <p:cNvSpPr>
            <a:spLocks noGrp="1"/>
          </p:cNvSpPr>
          <p:nvPr>
            <p:ph idx="1"/>
          </p:nvPr>
        </p:nvSpPr>
        <p:spPr>
          <a:xfrm>
            <a:off x="3843867" y="2048933"/>
            <a:ext cx="7659156" cy="3742267"/>
          </a:xfrm>
        </p:spPr>
        <p:txBody>
          <a:bodyPr>
            <a:normAutofit lnSpcReduction="10000"/>
          </a:bodyPr>
          <a:lstStyle/>
          <a:p>
            <a:pPr marL="0" indent="0" algn="just">
              <a:lnSpc>
                <a:spcPct val="90000"/>
              </a:lnSpc>
              <a:buNone/>
            </a:pPr>
            <a:r>
              <a:rPr lang="es-CO" sz="1600" dirty="0">
                <a:latin typeface="Verdana" charset="0"/>
              </a:rPr>
              <a:t>La inyección de SQL es una de las vulnerabilidades más peligrosas en una empresa, ya que puede conducir a la exposición de toda la información sensible almacenada en una aplicación incluyendo información útil como nombres de usuario, contraseñas, nombres, direcciones, teléfono números y detalles de la tarjeta de crédito.</a:t>
            </a:r>
          </a:p>
          <a:p>
            <a:pPr marL="0" indent="0" algn="just">
              <a:lnSpc>
                <a:spcPct val="90000"/>
              </a:lnSpc>
              <a:buNone/>
            </a:pPr>
            <a:r>
              <a:rPr lang="es-CO" sz="1600" dirty="0">
                <a:latin typeface="Verdana" charset="0"/>
              </a:rPr>
              <a:t>Esta vulnerabilidad es la que resulta cuando un atacante tiene la capacidad de influir en las consultas SQL (</a:t>
            </a:r>
            <a:r>
              <a:rPr lang="es-CO" sz="1600" dirty="0" err="1">
                <a:latin typeface="Verdana" charset="0"/>
              </a:rPr>
              <a:t>Structured</a:t>
            </a:r>
            <a:r>
              <a:rPr lang="es-CO" sz="1600" dirty="0">
                <a:latin typeface="Verdana" charset="0"/>
              </a:rPr>
              <a:t> </a:t>
            </a:r>
            <a:r>
              <a:rPr lang="es-CO" sz="1600" dirty="0" err="1">
                <a:latin typeface="Verdana" charset="0"/>
              </a:rPr>
              <a:t>Query</a:t>
            </a:r>
            <a:r>
              <a:rPr lang="es-CO" sz="1600" dirty="0">
                <a:latin typeface="Verdana" charset="0"/>
              </a:rPr>
              <a:t> </a:t>
            </a:r>
            <a:r>
              <a:rPr lang="es-CO" sz="1600" dirty="0" err="1">
                <a:latin typeface="Verdana" charset="0"/>
              </a:rPr>
              <a:t>Language</a:t>
            </a:r>
            <a:r>
              <a:rPr lang="es-CO" sz="1600" dirty="0">
                <a:latin typeface="Verdana" charset="0"/>
              </a:rPr>
              <a:t>) que la aplicación pasa a una base de datos. Al ser capaces de influir en lo que se pasa a la base de datos, el atacante puede aprovechar la sintaxis y las capacidades del propias de SQL, así como la potencia y flexibilidad de la funcionalidad de la base de datos de soporte y funcionalidad del sistema operativo disponibles para la base de datos. </a:t>
            </a:r>
          </a:p>
          <a:p>
            <a:pPr marL="0" indent="0" algn="just">
              <a:lnSpc>
                <a:spcPct val="90000"/>
              </a:lnSpc>
              <a:buNone/>
            </a:pPr>
            <a:r>
              <a:rPr lang="es-CO" sz="1600" dirty="0">
                <a:latin typeface="Verdana" charset="0"/>
              </a:rPr>
              <a:t>La inyección de SQL no es una vulnerabilidad que afecta exclusivamente a la Web; cualquier código que acepte la entrada de una fuente no fiable y luego utilice esa entrada para las sentencias SQL dinámicas de formulario podrían ser vulnerables (por ejemplo, arquitectura cliente / servidor).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50823"/>
            <a:ext cx="10018713" cy="744648"/>
          </a:xfrm>
        </p:spPr>
        <p:txBody>
          <a:bodyPr>
            <a:normAutofit/>
          </a:bodyPr>
          <a:lstStyle/>
          <a:p>
            <a:r>
              <a:rPr lang="es-ES" altLang="es-CO" dirty="0"/>
              <a:t>SQL </a:t>
            </a:r>
            <a:r>
              <a:rPr lang="es-ES" altLang="es-CO" dirty="0" err="1"/>
              <a:t>Injection</a:t>
            </a:r>
            <a:r>
              <a:rPr lang="es-ES" altLang="es-CO" dirty="0"/>
              <a:t> en Práctica</a:t>
            </a:r>
            <a:endParaRPr lang="x-none" altLang="es-CO" dirty="0"/>
          </a:p>
        </p:txBody>
      </p:sp>
      <p:pic>
        <p:nvPicPr>
          <p:cNvPr id="6" name="Marcador de contenido 5">
            <a:extLst>
              <a:ext uri="{FF2B5EF4-FFF2-40B4-BE49-F238E27FC236}">
                <a16:creationId xmlns:a16="http://schemas.microsoft.com/office/drawing/2014/main" id="{F56E7DB3-8DFD-4742-B368-72903FEBD0D2}"/>
              </a:ext>
            </a:extLst>
          </p:cNvPr>
          <p:cNvPicPr>
            <a:picLocks noGrp="1" noChangeAspect="1"/>
          </p:cNvPicPr>
          <p:nvPr>
            <p:ph idx="1"/>
          </p:nvPr>
        </p:nvPicPr>
        <p:blipFill rotWithShape="1">
          <a:blip r:embed="rId3"/>
          <a:stretch/>
        </p:blipFill>
        <p:spPr>
          <a:xfrm>
            <a:off x="1573109" y="1095471"/>
            <a:ext cx="9841116" cy="5289600"/>
          </a:xfrm>
          <a:prstGeom prst="rect">
            <a:avLst/>
          </a:prstGeom>
        </p:spPr>
      </p:pic>
    </p:spTree>
    <p:extLst>
      <p:ext uri="{BB962C8B-B14F-4D97-AF65-F5344CB8AC3E}">
        <p14:creationId xmlns:p14="http://schemas.microsoft.com/office/powerpoint/2010/main" val="3760911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altLang="es-CO" dirty="0"/>
              <a:t>SQL </a:t>
            </a:r>
            <a:r>
              <a:rPr lang="es-ES" altLang="es-CO" dirty="0" err="1"/>
              <a:t>Injection</a:t>
            </a:r>
            <a:r>
              <a:rPr lang="es-ES" altLang="es-CO" dirty="0"/>
              <a:t> en Práctica</a:t>
            </a:r>
            <a:endParaRPr lang="x-none" altLang="es-CO" dirty="0"/>
          </a:p>
        </p:txBody>
      </p:sp>
      <p:pic>
        <p:nvPicPr>
          <p:cNvPr id="6" name="Marcador de contenido 5">
            <a:extLst>
              <a:ext uri="{FF2B5EF4-FFF2-40B4-BE49-F238E27FC236}">
                <a16:creationId xmlns:a16="http://schemas.microsoft.com/office/drawing/2014/main" id="{D0742A35-71EE-43D9-AAE2-070EDE2DBD0B}"/>
              </a:ext>
            </a:extLst>
          </p:cNvPr>
          <p:cNvPicPr>
            <a:picLocks noGrp="1" noChangeAspect="1"/>
          </p:cNvPicPr>
          <p:nvPr>
            <p:ph idx="1"/>
          </p:nvPr>
        </p:nvPicPr>
        <p:blipFill rotWithShape="1">
          <a:blip r:embed="rId3"/>
          <a:srcRect l="24781" t="30603" r="3825" b="38074"/>
          <a:stretch/>
        </p:blipFill>
        <p:spPr>
          <a:xfrm>
            <a:off x="1260527" y="2565888"/>
            <a:ext cx="10887181" cy="2567427"/>
          </a:xfrm>
          <a:prstGeom prst="rect">
            <a:avLst/>
          </a:prstGeom>
        </p:spPr>
      </p:pic>
    </p:spTree>
    <p:extLst>
      <p:ext uri="{BB962C8B-B14F-4D97-AF65-F5344CB8AC3E}">
        <p14:creationId xmlns:p14="http://schemas.microsoft.com/office/powerpoint/2010/main" val="317763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77570"/>
            <a:ext cx="10018713" cy="681273"/>
          </a:xfrm>
        </p:spPr>
        <p:txBody>
          <a:bodyPr>
            <a:normAutofit fontScale="90000"/>
          </a:bodyPr>
          <a:lstStyle/>
          <a:p>
            <a:r>
              <a:rPr lang="es-ES" altLang="es-CO" dirty="0"/>
              <a:t>SQL </a:t>
            </a:r>
            <a:r>
              <a:rPr lang="es-ES" altLang="es-CO" dirty="0" err="1"/>
              <a:t>Injection</a:t>
            </a:r>
            <a:r>
              <a:rPr lang="es-ES" altLang="es-CO" dirty="0"/>
              <a:t> en Práctica</a:t>
            </a:r>
            <a:endParaRPr lang="x-none" altLang="es-CO" dirty="0"/>
          </a:p>
        </p:txBody>
      </p:sp>
      <p:pic>
        <p:nvPicPr>
          <p:cNvPr id="6" name="Marcador de contenido 5">
            <a:extLst>
              <a:ext uri="{FF2B5EF4-FFF2-40B4-BE49-F238E27FC236}">
                <a16:creationId xmlns:a16="http://schemas.microsoft.com/office/drawing/2014/main" id="{BB85B629-1BD9-4734-85C2-2159875908F9}"/>
              </a:ext>
            </a:extLst>
          </p:cNvPr>
          <p:cNvPicPr>
            <a:picLocks noGrp="1" noChangeAspect="1"/>
          </p:cNvPicPr>
          <p:nvPr>
            <p:ph idx="1"/>
          </p:nvPr>
        </p:nvPicPr>
        <p:blipFill rotWithShape="1">
          <a:blip r:embed="rId3"/>
          <a:srcRect t="3909"/>
          <a:stretch/>
        </p:blipFill>
        <p:spPr>
          <a:xfrm>
            <a:off x="1605426" y="1158843"/>
            <a:ext cx="10271889" cy="5305331"/>
          </a:xfrm>
          <a:prstGeom prst="rect">
            <a:avLst/>
          </a:prstGeom>
        </p:spPr>
      </p:pic>
    </p:spTree>
    <p:extLst>
      <p:ext uri="{BB962C8B-B14F-4D97-AF65-F5344CB8AC3E}">
        <p14:creationId xmlns:p14="http://schemas.microsoft.com/office/powerpoint/2010/main" val="905261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616" y="196913"/>
            <a:ext cx="10018713" cy="880449"/>
          </a:xfrm>
        </p:spPr>
        <p:txBody>
          <a:bodyPr>
            <a:normAutofit/>
          </a:bodyPr>
          <a:lstStyle/>
          <a:p>
            <a:r>
              <a:rPr lang="es-ES" altLang="es-CO" dirty="0"/>
              <a:t>SQL </a:t>
            </a:r>
            <a:r>
              <a:rPr lang="es-ES" altLang="es-CO" dirty="0" err="1"/>
              <a:t>Injection</a:t>
            </a:r>
            <a:r>
              <a:rPr lang="es-ES" altLang="es-CO" dirty="0"/>
              <a:t> en Práctica</a:t>
            </a:r>
            <a:endParaRPr lang="x-none" altLang="es-CO" dirty="0"/>
          </a:p>
        </p:txBody>
      </p:sp>
      <p:pic>
        <p:nvPicPr>
          <p:cNvPr id="5" name="Marcador de contenido 4">
            <a:extLst>
              <a:ext uri="{FF2B5EF4-FFF2-40B4-BE49-F238E27FC236}">
                <a16:creationId xmlns:a16="http://schemas.microsoft.com/office/drawing/2014/main" id="{E61653D7-D5D1-4736-AEE3-484ECD51455E}"/>
              </a:ext>
            </a:extLst>
          </p:cNvPr>
          <p:cNvPicPr>
            <a:picLocks noGrp="1" noChangeAspect="1"/>
          </p:cNvPicPr>
          <p:nvPr>
            <p:ph idx="1"/>
          </p:nvPr>
        </p:nvPicPr>
        <p:blipFill rotWithShape="1">
          <a:blip r:embed="rId3"/>
          <a:srcRect t="3026"/>
          <a:stretch/>
        </p:blipFill>
        <p:spPr>
          <a:xfrm>
            <a:off x="1888245" y="1077362"/>
            <a:ext cx="9497084" cy="4950209"/>
          </a:xfrm>
          <a:prstGeom prst="rect">
            <a:avLst/>
          </a:prstGeom>
        </p:spPr>
      </p:pic>
    </p:spTree>
    <p:extLst>
      <p:ext uri="{BB962C8B-B14F-4D97-AF65-F5344CB8AC3E}">
        <p14:creationId xmlns:p14="http://schemas.microsoft.com/office/powerpoint/2010/main" val="3888637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altLang="es-CO" dirty="0"/>
              <a:t>No SQL </a:t>
            </a:r>
            <a:r>
              <a:rPr lang="es-ES" altLang="es-CO" dirty="0" err="1"/>
              <a:t>Injection</a:t>
            </a:r>
            <a:r>
              <a:rPr lang="es-ES" altLang="es-CO" dirty="0"/>
              <a:t> en Práctica</a:t>
            </a:r>
            <a:endParaRPr lang="x-none" altLang="es-CO" dirty="0"/>
          </a:p>
        </p:txBody>
      </p:sp>
      <p:sp>
        <p:nvSpPr>
          <p:cNvPr id="4" name="Marcador de contenido 3">
            <a:extLst>
              <a:ext uri="{FF2B5EF4-FFF2-40B4-BE49-F238E27FC236}">
                <a16:creationId xmlns:a16="http://schemas.microsoft.com/office/drawing/2014/main" id="{4A64353B-1D6A-4C02-AF27-2F510C40ACA8}"/>
              </a:ext>
            </a:extLst>
          </p:cNvPr>
          <p:cNvSpPr>
            <a:spLocks noGrp="1"/>
          </p:cNvSpPr>
          <p:nvPr>
            <p:ph idx="1"/>
          </p:nvPr>
        </p:nvSpPr>
        <p:spPr/>
        <p:txBody>
          <a:bodyPr/>
          <a:lstStyle/>
          <a:p>
            <a:pPr marL="0" indent="0">
              <a:buNone/>
            </a:pPr>
            <a:r>
              <a:rPr lang="es-ES" dirty="0" err="1"/>
              <a:t>Npm</a:t>
            </a:r>
            <a:r>
              <a:rPr lang="es-ES" dirty="0"/>
              <a:t> </a:t>
            </a:r>
            <a:r>
              <a:rPr lang="es-ES" dirty="0" err="1"/>
              <a:t>install</a:t>
            </a:r>
            <a:r>
              <a:rPr lang="es-ES" dirty="0"/>
              <a:t> </a:t>
            </a:r>
            <a:r>
              <a:rPr lang="es-ES" dirty="0" err="1"/>
              <a:t>mongodb</a:t>
            </a:r>
            <a:r>
              <a:rPr lang="es-ES" dirty="0"/>
              <a:t> -s</a:t>
            </a:r>
          </a:p>
        </p:txBody>
      </p:sp>
      <p:pic>
        <p:nvPicPr>
          <p:cNvPr id="5122" name="Picture 2" descr="Resultado de imagen para sql">
            <a:extLst>
              <a:ext uri="{FF2B5EF4-FFF2-40B4-BE49-F238E27FC236}">
                <a16:creationId xmlns:a16="http://schemas.microsoft.com/office/drawing/2014/main" id="{4ECCA0D1-B3F4-4EE7-92D9-C8D09A628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6617" y="2666999"/>
            <a:ext cx="3516124" cy="368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529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87036"/>
            <a:ext cx="10018713" cy="889503"/>
          </a:xfrm>
        </p:spPr>
        <p:txBody>
          <a:bodyPr>
            <a:normAutofit/>
          </a:bodyPr>
          <a:lstStyle/>
          <a:p>
            <a:r>
              <a:rPr lang="es-ES" altLang="es-CO" dirty="0"/>
              <a:t>No SQL </a:t>
            </a:r>
            <a:r>
              <a:rPr lang="es-ES" altLang="es-CO" dirty="0" err="1"/>
              <a:t>Injection</a:t>
            </a:r>
            <a:r>
              <a:rPr lang="es-ES" altLang="es-CO" dirty="0"/>
              <a:t> en Práctica</a:t>
            </a:r>
            <a:endParaRPr lang="x-none" altLang="es-CO" dirty="0"/>
          </a:p>
        </p:txBody>
      </p:sp>
      <p:pic>
        <p:nvPicPr>
          <p:cNvPr id="7" name="Marcador de contenido 6">
            <a:extLst>
              <a:ext uri="{FF2B5EF4-FFF2-40B4-BE49-F238E27FC236}">
                <a16:creationId xmlns:a16="http://schemas.microsoft.com/office/drawing/2014/main" id="{08C3E7AE-C4D4-4BD1-BE81-FC0FBEBF9D09}"/>
              </a:ext>
            </a:extLst>
          </p:cNvPr>
          <p:cNvPicPr>
            <a:picLocks noGrp="1" noChangeAspect="1"/>
          </p:cNvPicPr>
          <p:nvPr>
            <p:ph idx="1"/>
          </p:nvPr>
        </p:nvPicPr>
        <p:blipFill rotWithShape="1">
          <a:blip r:embed="rId3"/>
          <a:stretch/>
        </p:blipFill>
        <p:spPr>
          <a:xfrm>
            <a:off x="2014520" y="1276539"/>
            <a:ext cx="9617726" cy="5169528"/>
          </a:xfrm>
          <a:prstGeom prst="rect">
            <a:avLst/>
          </a:prstGeom>
        </p:spPr>
      </p:pic>
    </p:spTree>
    <p:extLst>
      <p:ext uri="{BB962C8B-B14F-4D97-AF65-F5344CB8AC3E}">
        <p14:creationId xmlns:p14="http://schemas.microsoft.com/office/powerpoint/2010/main" val="164766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altLang="es-CO" dirty="0"/>
              <a:t>No SQL </a:t>
            </a:r>
            <a:r>
              <a:rPr lang="es-ES" altLang="es-CO" dirty="0" err="1"/>
              <a:t>Injection</a:t>
            </a:r>
            <a:r>
              <a:rPr lang="es-ES" altLang="es-CO" dirty="0"/>
              <a:t> en Práctica</a:t>
            </a:r>
            <a:endParaRPr lang="x-none" altLang="es-CO" dirty="0"/>
          </a:p>
        </p:txBody>
      </p:sp>
      <p:pic>
        <p:nvPicPr>
          <p:cNvPr id="6" name="Marcador de contenido 5">
            <a:extLst>
              <a:ext uri="{FF2B5EF4-FFF2-40B4-BE49-F238E27FC236}">
                <a16:creationId xmlns:a16="http://schemas.microsoft.com/office/drawing/2014/main" id="{C7E8AE5E-8EC4-4D6B-98C1-88E2FD93E038}"/>
              </a:ext>
            </a:extLst>
          </p:cNvPr>
          <p:cNvPicPr>
            <a:picLocks noGrp="1" noChangeAspect="1"/>
          </p:cNvPicPr>
          <p:nvPr>
            <p:ph idx="1"/>
          </p:nvPr>
        </p:nvPicPr>
        <p:blipFill rotWithShape="1">
          <a:blip r:embed="rId3"/>
          <a:srcRect l="23929" t="30603" b="37281"/>
          <a:stretch/>
        </p:blipFill>
        <p:spPr>
          <a:xfrm>
            <a:off x="1019580" y="2438399"/>
            <a:ext cx="10948173" cy="2484407"/>
          </a:xfrm>
          <a:prstGeom prst="rect">
            <a:avLst/>
          </a:prstGeom>
        </p:spPr>
      </p:pic>
    </p:spTree>
    <p:extLst>
      <p:ext uri="{BB962C8B-B14F-4D97-AF65-F5344CB8AC3E}">
        <p14:creationId xmlns:p14="http://schemas.microsoft.com/office/powerpoint/2010/main" val="2679508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81273"/>
          </a:xfrm>
        </p:spPr>
        <p:txBody>
          <a:bodyPr>
            <a:normAutofit fontScale="90000"/>
          </a:bodyPr>
          <a:lstStyle/>
          <a:p>
            <a:r>
              <a:rPr lang="es-ES" altLang="es-CO" dirty="0"/>
              <a:t>No SQL </a:t>
            </a:r>
            <a:r>
              <a:rPr lang="es-ES" altLang="es-CO" dirty="0" err="1"/>
              <a:t>Injection</a:t>
            </a:r>
            <a:r>
              <a:rPr lang="es-ES" altLang="es-CO" dirty="0"/>
              <a:t> en Práctica</a:t>
            </a:r>
            <a:endParaRPr lang="x-none" altLang="es-CO" dirty="0"/>
          </a:p>
        </p:txBody>
      </p:sp>
      <p:pic>
        <p:nvPicPr>
          <p:cNvPr id="5" name="Marcador de contenido 4">
            <a:extLst>
              <a:ext uri="{FF2B5EF4-FFF2-40B4-BE49-F238E27FC236}">
                <a16:creationId xmlns:a16="http://schemas.microsoft.com/office/drawing/2014/main" id="{3AB7B791-C67D-4D55-A61C-AC3A1162CFC2}"/>
              </a:ext>
            </a:extLst>
          </p:cNvPr>
          <p:cNvPicPr>
            <a:picLocks noGrp="1" noChangeAspect="1"/>
          </p:cNvPicPr>
          <p:nvPr>
            <p:ph idx="1"/>
          </p:nvPr>
        </p:nvPicPr>
        <p:blipFill>
          <a:blip r:embed="rId3"/>
          <a:stretch>
            <a:fillRect/>
          </a:stretch>
        </p:blipFill>
        <p:spPr>
          <a:xfrm>
            <a:off x="1849170" y="1367073"/>
            <a:ext cx="9730212" cy="5229989"/>
          </a:xfrm>
          <a:prstGeom prst="rect">
            <a:avLst/>
          </a:prstGeom>
        </p:spPr>
      </p:pic>
    </p:spTree>
    <p:extLst>
      <p:ext uri="{BB962C8B-B14F-4D97-AF65-F5344CB8AC3E}">
        <p14:creationId xmlns:p14="http://schemas.microsoft.com/office/powerpoint/2010/main" val="1557091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740" y="524514"/>
            <a:ext cx="10018713" cy="1752599"/>
          </a:xfrm>
        </p:spPr>
        <p:txBody>
          <a:bodyPr>
            <a:normAutofit/>
          </a:bodyPr>
          <a:lstStyle/>
          <a:p>
            <a:r>
              <a:rPr lang="es-ES" altLang="es-CO" dirty="0"/>
              <a:t>No SQL </a:t>
            </a:r>
            <a:r>
              <a:rPr lang="es-ES" altLang="es-CO" dirty="0" err="1"/>
              <a:t>Injection</a:t>
            </a:r>
            <a:r>
              <a:rPr lang="es-ES" altLang="es-CO" dirty="0"/>
              <a:t> en Práctica</a:t>
            </a:r>
            <a:endParaRPr lang="x-none" altLang="es-CO" dirty="0"/>
          </a:p>
        </p:txBody>
      </p:sp>
      <p:sp>
        <p:nvSpPr>
          <p:cNvPr id="4" name="Marcador de contenido 3">
            <a:extLst>
              <a:ext uri="{FF2B5EF4-FFF2-40B4-BE49-F238E27FC236}">
                <a16:creationId xmlns:a16="http://schemas.microsoft.com/office/drawing/2014/main" id="{CAF8B3D7-5FD9-445D-9D3E-8B2A38E75352}"/>
              </a:ext>
            </a:extLst>
          </p:cNvPr>
          <p:cNvSpPr>
            <a:spLocks noGrp="1"/>
          </p:cNvSpPr>
          <p:nvPr>
            <p:ph idx="1"/>
          </p:nvPr>
        </p:nvSpPr>
        <p:spPr/>
        <p:txBody>
          <a:bodyPr/>
          <a:lstStyle/>
          <a:p>
            <a:pPr marL="0" indent="0">
              <a:buNone/>
            </a:pPr>
            <a:r>
              <a:rPr lang="es-ES" dirty="0" err="1"/>
              <a:t>Npm</a:t>
            </a:r>
            <a:r>
              <a:rPr lang="es-ES" dirty="0"/>
              <a:t> </a:t>
            </a:r>
            <a:r>
              <a:rPr lang="es-ES" dirty="0" err="1"/>
              <a:t>install</a:t>
            </a:r>
            <a:r>
              <a:rPr lang="es-ES" dirty="0"/>
              <a:t> mongo-</a:t>
            </a:r>
            <a:r>
              <a:rPr lang="es-ES" dirty="0" err="1"/>
              <a:t>sanitize</a:t>
            </a:r>
            <a:r>
              <a:rPr lang="es-ES" dirty="0"/>
              <a:t> -s</a:t>
            </a:r>
          </a:p>
          <a:p>
            <a:pPr marL="0" indent="0">
              <a:buNone/>
            </a:pPr>
            <a:endParaRPr lang="es-ES" dirty="0"/>
          </a:p>
        </p:txBody>
      </p:sp>
      <p:pic>
        <p:nvPicPr>
          <p:cNvPr id="6146" name="Picture 2" descr="Resultado de imagen para sql">
            <a:extLst>
              <a:ext uri="{FF2B5EF4-FFF2-40B4-BE49-F238E27FC236}">
                <a16:creationId xmlns:a16="http://schemas.microsoft.com/office/drawing/2014/main" id="{A2EE3BFA-328C-4033-AF5D-E7FCE0927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4681" y="1887228"/>
            <a:ext cx="4738342" cy="4970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006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06659"/>
            <a:ext cx="10018713" cy="797312"/>
          </a:xfrm>
        </p:spPr>
        <p:txBody>
          <a:bodyPr>
            <a:normAutofit/>
          </a:bodyPr>
          <a:lstStyle/>
          <a:p>
            <a:r>
              <a:rPr lang="es-ES" altLang="es-CO" dirty="0"/>
              <a:t>No SQL </a:t>
            </a:r>
            <a:r>
              <a:rPr lang="es-ES" altLang="es-CO" dirty="0" err="1"/>
              <a:t>Injection</a:t>
            </a:r>
            <a:r>
              <a:rPr lang="es-ES" altLang="es-CO" dirty="0"/>
              <a:t> en Práctica</a:t>
            </a:r>
            <a:endParaRPr lang="x-none" altLang="es-CO" dirty="0"/>
          </a:p>
        </p:txBody>
      </p:sp>
      <p:pic>
        <p:nvPicPr>
          <p:cNvPr id="3" name="Marcador de contenido 2">
            <a:extLst>
              <a:ext uri="{FF2B5EF4-FFF2-40B4-BE49-F238E27FC236}">
                <a16:creationId xmlns:a16="http://schemas.microsoft.com/office/drawing/2014/main" id="{6B52D3F3-F063-49D9-8CF4-5ED03D59A555}"/>
              </a:ext>
            </a:extLst>
          </p:cNvPr>
          <p:cNvPicPr>
            <a:picLocks noGrp="1" noChangeAspect="1"/>
          </p:cNvPicPr>
          <p:nvPr>
            <p:ph idx="1"/>
          </p:nvPr>
        </p:nvPicPr>
        <p:blipFill rotWithShape="1">
          <a:blip r:embed="rId3"/>
          <a:stretch/>
        </p:blipFill>
        <p:spPr>
          <a:xfrm>
            <a:off x="1853207" y="1315844"/>
            <a:ext cx="8907144" cy="4787590"/>
          </a:xfrm>
          <a:prstGeom prst="rect">
            <a:avLst/>
          </a:prstGeom>
        </p:spPr>
      </p:pic>
    </p:spTree>
    <p:extLst>
      <p:ext uri="{BB962C8B-B14F-4D97-AF65-F5344CB8AC3E}">
        <p14:creationId xmlns:p14="http://schemas.microsoft.com/office/powerpoint/2010/main" val="661559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44236"/>
          </a:xfrm>
        </p:spPr>
        <p:txBody>
          <a:bodyPr>
            <a:normAutofit/>
          </a:bodyPr>
          <a:lstStyle/>
          <a:p>
            <a:r>
              <a:rPr lang="es-ES" altLang="es-CO" dirty="0"/>
              <a:t>¿Cómo Funcionan las Aplicaciones Web?</a:t>
            </a:r>
            <a:endParaRPr lang="x-none" altLang="es-CO" dirty="0"/>
          </a:p>
        </p:txBody>
      </p:sp>
      <p:pic>
        <p:nvPicPr>
          <p:cNvPr id="4" name="Marcador de contenido 3">
            <a:extLst>
              <a:ext uri="{FF2B5EF4-FFF2-40B4-BE49-F238E27FC236}">
                <a16:creationId xmlns:a16="http://schemas.microsoft.com/office/drawing/2014/main" id="{8BD8DACC-EF04-47E2-8937-3424ADFDF1DD}"/>
              </a:ext>
            </a:extLst>
          </p:cNvPr>
          <p:cNvPicPr>
            <a:picLocks noGrp="1" noChangeAspect="1"/>
          </p:cNvPicPr>
          <p:nvPr>
            <p:ph idx="1"/>
          </p:nvPr>
        </p:nvPicPr>
        <p:blipFill>
          <a:blip r:embed="rId2"/>
          <a:stretch>
            <a:fillRect/>
          </a:stretch>
        </p:blipFill>
        <p:spPr>
          <a:xfrm>
            <a:off x="1134083" y="1683946"/>
            <a:ext cx="10923966" cy="446335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51625"/>
            <a:ext cx="10018713" cy="507380"/>
          </a:xfrm>
        </p:spPr>
        <p:txBody>
          <a:bodyPr>
            <a:normAutofit fontScale="90000"/>
          </a:bodyPr>
          <a:lstStyle/>
          <a:p>
            <a:r>
              <a:rPr lang="es-ES" altLang="es-CO" dirty="0"/>
              <a:t>No SQL </a:t>
            </a:r>
            <a:r>
              <a:rPr lang="es-ES" altLang="es-CO" dirty="0" err="1"/>
              <a:t>Injection</a:t>
            </a:r>
            <a:r>
              <a:rPr lang="es-ES" altLang="es-CO" dirty="0"/>
              <a:t> en Práctica</a:t>
            </a:r>
            <a:endParaRPr lang="x-none" altLang="es-CO" dirty="0"/>
          </a:p>
        </p:txBody>
      </p:sp>
      <p:pic>
        <p:nvPicPr>
          <p:cNvPr id="6" name="Marcador de contenido 5">
            <a:extLst>
              <a:ext uri="{FF2B5EF4-FFF2-40B4-BE49-F238E27FC236}">
                <a16:creationId xmlns:a16="http://schemas.microsoft.com/office/drawing/2014/main" id="{9D614B0D-FD92-4E6A-A65C-9C95DD563437}"/>
              </a:ext>
            </a:extLst>
          </p:cNvPr>
          <p:cNvPicPr>
            <a:picLocks noGrp="1" noChangeAspect="1"/>
          </p:cNvPicPr>
          <p:nvPr>
            <p:ph idx="1"/>
          </p:nvPr>
        </p:nvPicPr>
        <p:blipFill>
          <a:blip r:embed="rId3"/>
          <a:stretch>
            <a:fillRect/>
          </a:stretch>
        </p:blipFill>
        <p:spPr>
          <a:xfrm>
            <a:off x="1591366" y="1048214"/>
            <a:ext cx="10246193" cy="5507329"/>
          </a:xfrm>
          <a:prstGeom prst="rect">
            <a:avLst/>
          </a:prstGeom>
        </p:spPr>
      </p:pic>
    </p:spTree>
    <p:extLst>
      <p:ext uri="{BB962C8B-B14F-4D97-AF65-F5344CB8AC3E}">
        <p14:creationId xmlns:p14="http://schemas.microsoft.com/office/powerpoint/2010/main" val="1439840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altLang="es-CO" dirty="0"/>
              <a:t>No SQL </a:t>
            </a:r>
            <a:r>
              <a:rPr lang="es-ES" altLang="es-CO" dirty="0" err="1"/>
              <a:t>Injection</a:t>
            </a:r>
            <a:r>
              <a:rPr lang="es-ES" altLang="es-CO" dirty="0"/>
              <a:t> en Práctica</a:t>
            </a:r>
            <a:endParaRPr lang="x-none" altLang="es-CO" dirty="0"/>
          </a:p>
        </p:txBody>
      </p:sp>
      <p:sp>
        <p:nvSpPr>
          <p:cNvPr id="4" name="Marcador de contenido 3">
            <a:extLst>
              <a:ext uri="{FF2B5EF4-FFF2-40B4-BE49-F238E27FC236}">
                <a16:creationId xmlns:a16="http://schemas.microsoft.com/office/drawing/2014/main" id="{4A64353B-1D6A-4C02-AF27-2F510C40ACA8}"/>
              </a:ext>
            </a:extLst>
          </p:cNvPr>
          <p:cNvSpPr>
            <a:spLocks noGrp="1"/>
          </p:cNvSpPr>
          <p:nvPr>
            <p:ph idx="1"/>
          </p:nvPr>
        </p:nvSpPr>
        <p:spPr/>
        <p:txBody>
          <a:bodyPr/>
          <a:lstStyle/>
          <a:p>
            <a:pPr marL="0" indent="0">
              <a:buNone/>
            </a:pPr>
            <a:r>
              <a:rPr lang="es-ES" dirty="0"/>
              <a:t>https://portswigger.net/burp</a:t>
            </a:r>
          </a:p>
          <a:p>
            <a:pPr marL="0" indent="0">
              <a:buNone/>
            </a:pPr>
            <a:endParaRPr lang="es-ES" dirty="0"/>
          </a:p>
        </p:txBody>
      </p:sp>
      <p:pic>
        <p:nvPicPr>
          <p:cNvPr id="7170" name="Picture 2" descr="Resultado de imagen para sql">
            <a:extLst>
              <a:ext uri="{FF2B5EF4-FFF2-40B4-BE49-F238E27FC236}">
                <a16:creationId xmlns:a16="http://schemas.microsoft.com/office/drawing/2014/main" id="{8780DDAB-DBB3-412E-A1D9-4DDE8DECA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2761" y="2218244"/>
            <a:ext cx="3833658" cy="402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61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205" y="254959"/>
            <a:ext cx="10018713" cy="1752599"/>
          </a:xfrm>
        </p:spPr>
        <p:txBody>
          <a:bodyPr>
            <a:normAutofit/>
          </a:bodyPr>
          <a:lstStyle/>
          <a:p>
            <a:r>
              <a:rPr lang="es-ES" altLang="es-CO" dirty="0"/>
              <a:t>Cómo Funcionan las Aplicaciones Web</a:t>
            </a:r>
            <a:endParaRPr lang="x-none" altLang="es-CO" dirty="0"/>
          </a:p>
        </p:txBody>
      </p:sp>
      <p:pic>
        <p:nvPicPr>
          <p:cNvPr id="6" name="Marcador de contenido 5">
            <a:extLst>
              <a:ext uri="{FF2B5EF4-FFF2-40B4-BE49-F238E27FC236}">
                <a16:creationId xmlns:a16="http://schemas.microsoft.com/office/drawing/2014/main" id="{3B5F79DB-12E4-4595-9AC0-A1F3BF277141}"/>
              </a:ext>
            </a:extLst>
          </p:cNvPr>
          <p:cNvPicPr>
            <a:picLocks noGrp="1" noChangeAspect="1"/>
          </p:cNvPicPr>
          <p:nvPr>
            <p:ph idx="1"/>
          </p:nvPr>
        </p:nvPicPr>
        <p:blipFill>
          <a:blip r:embed="rId2"/>
          <a:stretch>
            <a:fillRect/>
          </a:stretch>
        </p:blipFill>
        <p:spPr>
          <a:xfrm>
            <a:off x="472882" y="1717847"/>
            <a:ext cx="11512687" cy="3854327"/>
          </a:xfrm>
          <a:prstGeom prst="rect">
            <a:avLst/>
          </a:prstGeom>
        </p:spPr>
      </p:pic>
    </p:spTree>
    <p:extLst>
      <p:ext uri="{BB962C8B-B14F-4D97-AF65-F5344CB8AC3E}">
        <p14:creationId xmlns:p14="http://schemas.microsoft.com/office/powerpoint/2010/main" val="345076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4971F3D-D875-4DF1-B80E-037D434740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Resultado de imagen para sql">
            <a:extLst>
              <a:ext uri="{FF2B5EF4-FFF2-40B4-BE49-F238E27FC236}">
                <a16:creationId xmlns:a16="http://schemas.microsoft.com/office/drawing/2014/main" id="{55BD7B46-9B0C-4213-8520-EE8995078F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959" t="9091" r="19307" b="2"/>
          <a:stretch/>
        </p:blipFill>
        <p:spPr bwMode="auto">
          <a:xfrm>
            <a:off x="20" y="10"/>
            <a:ext cx="47265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544C8833-366C-4933-A794-34047F663BF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279CE281-D06F-423C-AE75-BA1649693DE0}"/>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a:extLst>
                <a:ext uri="{FF2B5EF4-FFF2-40B4-BE49-F238E27FC236}">
                  <a16:creationId xmlns:a16="http://schemas.microsoft.com/office/drawing/2014/main" id="{CC447C31-77E6-427C-B0D1-13C0DBF9AAD8}"/>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4ABE1724-B239-4507-9060-905C208BE8F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10BE1608-45FB-42B1-A31A-D52BA31F5504}"/>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5D05A1E9-89C7-4091-8314-3A479C302C9E}"/>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ED884D2D-8109-4530-9803-72F57C28FB7B}"/>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5144B102-7710-40B6-A330-A0DFE88D07F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78D9B81B-B601-41E2-B37D-DC4E33B485DD}"/>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71C29EE9-F29A-43FC-8E56-15F04D04A55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3962399" y="685800"/>
            <a:ext cx="7345891" cy="1413933"/>
          </a:xfrm>
        </p:spPr>
        <p:txBody>
          <a:bodyPr>
            <a:normAutofit/>
          </a:bodyPr>
          <a:lstStyle/>
          <a:p>
            <a:r>
              <a:rPr lang="es-ES" altLang="es-CO" dirty="0"/>
              <a:t>Entendiendo el SQL </a:t>
            </a:r>
            <a:r>
              <a:rPr lang="es-ES" altLang="es-CO" dirty="0" err="1"/>
              <a:t>Injection</a:t>
            </a:r>
            <a:endParaRPr lang="x-none" altLang="es-CO" dirty="0"/>
          </a:p>
        </p:txBody>
      </p:sp>
      <p:sp>
        <p:nvSpPr>
          <p:cNvPr id="4" name="Marcador de contenido 3">
            <a:extLst>
              <a:ext uri="{FF2B5EF4-FFF2-40B4-BE49-F238E27FC236}">
                <a16:creationId xmlns:a16="http://schemas.microsoft.com/office/drawing/2014/main" id="{0F56C629-E32F-4C53-8C8E-8DB947B5C599}"/>
              </a:ext>
            </a:extLst>
          </p:cNvPr>
          <p:cNvSpPr>
            <a:spLocks noGrp="1"/>
          </p:cNvSpPr>
          <p:nvPr>
            <p:ph idx="1"/>
          </p:nvPr>
        </p:nvSpPr>
        <p:spPr>
          <a:xfrm>
            <a:off x="3843867" y="2048933"/>
            <a:ext cx="7659156" cy="3742267"/>
          </a:xfrm>
        </p:spPr>
        <p:txBody>
          <a:bodyPr>
            <a:normAutofit lnSpcReduction="10000"/>
          </a:bodyPr>
          <a:lstStyle/>
          <a:p>
            <a:pPr algn="just">
              <a:lnSpc>
                <a:spcPct val="90000"/>
              </a:lnSpc>
            </a:pPr>
            <a:r>
              <a:rPr lang="es-ES" sz="1600" dirty="0"/>
              <a:t>La inyección SQL es un ataque en el que se inserta o se agrega el código SQL en los parámetros de entrada de aplicación / usuario que se pasan posteriormente a un servidor SQL de fondo para analizar y ejecutar. </a:t>
            </a:r>
          </a:p>
          <a:p>
            <a:pPr algn="just">
              <a:lnSpc>
                <a:spcPct val="90000"/>
              </a:lnSpc>
            </a:pPr>
            <a:r>
              <a:rPr lang="es-ES" sz="1600" dirty="0"/>
              <a:t>Cualquier procedimiento que construya sentencias SQL podría potencialmente ser vulnerable, como la naturaleza diversa de SQL y los métodos disponibles para construirlo proporcionan una riqueza de opciones de codificación. La forma primaria de la inyección de SQL consiste en la inserción directa del código en parámetros que están concatenados con comandos SQL y se ejecutan. Un ataque menos directo inyecta código malicioso en cadenas destinadas al almacenamiento en una tabla o como metadatos. Cuando las cadenas almacenadas se concatenan posteriormente en un comando SQL dinámico, se ejecuta el código.</a:t>
            </a:r>
          </a:p>
          <a:p>
            <a:pPr algn="just">
              <a:lnSpc>
                <a:spcPct val="90000"/>
              </a:lnSpc>
            </a:pPr>
            <a:r>
              <a:rPr lang="es-ES" sz="1600" dirty="0"/>
              <a:t>Cuando una aplicación Web falla al desinfectar correctamente los parámetros y las pasa a  sentencias SQL es posible que un atacante altere la construcción de las sentencias SQL de back-</a:t>
            </a:r>
            <a:r>
              <a:rPr lang="es-ES" sz="1600" dirty="0" err="1"/>
              <a:t>end</a:t>
            </a:r>
            <a:r>
              <a:rPr lang="es-ES" sz="1600" dirty="0"/>
              <a:t>. </a:t>
            </a:r>
          </a:p>
          <a:p>
            <a:pPr algn="just">
              <a:lnSpc>
                <a:spcPct val="90000"/>
              </a:lnSpc>
            </a:pPr>
            <a:r>
              <a:rPr lang="es-ES" sz="1600" dirty="0"/>
              <a:t>Cuando un el atacante es capaz de modificar una sentencia SQL, la sentencia se ejecutará con los mismos derechos que el usuario de la aplicación.</a:t>
            </a:r>
          </a:p>
        </p:txBody>
      </p:sp>
    </p:spTree>
    <p:extLst>
      <p:ext uri="{BB962C8B-B14F-4D97-AF65-F5344CB8AC3E}">
        <p14:creationId xmlns:p14="http://schemas.microsoft.com/office/powerpoint/2010/main" val="11097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40473"/>
            <a:ext cx="10018713" cy="1752599"/>
          </a:xfrm>
        </p:spPr>
        <p:txBody>
          <a:bodyPr>
            <a:normAutofit/>
          </a:bodyPr>
          <a:lstStyle/>
          <a:p>
            <a:r>
              <a:rPr lang="es-ES" altLang="es-CO" dirty="0"/>
              <a:t>SQL </a:t>
            </a:r>
            <a:r>
              <a:rPr lang="es-ES" altLang="es-CO" dirty="0" err="1"/>
              <a:t>Injection</a:t>
            </a:r>
            <a:r>
              <a:rPr lang="es-ES" altLang="es-CO" dirty="0"/>
              <a:t> en Práctica</a:t>
            </a:r>
            <a:endParaRPr lang="x-none" altLang="es-CO" dirty="0"/>
          </a:p>
        </p:txBody>
      </p:sp>
      <p:sp>
        <p:nvSpPr>
          <p:cNvPr id="6" name="Marcador de contenido 5">
            <a:extLst>
              <a:ext uri="{FF2B5EF4-FFF2-40B4-BE49-F238E27FC236}">
                <a16:creationId xmlns:a16="http://schemas.microsoft.com/office/drawing/2014/main" id="{4EB3C630-147C-41E0-9FE5-254F8C93A81D}"/>
              </a:ext>
            </a:extLst>
          </p:cNvPr>
          <p:cNvSpPr>
            <a:spLocks noGrp="1"/>
          </p:cNvSpPr>
          <p:nvPr>
            <p:ph idx="1"/>
          </p:nvPr>
        </p:nvSpPr>
        <p:spPr>
          <a:xfrm>
            <a:off x="1746860" y="2295807"/>
            <a:ext cx="10018713" cy="3124201"/>
          </a:xfrm>
        </p:spPr>
        <p:txBody>
          <a:bodyPr/>
          <a:lstStyle/>
          <a:p>
            <a:pPr marL="0" indent="0">
              <a:buNone/>
            </a:pPr>
            <a:r>
              <a:rPr lang="es-ES" dirty="0" err="1"/>
              <a:t>npm</a:t>
            </a:r>
            <a:r>
              <a:rPr lang="es-ES" dirty="0"/>
              <a:t> </a:t>
            </a:r>
            <a:r>
              <a:rPr lang="es-ES" dirty="0" err="1"/>
              <a:t>install</a:t>
            </a:r>
            <a:r>
              <a:rPr lang="es-ES" dirty="0"/>
              <a:t> </a:t>
            </a:r>
            <a:r>
              <a:rPr lang="es-ES" dirty="0" err="1"/>
              <a:t>express-generator</a:t>
            </a:r>
            <a:r>
              <a:rPr lang="es-ES" dirty="0"/>
              <a:t> –g</a:t>
            </a:r>
          </a:p>
          <a:p>
            <a:pPr marL="0" indent="0">
              <a:buNone/>
            </a:pPr>
            <a:r>
              <a:rPr lang="es-ES" dirty="0" err="1"/>
              <a:t>express</a:t>
            </a:r>
            <a:r>
              <a:rPr lang="es-ES" dirty="0"/>
              <a:t> --</a:t>
            </a:r>
            <a:r>
              <a:rPr lang="es-ES" dirty="0" err="1"/>
              <a:t>view</a:t>
            </a:r>
            <a:r>
              <a:rPr lang="es-ES" dirty="0"/>
              <a:t>=</a:t>
            </a:r>
            <a:r>
              <a:rPr lang="es-ES" dirty="0" err="1"/>
              <a:t>ejs</a:t>
            </a:r>
            <a:r>
              <a:rPr lang="es-ES" dirty="0"/>
              <a:t> </a:t>
            </a:r>
            <a:r>
              <a:rPr lang="es-ES" dirty="0" err="1"/>
              <a:t>miApp</a:t>
            </a:r>
            <a:endParaRPr lang="es-ES" dirty="0"/>
          </a:p>
          <a:p>
            <a:pPr marL="0" indent="0">
              <a:buNone/>
            </a:pPr>
            <a:r>
              <a:rPr lang="es-ES" dirty="0" err="1"/>
              <a:t>npm</a:t>
            </a:r>
            <a:r>
              <a:rPr lang="es-ES" dirty="0"/>
              <a:t> </a:t>
            </a:r>
            <a:r>
              <a:rPr lang="es-ES" dirty="0" err="1"/>
              <a:t>install</a:t>
            </a:r>
            <a:r>
              <a:rPr lang="es-ES" dirty="0"/>
              <a:t> </a:t>
            </a:r>
          </a:p>
          <a:p>
            <a:pPr marL="0" indent="0">
              <a:buNone/>
            </a:pPr>
            <a:r>
              <a:rPr lang="es-ES" dirty="0" err="1"/>
              <a:t>Npm</a:t>
            </a:r>
            <a:r>
              <a:rPr lang="es-ES" dirty="0"/>
              <a:t> </a:t>
            </a:r>
            <a:r>
              <a:rPr lang="es-ES" dirty="0" err="1"/>
              <a:t>install</a:t>
            </a:r>
            <a:r>
              <a:rPr lang="es-ES" dirty="0"/>
              <a:t> </a:t>
            </a:r>
          </a:p>
          <a:p>
            <a:pPr marL="0" indent="0">
              <a:buNone/>
            </a:pPr>
            <a:r>
              <a:rPr lang="es-ES" dirty="0" err="1"/>
              <a:t>Npm</a:t>
            </a:r>
            <a:r>
              <a:rPr lang="es-ES" dirty="0"/>
              <a:t> </a:t>
            </a:r>
            <a:r>
              <a:rPr lang="es-ES" dirty="0" err="1"/>
              <a:t>install</a:t>
            </a:r>
            <a:r>
              <a:rPr lang="es-ES" dirty="0"/>
              <a:t> </a:t>
            </a:r>
            <a:r>
              <a:rPr lang="es-ES" dirty="0" err="1"/>
              <a:t>mysql</a:t>
            </a:r>
            <a:r>
              <a:rPr lang="es-ES" dirty="0"/>
              <a:t> –s</a:t>
            </a:r>
          </a:p>
          <a:p>
            <a:pPr marL="0" indent="0">
              <a:buNone/>
            </a:pPr>
            <a:r>
              <a:rPr lang="es-ES" dirty="0" err="1"/>
              <a:t>Npm</a:t>
            </a:r>
            <a:r>
              <a:rPr lang="es-ES" dirty="0"/>
              <a:t> </a:t>
            </a:r>
            <a:r>
              <a:rPr lang="es-ES" dirty="0" err="1"/>
              <a:t>start</a:t>
            </a:r>
            <a:endParaRPr lang="es-ES" dirty="0"/>
          </a:p>
        </p:txBody>
      </p:sp>
      <p:pic>
        <p:nvPicPr>
          <p:cNvPr id="4098" name="Picture 2" descr="Resultado de imagen para sql">
            <a:extLst>
              <a:ext uri="{FF2B5EF4-FFF2-40B4-BE49-F238E27FC236}">
                <a16:creationId xmlns:a16="http://schemas.microsoft.com/office/drawing/2014/main" id="{A6501F7B-018C-490F-BCDF-C719265FC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458" y="1792476"/>
            <a:ext cx="4828664" cy="506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13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normAutofit/>
          </a:bodyPr>
          <a:lstStyle/>
          <a:p>
            <a:r>
              <a:rPr lang="es-ES" altLang="es-CO" dirty="0"/>
              <a:t>SQL </a:t>
            </a:r>
            <a:r>
              <a:rPr lang="es-ES" altLang="es-CO" dirty="0" err="1"/>
              <a:t>Injection</a:t>
            </a:r>
            <a:r>
              <a:rPr lang="es-ES" altLang="es-CO" dirty="0"/>
              <a:t> en Práctica</a:t>
            </a:r>
            <a:endParaRPr lang="x-none" altLang="es-CO" dirty="0"/>
          </a:p>
        </p:txBody>
      </p:sp>
      <p:pic>
        <p:nvPicPr>
          <p:cNvPr id="3" name="Marcador de contenido 2">
            <a:extLst>
              <a:ext uri="{FF2B5EF4-FFF2-40B4-BE49-F238E27FC236}">
                <a16:creationId xmlns:a16="http://schemas.microsoft.com/office/drawing/2014/main" id="{6ED2E2AE-2C3B-42BC-9C2E-7E392B078A77}"/>
              </a:ext>
            </a:extLst>
          </p:cNvPr>
          <p:cNvPicPr>
            <a:picLocks noGrp="1" noChangeAspect="1"/>
          </p:cNvPicPr>
          <p:nvPr>
            <p:ph idx="1"/>
          </p:nvPr>
        </p:nvPicPr>
        <p:blipFill rotWithShape="1">
          <a:blip r:embed="rId2"/>
          <a:srcRect t="3802"/>
          <a:stretch/>
        </p:blipFill>
        <p:spPr>
          <a:xfrm>
            <a:off x="2046303" y="1325781"/>
            <a:ext cx="9230385" cy="4772722"/>
          </a:xfrm>
          <a:prstGeom prst="rect">
            <a:avLst/>
          </a:prstGeom>
        </p:spPr>
      </p:pic>
    </p:spTree>
    <p:extLst>
      <p:ext uri="{BB962C8B-B14F-4D97-AF65-F5344CB8AC3E}">
        <p14:creationId xmlns:p14="http://schemas.microsoft.com/office/powerpoint/2010/main" val="2484335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3539"/>
            <a:ext cx="10018713" cy="1752599"/>
          </a:xfrm>
        </p:spPr>
        <p:txBody>
          <a:bodyPr>
            <a:normAutofit/>
          </a:bodyPr>
          <a:lstStyle/>
          <a:p>
            <a:r>
              <a:rPr lang="es-ES" altLang="es-CO" dirty="0"/>
              <a:t>SQL </a:t>
            </a:r>
            <a:r>
              <a:rPr lang="es-ES" altLang="es-CO" dirty="0" err="1"/>
              <a:t>Injection</a:t>
            </a:r>
            <a:r>
              <a:rPr lang="es-ES" altLang="es-CO" dirty="0"/>
              <a:t> en Práctica</a:t>
            </a:r>
            <a:endParaRPr lang="x-none" altLang="es-CO" dirty="0"/>
          </a:p>
        </p:txBody>
      </p:sp>
      <p:pic>
        <p:nvPicPr>
          <p:cNvPr id="9" name="Marcador de contenido 8">
            <a:extLst>
              <a:ext uri="{FF2B5EF4-FFF2-40B4-BE49-F238E27FC236}">
                <a16:creationId xmlns:a16="http://schemas.microsoft.com/office/drawing/2014/main" id="{B0E0C54A-4E0C-40B5-9316-1EA1C79DC165}"/>
              </a:ext>
            </a:extLst>
          </p:cNvPr>
          <p:cNvPicPr>
            <a:picLocks noGrp="1" noChangeAspect="1"/>
          </p:cNvPicPr>
          <p:nvPr>
            <p:ph idx="1"/>
          </p:nvPr>
        </p:nvPicPr>
        <p:blipFill>
          <a:blip r:embed="rId3"/>
          <a:stretch>
            <a:fillRect/>
          </a:stretch>
        </p:blipFill>
        <p:spPr>
          <a:xfrm>
            <a:off x="1683171" y="1267485"/>
            <a:ext cx="9819851" cy="5278170"/>
          </a:xfrm>
          <a:prstGeom prst="rect">
            <a:avLst/>
          </a:prstGeom>
        </p:spPr>
      </p:pic>
    </p:spTree>
    <p:extLst>
      <p:ext uri="{BB962C8B-B14F-4D97-AF65-F5344CB8AC3E}">
        <p14:creationId xmlns:p14="http://schemas.microsoft.com/office/powerpoint/2010/main" val="3654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32716"/>
            <a:ext cx="10018713" cy="599792"/>
          </a:xfrm>
        </p:spPr>
        <p:txBody>
          <a:bodyPr>
            <a:normAutofit fontScale="90000"/>
          </a:bodyPr>
          <a:lstStyle/>
          <a:p>
            <a:r>
              <a:rPr lang="es-ES" altLang="es-CO" dirty="0"/>
              <a:t>SQL </a:t>
            </a:r>
            <a:r>
              <a:rPr lang="es-ES" altLang="es-CO" dirty="0" err="1"/>
              <a:t>Injection</a:t>
            </a:r>
            <a:r>
              <a:rPr lang="es-ES" altLang="es-CO" dirty="0"/>
              <a:t> en Práctica</a:t>
            </a:r>
            <a:endParaRPr lang="x-none" altLang="es-CO" dirty="0"/>
          </a:p>
        </p:txBody>
      </p:sp>
      <p:pic>
        <p:nvPicPr>
          <p:cNvPr id="12" name="Marcador de contenido 11">
            <a:extLst>
              <a:ext uri="{FF2B5EF4-FFF2-40B4-BE49-F238E27FC236}">
                <a16:creationId xmlns:a16="http://schemas.microsoft.com/office/drawing/2014/main" id="{9096C66D-4331-4DCC-847D-33195F26A27B}"/>
              </a:ext>
            </a:extLst>
          </p:cNvPr>
          <p:cNvPicPr>
            <a:picLocks noGrp="1" noChangeAspect="1"/>
          </p:cNvPicPr>
          <p:nvPr>
            <p:ph idx="1"/>
          </p:nvPr>
        </p:nvPicPr>
        <p:blipFill rotWithShape="1">
          <a:blip r:embed="rId3"/>
          <a:srcRect t="3612"/>
          <a:stretch/>
        </p:blipFill>
        <p:spPr>
          <a:xfrm>
            <a:off x="1412342" y="1121727"/>
            <a:ext cx="10661386" cy="5523517"/>
          </a:xfrm>
          <a:prstGeom prst="rect">
            <a:avLst/>
          </a:prstGeom>
        </p:spPr>
      </p:pic>
    </p:spTree>
    <p:extLst>
      <p:ext uri="{BB962C8B-B14F-4D97-AF65-F5344CB8AC3E}">
        <p14:creationId xmlns:p14="http://schemas.microsoft.com/office/powerpoint/2010/main" val="1910834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138</TotalTime>
  <Words>609</Words>
  <Application>Microsoft Office PowerPoint</Application>
  <PresentationFormat>Panorámica</PresentationFormat>
  <Paragraphs>109</Paragraphs>
  <Slides>31</Slides>
  <Notes>24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Calibri</vt:lpstr>
      <vt:lpstr>Corbel</vt:lpstr>
      <vt:lpstr>Verdana</vt:lpstr>
      <vt:lpstr>Parallax</vt:lpstr>
      <vt:lpstr>SQL Injection</vt:lpstr>
      <vt:lpstr>Introducción</vt:lpstr>
      <vt:lpstr>¿Cómo Funcionan las Aplicaciones Web?</vt:lpstr>
      <vt:lpstr>Cómo Funcionan las Aplicaciones Web</vt:lpstr>
      <vt:lpstr>Entendiendo el SQL Injection</vt:lpstr>
      <vt:lpstr>SQL Injection en Práctica</vt:lpstr>
      <vt:lpstr>SQL Injection en Práctica</vt:lpstr>
      <vt:lpstr>SQL Injection en Práctica</vt:lpstr>
      <vt:lpstr>SQL Injection en Práctica</vt:lpstr>
      <vt:lpstr>SQL Injection en Práctica</vt:lpstr>
      <vt:lpstr>SQL Injection en Práctica</vt:lpstr>
      <vt:lpstr>SQL Injection en Práctica</vt:lpstr>
      <vt:lpstr>SQL Injection en Práctica</vt:lpstr>
      <vt:lpstr>SQL Injection en Práctica</vt:lpstr>
      <vt:lpstr>SQL Injection en Práctica</vt:lpstr>
      <vt:lpstr>SQL Injection en Práctica</vt:lpstr>
      <vt:lpstr>SQL Injection en Práctica</vt:lpstr>
      <vt:lpstr>SQL Injection en Práctica</vt:lpstr>
      <vt:lpstr>SQL Injection en Práctica</vt:lpstr>
      <vt:lpstr>SQL Injection en Práctica</vt:lpstr>
      <vt:lpstr>SQL Injection en Práctica</vt:lpstr>
      <vt:lpstr>SQL Injection en Práctica</vt:lpstr>
      <vt:lpstr>SQL Injection en Práctica</vt:lpstr>
      <vt:lpstr>No SQL Injection en Práctica</vt:lpstr>
      <vt:lpstr>No SQL Injection en Práctica</vt:lpstr>
      <vt:lpstr>No SQL Injection en Práctica</vt:lpstr>
      <vt:lpstr>No SQL Injection en Práctica</vt:lpstr>
      <vt:lpstr>No SQL Injection en Práctica</vt:lpstr>
      <vt:lpstr>No SQL Injection en Práctica</vt:lpstr>
      <vt:lpstr>No SQL Injection en Práctica</vt:lpstr>
      <vt:lpstr>No SQL Injection en Práctica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Auditorias para las Base de Datos</dc:title>
  <dc:creator>jhon-villarreal</dc:creator>
  <cp:lastModifiedBy>FAMILIABOHORQUEZ</cp:lastModifiedBy>
  <cp:revision>30</cp:revision>
  <dcterms:created xsi:type="dcterms:W3CDTF">2017-10-05T00:40:05Z</dcterms:created>
  <dcterms:modified xsi:type="dcterms:W3CDTF">2017-10-06T21:02:46Z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9226-10.1.0.5707</vt:lpwstr>
  </property>
</Properties>
</file>