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webextensions/taskpanes.xml" ContentType="application/vnd.ms-office.webextensiontaskpanes+xml"/>
  <Override PartName="/ppt/webextensions/webextension1.xml" ContentType="application/vnd.ms-office.webextens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thumbnail" Target="docProps/thumbnail.jpeg"/><Relationship Id="rId2" Type="http://schemas.openxmlformats.org/officeDocument/2006/relationships/officeDocument" Target="ppt/presentation.xml"/><Relationship Id="rId1" Type="http://schemas.microsoft.com/office/2011/relationships/webextensiontaskpanes" Target="ppt/webextensions/taskpanes.xml"/><Relationship Id="rId6" Type="http://schemas.openxmlformats.org/officeDocument/2006/relationships/custom-properties" Target="docProps/custom.xml"/><Relationship Id="rId5" Type="http://schemas.openxmlformats.org/officeDocument/2006/relationships/extended-properties" Target="docProps/app.xml"/><Relationship Id="rId4" Type="http://schemas.openxmlformats.org/package/2006/relationships/metadata/core-properties" Target="docProps/core.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33" r:id="rId1"/>
  </p:sldMasterIdLst>
  <p:notesMasterIdLst>
    <p:notesMasterId r:id="rId26"/>
  </p:notesMasterIdLst>
  <p:handoutMasterIdLst>
    <p:handoutMasterId r:id="rId27"/>
  </p:handoutMasterIdLst>
  <p:sldIdLst>
    <p:sldId id="434" r:id="rId2"/>
    <p:sldId id="344" r:id="rId3"/>
    <p:sldId id="455" r:id="rId4"/>
    <p:sldId id="444" r:id="rId5"/>
    <p:sldId id="441" r:id="rId6"/>
    <p:sldId id="440" r:id="rId7"/>
    <p:sldId id="445" r:id="rId8"/>
    <p:sldId id="450" r:id="rId9"/>
    <p:sldId id="451" r:id="rId10"/>
    <p:sldId id="446" r:id="rId11"/>
    <p:sldId id="454" r:id="rId12"/>
    <p:sldId id="448" r:id="rId13"/>
    <p:sldId id="442" r:id="rId14"/>
    <p:sldId id="449" r:id="rId15"/>
    <p:sldId id="447" r:id="rId16"/>
    <p:sldId id="453" r:id="rId17"/>
    <p:sldId id="457" r:id="rId18"/>
    <p:sldId id="456" r:id="rId19"/>
    <p:sldId id="443" r:id="rId20"/>
    <p:sldId id="452" r:id="rId21"/>
    <p:sldId id="439" r:id="rId22"/>
    <p:sldId id="413" r:id="rId23"/>
    <p:sldId id="265" r:id="rId24"/>
    <p:sldId id="435" r:id="rId25"/>
  </p:sldIdLst>
  <p:sldSz cx="12195175" cy="6858000"/>
  <p:notesSz cx="6797675" cy="9928225"/>
  <p:defaultTextStyle>
    <a:defPPr>
      <a:defRPr lang="de-DE"/>
    </a:defPPr>
    <a:lvl1pPr marL="0" algn="l" defTabSz="1088776" rtl="0" eaLnBrk="1" latinLnBrk="0" hangingPunct="1">
      <a:defRPr lang="de-DE" sz="2100" kern="1200">
        <a:solidFill>
          <a:schemeClr val="tx1"/>
        </a:solidFill>
        <a:latin typeface="Arial"/>
        <a:ea typeface="+mn-ea"/>
        <a:cs typeface="+mn-cs"/>
      </a:defRPr>
    </a:lvl1pPr>
    <a:lvl2pPr marL="544388" algn="l" defTabSz="1088776" rtl="0" eaLnBrk="1" latinLnBrk="0" hangingPunct="1">
      <a:buClr>
        <a:srgbClr val="FDB913"/>
      </a:buClr>
      <a:buSzPct val="100000"/>
      <a:buFont typeface="wingdings"/>
      <a:buChar char=""/>
      <a:defRPr lang="de-DE" sz="2100" kern="1200">
        <a:solidFill>
          <a:schemeClr val="tx1"/>
        </a:solidFill>
        <a:latin typeface="Arial"/>
        <a:ea typeface="+mn-ea"/>
        <a:cs typeface="+mn-cs"/>
      </a:defRPr>
    </a:lvl2pPr>
    <a:lvl3pPr marL="1088776" algn="l" defTabSz="1088776" rtl="0" eaLnBrk="1" latinLnBrk="0" hangingPunct="1">
      <a:buClr>
        <a:srgbClr val="666666"/>
      </a:buClr>
      <a:buSzPct val="80000"/>
      <a:buFont typeface="Wingdings"/>
      <a:buChar char="n"/>
      <a:defRPr lang="de-DE" sz="1700" kern="1200">
        <a:solidFill>
          <a:schemeClr val="tx1"/>
        </a:solidFill>
        <a:latin typeface="Arial"/>
        <a:ea typeface="+mn-ea"/>
        <a:cs typeface="+mn-cs"/>
      </a:defRPr>
    </a:lvl3pPr>
    <a:lvl4pPr marL="1633164" algn="l" defTabSz="1088776" rtl="0" eaLnBrk="1" latinLnBrk="0" hangingPunct="1">
      <a:buClr>
        <a:srgbClr val="666666"/>
      </a:buClr>
      <a:buSzPct val="80000"/>
      <a:buFont typeface="Arial"/>
      <a:buChar char=""/>
      <a:defRPr lang="de-DE" sz="1400" kern="1200">
        <a:solidFill>
          <a:schemeClr val="tx1"/>
        </a:solidFill>
        <a:latin typeface="Arial"/>
        <a:ea typeface="+mn-ea"/>
        <a:cs typeface="+mn-cs"/>
      </a:defRPr>
    </a:lvl4pPr>
    <a:lvl5pPr marL="2177552" algn="l" defTabSz="1088776" rtl="0" eaLnBrk="1" latinLnBrk="0" hangingPunct="1">
      <a:buClr>
        <a:srgbClr val="666666"/>
      </a:buClr>
      <a:buSzPct val="80000"/>
      <a:buFont typeface="Arial"/>
      <a:buChar char=""/>
      <a:defRPr lang="de-DE" sz="1200" kern="1200">
        <a:solidFill>
          <a:schemeClr val="tx1"/>
        </a:solidFill>
        <a:latin typeface="Arial"/>
        <a:ea typeface="+mn-ea"/>
        <a:cs typeface="+mn-cs"/>
      </a:defRPr>
    </a:lvl5pPr>
    <a:lvl6pPr marL="2721940" algn="l" defTabSz="1088776" rtl="0" eaLnBrk="1" latinLnBrk="0" hangingPunct="1">
      <a:defRPr sz="2100" kern="1200">
        <a:solidFill>
          <a:schemeClr val="tx1"/>
        </a:solidFill>
        <a:latin typeface="+mn-lt"/>
        <a:ea typeface="+mn-ea"/>
        <a:cs typeface="+mn-cs"/>
      </a:defRPr>
    </a:lvl6pPr>
    <a:lvl7pPr marL="3266328" algn="l" defTabSz="1088776" rtl="0" eaLnBrk="1" latinLnBrk="0" hangingPunct="1">
      <a:defRPr sz="2100" kern="1200">
        <a:solidFill>
          <a:schemeClr val="tx1"/>
        </a:solidFill>
        <a:latin typeface="+mn-lt"/>
        <a:ea typeface="+mn-ea"/>
        <a:cs typeface="+mn-cs"/>
      </a:defRPr>
    </a:lvl7pPr>
    <a:lvl8pPr marL="3810716" algn="l" defTabSz="1088776" rtl="0" eaLnBrk="1" latinLnBrk="0" hangingPunct="1">
      <a:defRPr sz="2100" kern="1200">
        <a:solidFill>
          <a:schemeClr val="tx1"/>
        </a:solidFill>
        <a:latin typeface="+mn-lt"/>
        <a:ea typeface="+mn-ea"/>
        <a:cs typeface="+mn-cs"/>
      </a:defRPr>
    </a:lvl8pPr>
    <a:lvl9pPr marL="4355104" algn="l" defTabSz="1088776" rtl="0" eaLnBrk="1" latinLnBrk="0" hangingPunct="1">
      <a:defRPr sz="2100" kern="1200">
        <a:solidFill>
          <a:schemeClr val="tx1"/>
        </a:solidFill>
        <a:latin typeface="+mn-lt"/>
        <a:ea typeface="+mn-ea"/>
        <a:cs typeface="+mn-cs"/>
      </a:defRPr>
    </a:lvl9pPr>
  </p:defaultTextStyle>
  <p:extLst>
    <p:ext uri="{EFAFB233-063F-42B5-8137-9DF3F51BA10A}">
      <p15:sldGuideLst xmlns:p15="http://schemas.microsoft.com/office/powerpoint/2012/main">
        <p15:guide id="1" pos="3841" userDrawn="1">
          <p15:clr>
            <a:srgbClr val="A4A3A4"/>
          </p15:clr>
        </p15:guide>
        <p15:guide id="2" orient="horz" pos="2160" userDrawn="1">
          <p15:clr>
            <a:srgbClr val="A4A3A4"/>
          </p15:clr>
        </p15:guide>
      </p15:sldGuideLst>
    </p:ext>
    <p:ext uri="{2D200454-40CA-4A62-9FC3-DE9A4176ACB9}">
      <p15:notesGuideLst xmlns:p15="http://schemas.microsoft.com/office/powerpoint/2012/main">
        <p15:guide id="1" orient="horz" pos="3127" userDrawn="1">
          <p15:clr>
            <a:srgbClr val="A4A3A4"/>
          </p15:clr>
        </p15:guide>
        <p15:guide id="2" pos="2141"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scaleToFitPaper="1"/>
  <p:clrMru>
    <a:srgbClr val="0F46A7"/>
    <a:srgbClr val="FECE59"/>
    <a:srgbClr val="00195A"/>
    <a:srgbClr val="970A82"/>
    <a:srgbClr val="FF3399"/>
    <a:srgbClr val="FF0000"/>
    <a:srgbClr val="FFFFFF"/>
    <a:srgbClr val="FEE3A1"/>
    <a:srgbClr val="FFF1D0"/>
    <a:srgbClr val="FFF8E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2D5ABB26-0587-4C30-8999-92F81FD0307C}">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C083E6E3-FA7D-4D7B-A595-EF9225AFEA82}" styleName="Light Style 1 - Accent 3">
    <a:wholeTbl>
      <a:tcTxStyle>
        <a:fontRef idx="minor">
          <a:scrgbClr r="0" g="0" b="0"/>
        </a:fontRef>
        <a:schemeClr val="tx1"/>
      </a:tcTxStyle>
      <a:tcStyle>
        <a:tcBdr>
          <a:left>
            <a:ln>
              <a:noFill/>
            </a:ln>
          </a:left>
          <a:right>
            <a:ln>
              <a:noFill/>
            </a:ln>
          </a:right>
          <a:top>
            <a:ln w="12700" cmpd="sng">
              <a:solidFill>
                <a:schemeClr val="accent3"/>
              </a:solidFill>
            </a:ln>
          </a:top>
          <a:bottom>
            <a:ln w="12700" cmpd="sng">
              <a:solidFill>
                <a:schemeClr val="accent3"/>
              </a:solidFill>
            </a:ln>
          </a:bottom>
          <a:insideH>
            <a:ln>
              <a:noFill/>
            </a:ln>
          </a:insideH>
          <a:insideV>
            <a:ln>
              <a:noFill/>
            </a:ln>
          </a:insideV>
        </a:tcBdr>
        <a:fill>
          <a:noFill/>
        </a:fill>
      </a:tcStyle>
    </a:wholeTbl>
    <a:band1H>
      <a:tcStyle>
        <a:tcBdr/>
        <a:fill>
          <a:solidFill>
            <a:schemeClr val="accent3">
              <a:alpha val="20000"/>
            </a:schemeClr>
          </a:solidFill>
        </a:fill>
      </a:tcStyle>
    </a:band1H>
    <a:band2H>
      <a:tcStyle>
        <a:tcBdr/>
      </a:tcStyle>
    </a:band2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12700" cmpd="sng">
              <a:solidFill>
                <a:schemeClr val="accent3"/>
              </a:solidFill>
            </a:ln>
          </a:top>
        </a:tcBdr>
        <a:fill>
          <a:noFill/>
        </a:fill>
      </a:tcStyle>
    </a:lastRow>
    <a:firstRow>
      <a:tcTxStyle b="on"/>
      <a:tcStyle>
        <a:tcBdr>
          <a:bottom>
            <a:ln w="12700" cmpd="sng">
              <a:solidFill>
                <a:schemeClr val="accent3"/>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3B4B98B0-60AC-42C2-AFA5-B58CD77FA1E5}" styleName="Light Style 1 - Accent 1">
    <a:wholeTbl>
      <a:tcTxStyle>
        <a:fontRef idx="minor">
          <a:scrgbClr r="0" g="0" b="0"/>
        </a:fontRef>
        <a:schemeClr val="tx1"/>
      </a:tcTxStyle>
      <a:tcStyle>
        <a:tcBdr>
          <a:left>
            <a:ln>
              <a:noFill/>
            </a:ln>
          </a:left>
          <a:right>
            <a:ln>
              <a:noFill/>
            </a:ln>
          </a:right>
          <a:top>
            <a:ln w="12700" cmpd="sng">
              <a:solidFill>
                <a:schemeClr val="accent1"/>
              </a:solidFill>
            </a:ln>
          </a:top>
          <a:bottom>
            <a:ln w="12700" cmpd="sng">
              <a:solidFill>
                <a:schemeClr val="accent1"/>
              </a:solidFill>
            </a:ln>
          </a:bottom>
          <a:insideH>
            <a:ln>
              <a:noFill/>
            </a:ln>
          </a:insideH>
          <a:insideV>
            <a:ln>
              <a:noFill/>
            </a:ln>
          </a:insideV>
        </a:tcBdr>
        <a:fill>
          <a:noFill/>
        </a:fill>
      </a:tcStyle>
    </a:wholeTbl>
    <a:band1H>
      <a:tcStyle>
        <a:tcBdr/>
        <a:fill>
          <a:solidFill>
            <a:schemeClr val="accent1">
              <a:alpha val="20000"/>
            </a:schemeClr>
          </a:solidFill>
        </a:fill>
      </a:tcStyle>
    </a:band1H>
    <a:band2H>
      <a:tcStyle>
        <a:tcBdr/>
      </a:tcStyle>
    </a:band2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12700" cmpd="sng">
              <a:solidFill>
                <a:schemeClr val="accent1"/>
              </a:solidFill>
            </a:ln>
          </a:top>
        </a:tcBdr>
        <a:fill>
          <a:noFill/>
        </a:fill>
      </a:tcStyle>
    </a:lastRow>
    <a:firstRow>
      <a:tcTxStyle b="on"/>
      <a:tcStyle>
        <a:tcBdr>
          <a:bottom>
            <a:ln w="12700" cmpd="sng">
              <a:solidFill>
                <a:schemeClr val="accent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959" autoAdjust="0"/>
    <p:restoredTop sz="96327"/>
  </p:normalViewPr>
  <p:slideViewPr>
    <p:cSldViewPr snapToGrid="0" showGuides="1">
      <p:cViewPr varScale="1">
        <p:scale>
          <a:sx n="124" d="100"/>
          <a:sy n="124" d="100"/>
        </p:scale>
        <p:origin x="176" y="784"/>
      </p:cViewPr>
      <p:guideLst>
        <p:guide pos="3841"/>
        <p:guide orient="horz" pos="2160"/>
      </p:guideLst>
    </p:cSldViewPr>
  </p:slideViewPr>
  <p:outlineViewPr>
    <p:cViewPr>
      <p:scale>
        <a:sx n="33" d="100"/>
        <a:sy n="33" d="100"/>
      </p:scale>
      <p:origin x="0" y="-8357"/>
    </p:cViewPr>
  </p:outlineViewPr>
  <p:notesTextViewPr>
    <p:cViewPr>
      <p:scale>
        <a:sx n="100" d="100"/>
        <a:sy n="100" d="100"/>
      </p:scale>
      <p:origin x="0" y="0"/>
    </p:cViewPr>
  </p:notesTextViewPr>
  <p:sorterViewPr>
    <p:cViewPr varScale="1">
      <p:scale>
        <a:sx n="1" d="1"/>
        <a:sy n="1" d="1"/>
      </p:scale>
      <p:origin x="0" y="0"/>
    </p:cViewPr>
  </p:sorterViewPr>
  <p:notesViewPr>
    <p:cSldViewPr snapToGrid="0" showGuides="1">
      <p:cViewPr varScale="1">
        <p:scale>
          <a:sx n="92" d="100"/>
          <a:sy n="92" d="100"/>
        </p:scale>
        <p:origin x="4042" y="72"/>
      </p:cViewPr>
      <p:guideLst>
        <p:guide orient="horz" pos="3127"/>
        <p:guide pos="214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handoutMaster" Target="handoutMasters/handoutMaster1.xml"/><Relationship Id="rId30"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5" name="Slide Number Placeholder 4"/>
          <p:cNvSpPr>
            <a:spLocks noGrp="1"/>
          </p:cNvSpPr>
          <p:nvPr>
            <p:ph type="sldNum" sz="quarter" idx="3"/>
          </p:nvPr>
        </p:nvSpPr>
        <p:spPr>
          <a:xfrm>
            <a:off x="1926008" y="9430091"/>
            <a:ext cx="2945659" cy="496411"/>
          </a:xfrm>
          <a:prstGeom prst="rect">
            <a:avLst/>
          </a:prstGeom>
        </p:spPr>
        <p:txBody>
          <a:bodyPr vert="horz" lIns="91440" tIns="45720" rIns="91440" bIns="45720" rtlCol="0" anchor="b"/>
          <a:lstStyle>
            <a:lvl1pPr algn="r">
              <a:defRPr sz="1200"/>
            </a:lvl1pPr>
          </a:lstStyle>
          <a:p>
            <a:pPr algn="ctr"/>
            <a:fld id="{47855BD9-AF71-426C-9B9B-B0E52B88852E}" type="slidenum">
              <a:rPr lang="de-DE" sz="1000" smtClean="0"/>
              <a:pPr algn="ctr"/>
              <a:t>‹#›</a:t>
            </a:fld>
            <a:endParaRPr lang="de-DE" sz="1000" dirty="0"/>
          </a:p>
        </p:txBody>
      </p:sp>
    </p:spTree>
    <p:extLst>
      <p:ext uri="{BB962C8B-B14F-4D97-AF65-F5344CB8AC3E}">
        <p14:creationId xmlns:p14="http://schemas.microsoft.com/office/powerpoint/2010/main" val="235993245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269875" y="665163"/>
            <a:ext cx="6257925" cy="3519487"/>
          </a:xfrm>
          <a:prstGeom prst="rect">
            <a:avLst/>
          </a:prstGeom>
          <a:noFill/>
          <a:ln w="12700">
            <a:solidFill>
              <a:prstClr val="black"/>
            </a:solidFill>
          </a:ln>
        </p:spPr>
        <p:txBody>
          <a:bodyPr vert="horz" lIns="91440" tIns="45720" rIns="91440" bIns="45720" rtlCol="0" anchor="ctr"/>
          <a:lstStyle/>
          <a:p>
            <a:endParaRPr lang="de-DE" dirty="0"/>
          </a:p>
        </p:txBody>
      </p:sp>
      <p:sp>
        <p:nvSpPr>
          <p:cNvPr id="5" name="Notes Placeholder 4"/>
          <p:cNvSpPr>
            <a:spLocks noGrp="1"/>
          </p:cNvSpPr>
          <p:nvPr>
            <p:ph type="body" sz="quarter" idx="3"/>
          </p:nvPr>
        </p:nvSpPr>
        <p:spPr>
          <a:xfrm>
            <a:off x="544171" y="4473523"/>
            <a:ext cx="5709333" cy="4954949"/>
          </a:xfrm>
          <a:prstGeom prst="rect">
            <a:avLst/>
          </a:prstGeom>
        </p:spPr>
        <p:txBody>
          <a:bodyPr vert="horz" lIns="0" tIns="0" rIns="0" bIns="0" rtlCol="0">
            <a:normAutofit/>
          </a:bodyPr>
          <a:lstStyle/>
          <a:p>
            <a:pPr lvl="0"/>
            <a:r>
              <a:rPr lang="en-US" dirty="0"/>
              <a:t>Click to edit Master text styles</a:t>
            </a:r>
          </a:p>
          <a:p>
            <a:pPr lvl="1"/>
            <a:r>
              <a:rPr lang="en-US" dirty="0"/>
              <a:t>Second level</a:t>
            </a:r>
          </a:p>
          <a:p>
            <a:pPr lvl="2"/>
            <a:r>
              <a:rPr lang="en-US" dirty="0"/>
              <a:t>Third level</a:t>
            </a:r>
          </a:p>
        </p:txBody>
      </p:sp>
      <p:sp>
        <p:nvSpPr>
          <p:cNvPr id="7" name="Slide Number Placeholder 6"/>
          <p:cNvSpPr>
            <a:spLocks noGrp="1"/>
          </p:cNvSpPr>
          <p:nvPr>
            <p:ph type="sldNum" sz="quarter" idx="5"/>
          </p:nvPr>
        </p:nvSpPr>
        <p:spPr>
          <a:xfrm>
            <a:off x="2931497" y="9702084"/>
            <a:ext cx="934681" cy="222970"/>
          </a:xfrm>
          <a:prstGeom prst="rect">
            <a:avLst/>
          </a:prstGeom>
        </p:spPr>
        <p:txBody>
          <a:bodyPr vert="horz" lIns="91440" tIns="45720" rIns="91440" bIns="45720" rtlCol="0" anchor="b"/>
          <a:lstStyle>
            <a:lvl1pPr algn="ctr">
              <a:defRPr sz="800"/>
            </a:lvl1pPr>
          </a:lstStyle>
          <a:p>
            <a:fld id="{7D8C2C35-2B8A-446E-BEC0-FD36716C29AC}" type="slidenum">
              <a:rPr lang="de-DE" smtClean="0"/>
              <a:pPr/>
              <a:t>‹#›</a:t>
            </a:fld>
            <a:endParaRPr lang="de-DE" dirty="0"/>
          </a:p>
        </p:txBody>
      </p:sp>
    </p:spTree>
    <p:extLst>
      <p:ext uri="{BB962C8B-B14F-4D97-AF65-F5344CB8AC3E}">
        <p14:creationId xmlns:p14="http://schemas.microsoft.com/office/powerpoint/2010/main" val="2847385487"/>
      </p:ext>
    </p:extLst>
  </p:cSld>
  <p:clrMap bg1="lt1" tx1="dk1" bg2="lt2" tx2="dk2" accent1="accent1" accent2="accent2" accent3="accent3" accent4="accent4" accent5="accent5" accent6="accent6" hlink="hlink" folHlink="folHlink"/>
  <p:notesStyle>
    <a:lvl1pPr marL="0" algn="l" defTabSz="1088776" rtl="0" eaLnBrk="1" latinLnBrk="0" hangingPunct="1">
      <a:defRPr sz="1400" kern="1200">
        <a:solidFill>
          <a:schemeClr val="tx1"/>
        </a:solidFill>
        <a:latin typeface="+mn-lt"/>
        <a:ea typeface="+mn-ea"/>
        <a:cs typeface="+mn-cs"/>
      </a:defRPr>
    </a:lvl1pPr>
    <a:lvl2pPr marL="180000" indent="-180000" algn="l" defTabSz="1088776" rtl="0" eaLnBrk="1" latinLnBrk="0" hangingPunct="1">
      <a:buClr>
        <a:schemeClr val="accent1"/>
      </a:buClr>
      <a:buSzPct val="100000"/>
      <a:buFont typeface="Wingdings" pitchFamily="2" charset="2"/>
      <a:buChar char=""/>
      <a:defRPr sz="1400" kern="1200">
        <a:solidFill>
          <a:schemeClr val="tx1"/>
        </a:solidFill>
        <a:latin typeface="+mn-lt"/>
        <a:ea typeface="+mn-ea"/>
        <a:cs typeface="+mn-cs"/>
      </a:defRPr>
    </a:lvl2pPr>
    <a:lvl3pPr marL="360000" indent="-180000" algn="l" defTabSz="1088776" rtl="0" eaLnBrk="1" latinLnBrk="0" hangingPunct="1">
      <a:buClr>
        <a:schemeClr val="accent2"/>
      </a:buClr>
      <a:buSzPct val="80000"/>
      <a:buFont typeface="Symbol" pitchFamily="18" charset="2"/>
      <a:buChar char="-"/>
      <a:defRPr sz="1200" kern="1200">
        <a:solidFill>
          <a:schemeClr val="tx1"/>
        </a:solidFill>
        <a:latin typeface="+mn-lt"/>
        <a:ea typeface="+mn-ea"/>
        <a:cs typeface="+mn-cs"/>
      </a:defRPr>
    </a:lvl3pPr>
    <a:lvl4pPr marL="674815" indent="-158780" algn="l" defTabSz="1088776" rtl="0" eaLnBrk="1" latinLnBrk="0" hangingPunct="1">
      <a:buClr>
        <a:schemeClr val="accent2"/>
      </a:buClr>
      <a:buFont typeface="Arial" pitchFamily="34" charset="0"/>
      <a:buChar char="–"/>
      <a:defRPr sz="1200" kern="1200">
        <a:solidFill>
          <a:schemeClr val="tx1"/>
        </a:solidFill>
        <a:latin typeface="+mn-lt"/>
        <a:ea typeface="+mn-ea"/>
        <a:cs typeface="+mn-cs"/>
      </a:defRPr>
    </a:lvl4pPr>
    <a:lvl5pPr marL="2177552" algn="l" defTabSz="1088776" rtl="0" eaLnBrk="1" latinLnBrk="0" hangingPunct="1">
      <a:defRPr sz="1400" kern="1200">
        <a:solidFill>
          <a:schemeClr val="tx1"/>
        </a:solidFill>
        <a:latin typeface="+mn-lt"/>
        <a:ea typeface="+mn-ea"/>
        <a:cs typeface="+mn-cs"/>
      </a:defRPr>
    </a:lvl5pPr>
    <a:lvl6pPr marL="2721940" algn="l" defTabSz="1088776" rtl="0" eaLnBrk="1" latinLnBrk="0" hangingPunct="1">
      <a:defRPr sz="1400" kern="1200">
        <a:solidFill>
          <a:schemeClr val="tx1"/>
        </a:solidFill>
        <a:latin typeface="+mn-lt"/>
        <a:ea typeface="+mn-ea"/>
        <a:cs typeface="+mn-cs"/>
      </a:defRPr>
    </a:lvl6pPr>
    <a:lvl7pPr marL="3266328" algn="l" defTabSz="1088776" rtl="0" eaLnBrk="1" latinLnBrk="0" hangingPunct="1">
      <a:defRPr sz="1400" kern="1200">
        <a:solidFill>
          <a:schemeClr val="tx1"/>
        </a:solidFill>
        <a:latin typeface="+mn-lt"/>
        <a:ea typeface="+mn-ea"/>
        <a:cs typeface="+mn-cs"/>
      </a:defRPr>
    </a:lvl7pPr>
    <a:lvl8pPr marL="3810716" algn="l" defTabSz="1088776" rtl="0" eaLnBrk="1" latinLnBrk="0" hangingPunct="1">
      <a:defRPr sz="1400" kern="1200">
        <a:solidFill>
          <a:schemeClr val="tx1"/>
        </a:solidFill>
        <a:latin typeface="+mn-lt"/>
        <a:ea typeface="+mn-ea"/>
        <a:cs typeface="+mn-cs"/>
      </a:defRPr>
    </a:lvl8pPr>
    <a:lvl9pPr marL="4355104" algn="l" defTabSz="1088776" rtl="0" eaLnBrk="1" latinLnBrk="0" hangingPunct="1">
      <a:defRPr sz="14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97962195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11</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596818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12</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8377773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5631027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85696932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89100029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122050786"/>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98626708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2679367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293261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510707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3</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73267362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23</a:t>
            </a:fld>
            <a:endParaRPr lang="de-DE" dirty="0"/>
          </a:p>
        </p:txBody>
      </p:sp>
      <p:sp>
        <p:nvSpPr>
          <p:cNvPr id="6" name="Slide Image Placeholder 5"/>
          <p:cNvSpPr>
            <a:spLocks noGrp="1" noRot="1" noChangeAspect="1"/>
          </p:cNvSpPr>
          <p:nvPr>
            <p:ph type="sldImg"/>
          </p:nvPr>
        </p:nvSpPr>
        <p:spPr>
          <a:xfrm>
            <a:off x="269875" y="665163"/>
            <a:ext cx="6257925" cy="3519487"/>
          </a:xfrm>
        </p:spPr>
      </p:sp>
      <p:sp>
        <p:nvSpPr>
          <p:cNvPr id="7" name="Notes Placeholder 6"/>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54426430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4</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2759307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5</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14817578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6</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226011456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7</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40558788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8</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1082491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9</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3626418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p:cNvSpPr>
            <a:spLocks noGrp="1"/>
          </p:cNvSpPr>
          <p:nvPr>
            <p:ph type="sldNum" sz="quarter" idx="10"/>
          </p:nvPr>
        </p:nvSpPr>
        <p:spPr/>
        <p:txBody>
          <a:bodyPr/>
          <a:lstStyle/>
          <a:p>
            <a:fld id="{7D8C2C35-2B8A-446E-BEC0-FD36716C29AC}" type="slidenum">
              <a:rPr lang="de-DE" smtClean="0"/>
              <a:pPr/>
              <a:t>10</a:t>
            </a:fld>
            <a:endParaRPr lang="de-DE" dirty="0"/>
          </a:p>
        </p:txBody>
      </p:sp>
      <p:sp>
        <p:nvSpPr>
          <p:cNvPr id="9" name="Slide Image Placeholder 8"/>
          <p:cNvSpPr>
            <a:spLocks noGrp="1" noRot="1" noChangeAspect="1"/>
          </p:cNvSpPr>
          <p:nvPr>
            <p:ph type="sldImg"/>
          </p:nvPr>
        </p:nvSpPr>
        <p:spPr>
          <a:xfrm>
            <a:off x="269875" y="665163"/>
            <a:ext cx="6257925" cy="3519487"/>
          </a:xfrm>
        </p:spPr>
      </p:sp>
      <p:sp>
        <p:nvSpPr>
          <p:cNvPr id="10" name="Notes Placeholder 9"/>
          <p:cNvSpPr>
            <a:spLocks noGrp="1"/>
          </p:cNvSpPr>
          <p:nvPr>
            <p:ph type="body" idx="1"/>
          </p:nvPr>
        </p:nvSpPr>
        <p:spPr/>
        <p:txBody>
          <a:bodyPr>
            <a:normAutofit/>
          </a:bodyPr>
          <a:lstStyle/>
          <a:p>
            <a:endParaRPr lang="en-US"/>
          </a:p>
        </p:txBody>
      </p:sp>
    </p:spTree>
    <p:extLst>
      <p:ext uri="{BB962C8B-B14F-4D97-AF65-F5344CB8AC3E}">
        <p14:creationId xmlns:p14="http://schemas.microsoft.com/office/powerpoint/2010/main" val="15021631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s://www.sap.com/copyright"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registration/contact.html" TargetMode="External"/><Relationship Id="rId9" Type="http://schemas.openxmlformats.org/officeDocument/2006/relationships/hyperlink" Target="https://twitter.com/sap" TargetMode="External"/></Relationships>
</file>

<file path=ppt/slideLayouts/_rels/slideLayout26.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hyperlink" Target="http://www.sap.com/corporate/de/legal/copyright.html" TargetMode="External"/><Relationship Id="rId7" Type="http://schemas.openxmlformats.org/officeDocument/2006/relationships/hyperlink" Target="https://www.youtube.com/user/SAP" TargetMode="External"/><Relationship Id="rId12" Type="http://schemas.openxmlformats.org/officeDocument/2006/relationships/image" Target="../media/image5.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2.png"/><Relationship Id="rId11" Type="http://schemas.openxmlformats.org/officeDocument/2006/relationships/hyperlink" Target="https://www.facebook.com/SAP" TargetMode="External"/><Relationship Id="rId5" Type="http://schemas.openxmlformats.org/officeDocument/2006/relationships/hyperlink" Target="https://www.linkedin.com/company/sap" TargetMode="External"/><Relationship Id="rId10" Type="http://schemas.openxmlformats.org/officeDocument/2006/relationships/image" Target="../media/image4.png"/><Relationship Id="rId4" Type="http://schemas.openxmlformats.org/officeDocument/2006/relationships/hyperlink" Target="https://www.sap.com/germany/registration/contact.html" TargetMode="External"/><Relationship Id="rId9" Type="http://schemas.openxmlformats.org/officeDocument/2006/relationships/hyperlink" Target="https://twitter.com/sap" TargetMode="Externa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Cover with Image or Illustration">
    <p:spTree>
      <p:nvGrpSpPr>
        <p:cNvPr id="1" name=""/>
        <p:cNvGrpSpPr/>
        <p:nvPr/>
      </p:nvGrpSpPr>
      <p:grpSpPr>
        <a:xfrm>
          <a:off x="0" y="0"/>
          <a:ext cx="0" cy="0"/>
          <a:chOff x="0" y="0"/>
          <a:chExt cx="0" cy="0"/>
        </a:xfrm>
      </p:grpSpPr>
      <p:pic>
        <p:nvPicPr>
          <p:cNvPr id="11"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13" name="Classification"/>
          <p:cNvSpPr txBox="1"/>
          <p:nvPr userDrawn="1"/>
        </p:nvSpPr>
        <p:spPr>
          <a:xfrm>
            <a:off x="288000" y="5769666"/>
            <a:ext cx="4204855" cy="138499"/>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19" name="Speaker"/>
          <p:cNvSpPr>
            <a:spLocks noGrp="1"/>
          </p:cNvSpPr>
          <p:nvPr userDrawn="1">
            <p:ph type="subTitle" idx="1" hasCustomPrompt="1"/>
          </p:nvPr>
        </p:nvSpPr>
        <p:spPr bwMode="black">
          <a:xfrm>
            <a:off x="288000" y="5130489"/>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3" name="Title"/>
          <p:cNvSpPr>
            <a:spLocks noGrp="1"/>
          </p:cNvSpPr>
          <p:nvPr>
            <p:ph type="title" hasCustomPrompt="1"/>
          </p:nvPr>
        </p:nvSpPr>
        <p:spPr>
          <a:xfrm>
            <a:off x="288000" y="4024430"/>
            <a:ext cx="11628000" cy="997196"/>
          </a:xfrm>
        </p:spPr>
        <p:txBody>
          <a:bodyPr vert="horz" wrap="square" lIns="0" tIns="0" rIns="0" bIns="0" rtlCol="0">
            <a:noAutofit/>
          </a:bodyPr>
          <a:lstStyle>
            <a:lvl1pPr>
              <a:lnSpc>
                <a:spcPct val="90000"/>
              </a:lnSpc>
              <a:defRPr lang="de-DE" sz="3600" dirty="0">
                <a:latin typeface="+mn-lt"/>
                <a:ea typeface="+mn-ea"/>
                <a:cs typeface="+mn-cs"/>
              </a:defRPr>
            </a:lvl1pPr>
          </a:lstStyle>
          <a:p>
            <a:pPr lvl="0"/>
            <a:r>
              <a:rPr lang="en-US" dirty="0"/>
              <a:t>Presentation Title </a:t>
            </a:r>
            <a:br>
              <a:rPr lang="en-US" dirty="0"/>
            </a:br>
            <a:r>
              <a:rPr lang="en-US" dirty="0"/>
              <a:t>Goes Here and Here.</a:t>
            </a:r>
          </a:p>
        </p:txBody>
      </p:sp>
      <p:sp>
        <p:nvSpPr>
          <p:cNvPr id="5" name="Title Image Placeholder" descr="Placeholder title image" title="Title image"/>
          <p:cNvSpPr>
            <a:spLocks noGrp="1"/>
          </p:cNvSpPr>
          <p:nvPr>
            <p:ph type="pic" sz="quarter" idx="12" hasCustomPrompt="1"/>
          </p:nvPr>
        </p:nvSpPr>
        <p:spPr bwMode="gray">
          <a:xfrm>
            <a:off x="1" y="0"/>
            <a:ext cx="12193200" cy="3430006"/>
          </a:xfrm>
          <a:noFill/>
        </p:spPr>
        <p:txBody>
          <a:bodyPr tIns="504000"/>
          <a:lstStyle>
            <a:lvl1pPr algn="ctr">
              <a:defRPr sz="1600">
                <a:solidFill>
                  <a:schemeClr val="tx1"/>
                </a:solidFill>
              </a:defRPr>
            </a:lvl1pPr>
          </a:lstStyle>
          <a:p>
            <a:r>
              <a:rPr lang="en-US" dirty="0"/>
              <a:t>Click to insert title image or illustration</a:t>
            </a:r>
          </a:p>
        </p:txBody>
      </p:sp>
    </p:spTree>
    <p:extLst>
      <p:ext uri="{BB962C8B-B14F-4D97-AF65-F5344CB8AC3E}">
        <p14:creationId xmlns:p14="http://schemas.microsoft.com/office/powerpoint/2010/main" val="2452717617"/>
      </p:ext>
    </p:extLst>
  </p:cSld>
  <p:clrMapOvr>
    <a:masterClrMapping/>
  </p:clrMapOvr>
  <p:extLst>
    <p:ext uri="{DCECCB84-F9BA-43D5-87BE-67443E8EF086}">
      <p15:sldGuideLst xmlns:p15="http://schemas.microsoft.com/office/powerpoint/2012/main">
        <p15:guide id="1" pos="7505" userDrawn="1">
          <p15:clr>
            <a:srgbClr val="FBAE40"/>
          </p15:clr>
        </p15:guide>
        <p15:guide id="2" orient="horz" pos="4144" userDrawn="1">
          <p15:clr>
            <a:srgbClr val="FBAE40"/>
          </p15:clr>
        </p15:guide>
        <p15:guide id="3" orient="horz" pos="2162" userDrawn="1">
          <p15:clr>
            <a:srgbClr val="FBAE40"/>
          </p15:clr>
        </p15:guide>
        <p15:guide id="4" pos="181" userDrawn="1">
          <p15:clr>
            <a:srgbClr val="FBAE40"/>
          </p15:clr>
        </p15:guide>
        <p15:guide id="5" orient="horz" pos="2534" userDrawn="1">
          <p15:clr>
            <a:srgbClr val="FBAE40"/>
          </p15:clr>
        </p15:guide>
        <p15:guide id="6" orient="horz" pos="3164" userDrawn="1">
          <p15:clr>
            <a:srgbClr val="FBAE40"/>
          </p15:clr>
        </p15:guide>
        <p15:guide id="7" orient="horz" pos="3232" userDrawn="1">
          <p15:clr>
            <a:srgbClr val="FBAE40"/>
          </p15:clr>
        </p15:guide>
        <p15:guide id="8" orient="horz" pos="3504"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and Text - blue">
    <p:bg>
      <p:bgPr>
        <a:solidFill>
          <a:srgbClr val="00195A"/>
        </a:solidFill>
        <a:effectLst/>
      </p:bgPr>
    </p:bg>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197318721"/>
      </p:ext>
    </p:extLst>
  </p:cSld>
  <p:clrMapOvr>
    <a:masterClrMapping/>
  </p:clrMapOvr>
  <p:extLst>
    <p:ext uri="{DCECCB84-F9BA-43D5-87BE-67443E8EF086}">
      <p15:sldGuideLst xmlns:p15="http://schemas.microsoft.com/office/powerpoint/2012/main">
        <p15:guide id="1" pos="316">
          <p15:clr>
            <a:srgbClr val="FBAE40"/>
          </p15:clr>
        </p15:guide>
        <p15:guide id="2" orient="horz" pos="3991">
          <p15:clr>
            <a:srgbClr val="FBAE40"/>
          </p15:clr>
        </p15:guide>
        <p15:guide id="3" pos="7364">
          <p15:clr>
            <a:srgbClr val="FBAE40"/>
          </p15:clr>
        </p15:guide>
        <p15:guide id="4" orient="horz" pos="318">
          <p15:clr>
            <a:srgbClr val="FBAE40"/>
          </p15:clr>
        </p15:guide>
        <p15:guide id="5" orient="horz" pos="552">
          <p15:clr>
            <a:srgbClr val="FBAE40"/>
          </p15:clr>
        </p15:guide>
        <p15:guide id="6" orient="horz" pos="1019">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ext: 2 Columns">
    <p:spTree>
      <p:nvGrpSpPr>
        <p:cNvPr id="1" name=""/>
        <p:cNvGrpSpPr/>
        <p:nvPr/>
      </p:nvGrpSpPr>
      <p:grpSpPr>
        <a:xfrm>
          <a:off x="0" y="0"/>
          <a:ext cx="0" cy="0"/>
          <a:chOff x="0" y="0"/>
          <a:chExt cx="0" cy="0"/>
        </a:xfrm>
      </p:grpSpPr>
      <p:sp>
        <p:nvSpPr>
          <p:cNvPr id="5" name="Text placeholder - column 2"/>
          <p:cNvSpPr>
            <a:spLocks noGrp="1"/>
          </p:cNvSpPr>
          <p:nvPr>
            <p:ph type="body" sz="quarter" idx="11" hasCustomPrompt="1"/>
          </p:nvPr>
        </p:nvSpPr>
        <p:spPr>
          <a:xfrm>
            <a:off x="6362477"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30481451"/>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7364" userDrawn="1">
          <p15:clr>
            <a:srgbClr val="FBAE40"/>
          </p15:clr>
        </p15:guide>
        <p15:guide id="4" pos="3674" userDrawn="1">
          <p15:clr>
            <a:srgbClr val="FBAE40"/>
          </p15:clr>
        </p15:guide>
        <p15:guide id="5" pos="4007" userDrawn="1">
          <p15:clr>
            <a:srgbClr val="FBAE40"/>
          </p15:clr>
        </p15:guide>
        <p15:guide id="6" orient="horz" pos="317" userDrawn="1">
          <p15:clr>
            <a:srgbClr val="FBAE40"/>
          </p15:clr>
        </p15:guide>
        <p15:guide id="7" orient="horz" pos="551" userDrawn="1">
          <p15:clr>
            <a:srgbClr val="FBAE40"/>
          </p15:clr>
        </p15:guide>
        <p15:guide id="8" orient="horz" pos="1020" userDrawn="1">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and Text: 3 Columns">
    <p:spTree>
      <p:nvGrpSpPr>
        <p:cNvPr id="1" name=""/>
        <p:cNvGrpSpPr/>
        <p:nvPr/>
      </p:nvGrpSpPr>
      <p:grpSpPr>
        <a:xfrm>
          <a:off x="0" y="0"/>
          <a:ext cx="0" cy="0"/>
          <a:chOff x="0" y="0"/>
          <a:chExt cx="0" cy="0"/>
        </a:xfrm>
      </p:grpSpPr>
      <p:sp>
        <p:nvSpPr>
          <p:cNvPr id="7" name="Text Placeholder - column 3"/>
          <p:cNvSpPr>
            <a:spLocks noGrp="1"/>
          </p:cNvSpPr>
          <p:nvPr>
            <p:ph type="body" sz="quarter" idx="13" hasCustomPrompt="1"/>
          </p:nvPr>
        </p:nvSpPr>
        <p:spPr>
          <a:xfrm>
            <a:off x="8126477"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Text Placeholder - column 2"/>
          <p:cNvSpPr>
            <a:spLocks noGrp="1"/>
          </p:cNvSpPr>
          <p:nvPr>
            <p:ph type="body" sz="quarter" idx="12" hasCustomPrompt="1"/>
          </p:nvPr>
        </p:nvSpPr>
        <p:spPr>
          <a:xfrm>
            <a:off x="4315238"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 column 1"/>
          <p:cNvSpPr>
            <a:spLocks noGrp="1"/>
          </p:cNvSpPr>
          <p:nvPr>
            <p:ph type="body" sz="quarter" idx="10" hasCustomPrompt="1"/>
          </p:nvPr>
        </p:nvSpPr>
        <p:spPr>
          <a:xfrm>
            <a:off x="504000" y="1620000"/>
            <a:ext cx="3564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866416376"/>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563" userDrawn="1">
          <p15:clr>
            <a:srgbClr val="FBAE40"/>
          </p15:clr>
        </p15:guide>
        <p15:guide id="4" pos="2717" userDrawn="1">
          <p15:clr>
            <a:srgbClr val="FBAE40"/>
          </p15:clr>
        </p15:guide>
        <p15:guide id="5" pos="4964" userDrawn="1">
          <p15:clr>
            <a:srgbClr val="FBAE40"/>
          </p15:clr>
        </p15:guide>
        <p15:guide id="6" pos="5119" userDrawn="1">
          <p15:clr>
            <a:srgbClr val="FBAE40"/>
          </p15:clr>
        </p15:guide>
        <p15:guide id="7" pos="7364" userDrawn="1">
          <p15:clr>
            <a:srgbClr val="FBAE40"/>
          </p15:clr>
        </p15:guide>
        <p15:guide id="8" orient="horz" pos="551" userDrawn="1">
          <p15:clr>
            <a:srgbClr val="FBAE40"/>
          </p15:clr>
        </p15:guide>
        <p15:guide id="9" orient="horz" pos="1020" userDrawn="1">
          <p15:clr>
            <a:srgbClr val="FBAE40"/>
          </p15:clr>
        </p15:guide>
        <p15:guide id="10" orient="horz" pos="3990" userDrawn="1">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 Columns - Text and Images">
    <p:spTree>
      <p:nvGrpSpPr>
        <p:cNvPr id="1" name=""/>
        <p:cNvGrpSpPr/>
        <p:nvPr/>
      </p:nvGrpSpPr>
      <p:grpSpPr>
        <a:xfrm>
          <a:off x="0" y="0"/>
          <a:ext cx="0" cy="0"/>
          <a:chOff x="0" y="0"/>
          <a:chExt cx="0" cy="0"/>
        </a:xfrm>
      </p:grpSpPr>
      <p:sp>
        <p:nvSpPr>
          <p:cNvPr id="17" name="Text placeholder 2"/>
          <p:cNvSpPr>
            <a:spLocks noGrp="1"/>
          </p:cNvSpPr>
          <p:nvPr>
            <p:ph type="body" sz="quarter" idx="13" hasCustomPrompt="1"/>
          </p:nvPr>
        </p:nvSpPr>
        <p:spPr>
          <a:xfrm>
            <a:off x="6362477"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2"/>
          <p:cNvSpPr>
            <a:spLocks noGrp="1"/>
          </p:cNvSpPr>
          <p:nvPr>
            <p:ph type="pic" sz="quarter" idx="14" hasCustomPrompt="1"/>
          </p:nvPr>
        </p:nvSpPr>
        <p:spPr bwMode="gray">
          <a:xfrm>
            <a:off x="6362477"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770000"/>
            <a:ext cx="5328000" cy="156600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5328000" cy="2631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504941297"/>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2678" userDrawn="1">
          <p15:clr>
            <a:srgbClr val="FBAE40"/>
          </p15:clr>
        </p15:guide>
        <p15:guide id="6" orient="horz" pos="3004" userDrawn="1">
          <p15:clr>
            <a:srgbClr val="FBAE40"/>
          </p15:clr>
        </p15:guide>
        <p15:guide id="7" orient="horz" pos="3991" userDrawn="1">
          <p15:clr>
            <a:srgbClr val="FBAE40"/>
          </p15:clr>
        </p15:guide>
        <p15:guide id="8" pos="3682" userDrawn="1">
          <p15:clr>
            <a:srgbClr val="FBAE40"/>
          </p15:clr>
        </p15:guide>
        <p15:guide id="9" pos="4000" userDrawn="1">
          <p15:clr>
            <a:srgbClr val="FBAE40"/>
          </p15:clr>
        </p15:guide>
        <p15:guide id="10" pos="7364" userDrawn="1">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3 Columns - Text and Images">
    <p:spTree>
      <p:nvGrpSpPr>
        <p:cNvPr id="1" name=""/>
        <p:cNvGrpSpPr/>
        <p:nvPr/>
      </p:nvGrpSpPr>
      <p:grpSpPr>
        <a:xfrm>
          <a:off x="0" y="0"/>
          <a:ext cx="0" cy="0"/>
          <a:chOff x="0" y="0"/>
          <a:chExt cx="0" cy="0"/>
        </a:xfrm>
      </p:grpSpPr>
      <p:sp>
        <p:nvSpPr>
          <p:cNvPr id="17" name="Text placeholder 3"/>
          <p:cNvSpPr>
            <a:spLocks noGrp="1"/>
          </p:cNvSpPr>
          <p:nvPr>
            <p:ph type="body" sz="quarter" idx="13" hasCustomPrompt="1"/>
          </p:nvPr>
        </p:nvSpPr>
        <p:spPr>
          <a:xfrm>
            <a:off x="8299277"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3"/>
          <p:cNvSpPr>
            <a:spLocks noGrp="1"/>
          </p:cNvSpPr>
          <p:nvPr>
            <p:ph type="pic" sz="quarter" idx="14" hasCustomPrompt="1"/>
          </p:nvPr>
        </p:nvSpPr>
        <p:spPr bwMode="gray">
          <a:xfrm>
            <a:off x="8299277"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2"/>
          <p:cNvSpPr>
            <a:spLocks noGrp="1"/>
          </p:cNvSpPr>
          <p:nvPr>
            <p:ph type="body" sz="quarter" idx="15" hasCustomPrompt="1"/>
          </p:nvPr>
        </p:nvSpPr>
        <p:spPr>
          <a:xfrm>
            <a:off x="4401639"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2"/>
          <p:cNvSpPr>
            <a:spLocks noGrp="1"/>
          </p:cNvSpPr>
          <p:nvPr>
            <p:ph type="pic" sz="quarter" idx="16" hasCustomPrompt="1"/>
          </p:nvPr>
        </p:nvSpPr>
        <p:spPr bwMode="gray">
          <a:xfrm>
            <a:off x="4401639"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3" name="Text placeholder 1"/>
          <p:cNvSpPr>
            <a:spLocks noGrp="1"/>
          </p:cNvSpPr>
          <p:nvPr>
            <p:ph type="body" sz="quarter" idx="10" hasCustomPrompt="1"/>
          </p:nvPr>
        </p:nvSpPr>
        <p:spPr>
          <a:xfrm>
            <a:off x="504000" y="4354921"/>
            <a:ext cx="3391200" cy="1981079"/>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1"/>
          <p:cNvSpPr>
            <a:spLocks noGrp="1"/>
          </p:cNvSpPr>
          <p:nvPr>
            <p:ph type="pic" sz="quarter" idx="12" hasCustomPrompt="1"/>
          </p:nvPr>
        </p:nvSpPr>
        <p:spPr bwMode="gray">
          <a:xfrm>
            <a:off x="504000" y="1620000"/>
            <a:ext cx="3391200" cy="2232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72766759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2455" userDrawn="1">
          <p15:clr>
            <a:srgbClr val="FBAE40"/>
          </p15:clr>
        </p15:guide>
        <p15:guide id="4" pos="2773" userDrawn="1">
          <p15:clr>
            <a:srgbClr val="FBAE40"/>
          </p15:clr>
        </p15:guide>
        <p15:guide id="5" pos="4910" userDrawn="1">
          <p15:clr>
            <a:srgbClr val="FBAE40"/>
          </p15:clr>
        </p15:guide>
        <p15:guide id="6" pos="5227" userDrawn="1">
          <p15:clr>
            <a:srgbClr val="FBAE40"/>
          </p15:clr>
        </p15:guide>
        <p15:guide id="7" pos="7364" userDrawn="1">
          <p15:clr>
            <a:srgbClr val="FBAE40"/>
          </p15:clr>
        </p15:guide>
        <p15:guide id="8" orient="horz" pos="551" userDrawn="1">
          <p15:clr>
            <a:srgbClr val="FBAE40"/>
          </p15:clr>
        </p15:guide>
        <p15:guide id="9" orient="horz" pos="1019" userDrawn="1">
          <p15:clr>
            <a:srgbClr val="FBAE40"/>
          </p15:clr>
        </p15:guide>
        <p15:guide id="10" orient="horz" pos="2428" userDrawn="1">
          <p15:clr>
            <a:srgbClr val="FBAE40"/>
          </p15:clr>
        </p15:guide>
        <p15:guide id="11" orient="horz" pos="2743" userDrawn="1">
          <p15:clr>
            <a:srgbClr val="FBAE40"/>
          </p15:clr>
        </p15:guide>
        <p15:guide id="12" orient="horz" pos="3991" userDrawn="1">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4 Columns - Text and Images">
    <p:spTree>
      <p:nvGrpSpPr>
        <p:cNvPr id="1" name=""/>
        <p:cNvGrpSpPr/>
        <p:nvPr/>
      </p:nvGrpSpPr>
      <p:grpSpPr>
        <a:xfrm>
          <a:off x="0" y="0"/>
          <a:ext cx="0" cy="0"/>
          <a:chOff x="0" y="0"/>
          <a:chExt cx="0" cy="0"/>
        </a:xfrm>
      </p:grpSpPr>
      <p:sp>
        <p:nvSpPr>
          <p:cNvPr id="3" name="Text placeholder - column 2"/>
          <p:cNvSpPr>
            <a:spLocks noGrp="1"/>
          </p:cNvSpPr>
          <p:nvPr>
            <p:ph type="body" sz="quarter" idx="10" hasCustomPrompt="1"/>
          </p:nvPr>
        </p:nvSpPr>
        <p:spPr>
          <a:xfrm>
            <a:off x="504000" y="3878220"/>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5" name="Picture Placeholder 4"/>
          <p:cNvSpPr>
            <a:spLocks noGrp="1"/>
          </p:cNvSpPr>
          <p:nvPr>
            <p:ph type="pic" sz="quarter" idx="12" hasCustomPrompt="1"/>
          </p:nvPr>
        </p:nvSpPr>
        <p:spPr bwMode="gray">
          <a:xfrm>
            <a:off x="504000"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7" name="Text placeholder - column 2"/>
          <p:cNvSpPr>
            <a:spLocks noGrp="1"/>
          </p:cNvSpPr>
          <p:nvPr>
            <p:ph type="body" sz="quarter" idx="13" hasCustomPrompt="1"/>
          </p:nvPr>
        </p:nvSpPr>
        <p:spPr>
          <a:xfrm>
            <a:off x="9274877"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8" name="Picture Placeholder 4"/>
          <p:cNvSpPr>
            <a:spLocks noGrp="1"/>
          </p:cNvSpPr>
          <p:nvPr>
            <p:ph type="pic" sz="quarter" idx="14" hasCustomPrompt="1"/>
          </p:nvPr>
        </p:nvSpPr>
        <p:spPr bwMode="gray">
          <a:xfrm>
            <a:off x="9274877"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9" name="Text placeholder - column 2"/>
          <p:cNvSpPr>
            <a:spLocks noGrp="1"/>
          </p:cNvSpPr>
          <p:nvPr>
            <p:ph type="body" sz="quarter" idx="15" hasCustomPrompt="1"/>
          </p:nvPr>
        </p:nvSpPr>
        <p:spPr>
          <a:xfrm>
            <a:off x="3427626"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0" name="Picture Placeholder 4"/>
          <p:cNvSpPr>
            <a:spLocks noGrp="1"/>
          </p:cNvSpPr>
          <p:nvPr>
            <p:ph type="pic" sz="quarter" idx="16" hasCustomPrompt="1"/>
          </p:nvPr>
        </p:nvSpPr>
        <p:spPr bwMode="gray">
          <a:xfrm>
            <a:off x="3427626"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13" name="Text placeholder - column 2"/>
          <p:cNvSpPr>
            <a:spLocks noGrp="1"/>
          </p:cNvSpPr>
          <p:nvPr>
            <p:ph type="body" sz="quarter" idx="17" hasCustomPrompt="1"/>
          </p:nvPr>
        </p:nvSpPr>
        <p:spPr>
          <a:xfrm>
            <a:off x="6351252" y="3878221"/>
            <a:ext cx="2415600" cy="2457780"/>
          </a:xfrm>
        </p:spPr>
        <p:txBody>
          <a:bodyPr/>
          <a:lstStyle>
            <a:lvl1pPr>
              <a:spcBef>
                <a:spcPts val="600"/>
              </a:spcBef>
              <a:defRPr sz="1800"/>
            </a:lvl1pPr>
            <a:lvl2pPr>
              <a:defRPr sz="1600"/>
            </a:lvl2pPr>
            <a:lvl3pPr>
              <a:defRPr sz="1400"/>
            </a:lvl3pPr>
          </a:lstStyle>
          <a:p>
            <a:pPr lvl="0"/>
            <a:r>
              <a:rPr lang="en-US" noProof="0" dirty="0"/>
              <a:t>First level</a:t>
            </a:r>
          </a:p>
          <a:p>
            <a:pPr lvl="1"/>
            <a:r>
              <a:rPr lang="en-US" dirty="0"/>
              <a:t>Second level</a:t>
            </a:r>
          </a:p>
          <a:p>
            <a:pPr lvl="2"/>
            <a:r>
              <a:rPr lang="en-US" dirty="0"/>
              <a:t>Third level</a:t>
            </a:r>
          </a:p>
        </p:txBody>
      </p:sp>
      <p:sp>
        <p:nvSpPr>
          <p:cNvPr id="14" name="Picture Placeholder 4"/>
          <p:cNvSpPr>
            <a:spLocks noGrp="1"/>
          </p:cNvSpPr>
          <p:nvPr>
            <p:ph type="pic" sz="quarter" idx="18" hasCustomPrompt="1"/>
          </p:nvPr>
        </p:nvSpPr>
        <p:spPr bwMode="gray">
          <a:xfrm>
            <a:off x="6351252" y="1620000"/>
            <a:ext cx="2415600" cy="1728000"/>
          </a:xfrm>
          <a:noFill/>
        </p:spPr>
        <p:txBody>
          <a:bodyPr vert="horz" lIns="0" tIns="180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 or pictogram</a:t>
            </a:r>
            <a:endParaRPr lang="de-DE" dirty="0"/>
          </a:p>
        </p:txBody>
      </p:sp>
      <p:sp>
        <p:nvSpPr>
          <p:cNvPr id="2"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680594478"/>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1" userDrawn="1">
          <p15:clr>
            <a:srgbClr val="FBAE40"/>
          </p15:clr>
        </p15:guide>
        <p15:guide id="5" orient="horz" pos="2110" userDrawn="1">
          <p15:clr>
            <a:srgbClr val="FBAE40"/>
          </p15:clr>
        </p15:guide>
        <p15:guide id="6" orient="horz" pos="2442" userDrawn="1">
          <p15:clr>
            <a:srgbClr val="FBAE40"/>
          </p15:clr>
        </p15:guide>
        <p15:guide id="7" orient="horz" pos="3990" userDrawn="1">
          <p15:clr>
            <a:srgbClr val="FBAE40"/>
          </p15:clr>
        </p15:guide>
        <p15:guide id="8" pos="1840" userDrawn="1">
          <p15:clr>
            <a:srgbClr val="FBAE40"/>
          </p15:clr>
        </p15:guide>
        <p15:guide id="9" pos="2159" userDrawn="1">
          <p15:clr>
            <a:srgbClr val="FBAE40"/>
          </p15:clr>
        </p15:guide>
        <p15:guide id="10" pos="3683" userDrawn="1">
          <p15:clr>
            <a:srgbClr val="FBAE40"/>
          </p15:clr>
        </p15:guide>
        <p15:guide id="11" pos="4000" userDrawn="1">
          <p15:clr>
            <a:srgbClr val="FBAE40"/>
          </p15:clr>
        </p15:guide>
        <p15:guide id="12" pos="5525" userDrawn="1">
          <p15:clr>
            <a:srgbClr val="FBAE40"/>
          </p15:clr>
        </p15:guide>
        <p15:guide id="13" pos="5842" userDrawn="1">
          <p15:clr>
            <a:srgbClr val="FBAE40"/>
          </p15:clr>
        </p15:guide>
        <p15:guide id="14" pos="7364" userDrawn="1">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Quote">
    <p:bg>
      <p:bgPr>
        <a:solidFill>
          <a:schemeClr val="bg1"/>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932785900"/>
      </p:ext>
    </p:extLst>
  </p:cSld>
  <p:clrMapOvr>
    <a:masterClrMapping/>
  </p:clrMapOvr>
  <p:extLst>
    <p:ext uri="{DCECCB84-F9BA-43D5-87BE-67443E8EF086}">
      <p15:sldGuideLst xmlns:p15="http://schemas.microsoft.com/office/powerpoint/2012/main">
        <p15:guide id="1" pos="317" userDrawn="1">
          <p15:clr>
            <a:srgbClr val="FBAE40"/>
          </p15:clr>
        </p15:guide>
        <p15:guide id="4" orient="horz" pos="1133" userDrawn="1">
          <p15:clr>
            <a:srgbClr val="FBAE40"/>
          </p15:clr>
        </p15:guide>
        <p15:guide id="5" orient="horz" pos="3204" userDrawn="1">
          <p15:clr>
            <a:srgbClr val="FBAE40"/>
          </p15:clr>
        </p15:guide>
        <p15:guide id="6" pos="7363" userDrawn="1">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Quote - blue">
    <p:bg>
      <p:bgPr>
        <a:solidFill>
          <a:srgbClr val="00195A"/>
        </a:solidFill>
        <a:effectLst/>
      </p:bgPr>
    </p:bg>
    <p:spTree>
      <p:nvGrpSpPr>
        <p:cNvPr id="1" name=""/>
        <p:cNvGrpSpPr/>
        <p:nvPr/>
      </p:nvGrpSpPr>
      <p:grpSpPr>
        <a:xfrm>
          <a:off x="0" y="0"/>
          <a:ext cx="0" cy="0"/>
          <a:chOff x="0" y="0"/>
          <a:chExt cx="0" cy="0"/>
        </a:xfrm>
      </p:grpSpPr>
      <p:sp>
        <p:nvSpPr>
          <p:cNvPr id="5" name="Quote placeholder"/>
          <p:cNvSpPr>
            <a:spLocks noGrp="1"/>
          </p:cNvSpPr>
          <p:nvPr>
            <p:ph type="body" sz="quarter" idx="10" hasCustomPrompt="1"/>
          </p:nvPr>
        </p:nvSpPr>
        <p:spPr>
          <a:xfrm>
            <a:off x="504000" y="1800000"/>
            <a:ext cx="11185200" cy="3285032"/>
          </a:xfrm>
        </p:spPr>
        <p:txBody>
          <a:bodyPr/>
          <a:lstStyle>
            <a:lvl1pPr marL="395921" indent="-395921">
              <a:lnSpc>
                <a:spcPct val="90000"/>
              </a:lnSpc>
              <a:spcBef>
                <a:spcPts val="600"/>
              </a:spcBef>
              <a:defRPr sz="5999" b="1"/>
            </a:lvl1pPr>
            <a:lvl2pPr marL="395921" indent="0">
              <a:buNone/>
              <a:defRPr sz="1600"/>
            </a:lvl2pPr>
          </a:lstStyle>
          <a:p>
            <a:pPr lvl="0"/>
            <a:r>
              <a:rPr lang="en-US" noProof="0" dirty="0"/>
              <a:t>“Quote goes here </a:t>
            </a:r>
            <a:br>
              <a:rPr lang="en-US" noProof="0" dirty="0"/>
            </a:br>
            <a:r>
              <a:rPr lang="en-US" noProof="0" dirty="0"/>
              <a:t>and here.”</a:t>
            </a:r>
          </a:p>
          <a:p>
            <a:pPr lvl="1"/>
            <a:r>
              <a:rPr lang="en-US" noProof="0" dirty="0"/>
              <a:t>Source</a:t>
            </a:r>
          </a:p>
        </p:txBody>
      </p:sp>
    </p:spTree>
    <p:extLst>
      <p:ext uri="{BB962C8B-B14F-4D97-AF65-F5344CB8AC3E}">
        <p14:creationId xmlns:p14="http://schemas.microsoft.com/office/powerpoint/2010/main" val="3647991447"/>
      </p:ext>
    </p:extLst>
  </p:cSld>
  <p:clrMapOvr>
    <a:masterClrMapping/>
  </p:clrMapOvr>
  <p:extLst>
    <p:ext uri="{DCECCB84-F9BA-43D5-87BE-67443E8EF086}">
      <p15:sldGuideLst xmlns:p15="http://schemas.microsoft.com/office/powerpoint/2012/main">
        <p15:guide id="1" pos="317">
          <p15:clr>
            <a:srgbClr val="FBAE40"/>
          </p15:clr>
        </p15:guide>
        <p15:guide id="4" orient="horz" pos="1133">
          <p15:clr>
            <a:srgbClr val="FBAE40"/>
          </p15:clr>
        </p15:guide>
        <p15:guide id="5" orient="horz" pos="3204">
          <p15:clr>
            <a:srgbClr val="FBAE40"/>
          </p15:clr>
        </p15:guide>
        <p15:guide id="6" pos="7363">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and Text with Image 1/3">
    <p:spTree>
      <p:nvGrpSpPr>
        <p:cNvPr id="1" name=""/>
        <p:cNvGrpSpPr/>
        <p:nvPr/>
      </p:nvGrpSpPr>
      <p:grpSpPr>
        <a:xfrm>
          <a:off x="0" y="0"/>
          <a:ext cx="0" cy="0"/>
          <a:chOff x="0" y="0"/>
          <a:chExt cx="0" cy="0"/>
        </a:xfrm>
      </p:grpSpPr>
      <p:sp>
        <p:nvSpPr>
          <p:cNvPr id="5" name="Picture Placeholder 1/3 right"/>
          <p:cNvSpPr>
            <a:spLocks noGrp="1"/>
          </p:cNvSpPr>
          <p:nvPr>
            <p:ph type="pic" sz="quarter" idx="10" hasCustomPrompt="1"/>
          </p:nvPr>
        </p:nvSpPr>
        <p:spPr bwMode="gray">
          <a:xfrm>
            <a:off x="8127175" y="0"/>
            <a:ext cx="4068000"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p:cNvSpPr>
            <a:spLocks noGrp="1"/>
          </p:cNvSpPr>
          <p:nvPr>
            <p:ph type="body" sz="quarter" idx="11" hasCustomPrompt="1"/>
          </p:nvPr>
        </p:nvSpPr>
        <p:spPr bwMode="black">
          <a:xfrm>
            <a:off x="503999" y="1620000"/>
            <a:ext cx="709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3" name="Title"/>
          <p:cNvSpPr>
            <a:spLocks noGrp="1"/>
          </p:cNvSpPr>
          <p:nvPr>
            <p:ph type="title" hasCustomPrompt="1"/>
          </p:nvPr>
        </p:nvSpPr>
        <p:spPr>
          <a:xfrm>
            <a:off x="504001" y="504000"/>
            <a:ext cx="709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3425020262"/>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991" userDrawn="1">
          <p15:clr>
            <a:srgbClr val="FBAE40"/>
          </p15:clr>
        </p15:guide>
        <p15:guide id="3" pos="4786" userDrawn="1">
          <p15:clr>
            <a:srgbClr val="FBAE40"/>
          </p15:clr>
        </p15:guide>
        <p15:guide id="4" pos="5119" userDrawn="1">
          <p15:clr>
            <a:srgbClr val="FBAE40"/>
          </p15:clr>
        </p15:guide>
        <p15:guide id="5" orient="horz" pos="317" userDrawn="1">
          <p15:clr>
            <a:srgbClr val="FBAE40"/>
          </p15:clr>
        </p15:guide>
        <p15:guide id="6" orient="horz" pos="551" userDrawn="1">
          <p15:clr>
            <a:srgbClr val="FBAE40"/>
          </p15:clr>
        </p15:guide>
        <p15:guide id="7" orient="horz" pos="1020" userDrawn="1">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Text with Image 1/2">
    <p:spTree>
      <p:nvGrpSpPr>
        <p:cNvPr id="1" name=""/>
        <p:cNvGrpSpPr/>
        <p:nvPr/>
      </p:nvGrpSpPr>
      <p:grpSpPr>
        <a:xfrm>
          <a:off x="0" y="0"/>
          <a:ext cx="0" cy="0"/>
          <a:chOff x="0" y="0"/>
          <a:chExt cx="0" cy="0"/>
        </a:xfrm>
      </p:grpSpPr>
      <p:sp>
        <p:nvSpPr>
          <p:cNvPr id="5" name="Picture Placeholder 1/2 right"/>
          <p:cNvSpPr>
            <a:spLocks noGrp="1"/>
          </p:cNvSpPr>
          <p:nvPr>
            <p:ph type="pic" sz="quarter" idx="10" hasCustomPrompt="1"/>
          </p:nvPr>
        </p:nvSpPr>
        <p:spPr bwMode="gray">
          <a:xfrm>
            <a:off x="6097588" y="0"/>
            <a:ext cx="6097587"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
        <p:nvSpPr>
          <p:cNvPr id="7" name="Text Placeholder 1/2"/>
          <p:cNvSpPr>
            <a:spLocks noGrp="1"/>
          </p:cNvSpPr>
          <p:nvPr>
            <p:ph type="body" sz="quarter" idx="11" hasCustomPrompt="1"/>
          </p:nvPr>
        </p:nvSpPr>
        <p:spPr bwMode="black">
          <a:xfrm>
            <a:off x="503999" y="1620000"/>
            <a:ext cx="5112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endParaRPr lang="de-DE" dirty="0"/>
          </a:p>
        </p:txBody>
      </p:sp>
      <p:sp>
        <p:nvSpPr>
          <p:cNvPr id="2" name="Title"/>
          <p:cNvSpPr>
            <a:spLocks noGrp="1"/>
          </p:cNvSpPr>
          <p:nvPr>
            <p:ph type="title" hasCustomPrompt="1"/>
          </p:nvPr>
        </p:nvSpPr>
        <p:spPr>
          <a:xfrm>
            <a:off x="504001" y="504000"/>
            <a:ext cx="5112000"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552787710"/>
      </p:ext>
    </p:extLst>
  </p:cSld>
  <p:clrMapOvr>
    <a:masterClrMapping/>
  </p:clrMapOvr>
  <p:extLst>
    <p:ext uri="{DCECCB84-F9BA-43D5-87BE-67443E8EF086}">
      <p15:sldGuideLst xmlns:p15="http://schemas.microsoft.com/office/powerpoint/2012/main">
        <p15:guide id="1" pos="3841"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3538" userDrawn="1">
          <p15:clr>
            <a:srgbClr val="FBAE40"/>
          </p15:clr>
        </p15:guide>
        <p15:guide id="7" pos="317" userDrawn="1">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preserve="1" userDrawn="1">
  <p:cSld name="Cover without Image">
    <p:spTree>
      <p:nvGrpSpPr>
        <p:cNvPr id="1" name=""/>
        <p:cNvGrpSpPr/>
        <p:nvPr/>
      </p:nvGrpSpPr>
      <p:grpSpPr>
        <a:xfrm>
          <a:off x="0" y="0"/>
          <a:ext cx="0" cy="0"/>
          <a:chOff x="0" y="0"/>
          <a:chExt cx="0" cy="0"/>
        </a:xfrm>
      </p:grpSpPr>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7999" y="4268503"/>
            <a:ext cx="1162800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4" name="Title 3"/>
          <p:cNvSpPr>
            <a:spLocks noGrp="1"/>
          </p:cNvSpPr>
          <p:nvPr>
            <p:ph type="title" hasCustomPrompt="1"/>
          </p:nvPr>
        </p:nvSpPr>
        <p:spPr>
          <a:xfrm>
            <a:off x="288000" y="2706317"/>
            <a:ext cx="11628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pic>
        <p:nvPicPr>
          <p:cNvPr id="11" name="SAP Logo" descr="SAP Logo" title="SAP Logo">
            <a:extLst>
              <a:ext uri="{FF2B5EF4-FFF2-40B4-BE49-F238E27FC236}">
                <a16:creationId xmlns:a16="http://schemas.microsoft.com/office/drawing/2014/main" id="{6F2859FE-B410-4A33-8F65-BF8D846379ED}"/>
              </a:ext>
            </a:extLst>
          </p:cNvPr>
          <p:cNvPicPr>
            <a:picLocks noChangeAspect="1"/>
          </p:cNvPicPr>
          <p:nvPr userDrawn="1"/>
        </p:nvPicPr>
        <p:blipFill>
          <a:blip r:embed="rId2"/>
          <a:stretch>
            <a:fillRect/>
          </a:stretch>
        </p:blipFill>
        <p:spPr>
          <a:xfrm>
            <a:off x="9950552" y="6217668"/>
            <a:ext cx="1963636" cy="360000"/>
          </a:xfrm>
          <a:prstGeom prst="rect">
            <a:avLst/>
          </a:prstGeom>
        </p:spPr>
      </p:pic>
    </p:spTree>
    <p:extLst>
      <p:ext uri="{BB962C8B-B14F-4D97-AF65-F5344CB8AC3E}">
        <p14:creationId xmlns:p14="http://schemas.microsoft.com/office/powerpoint/2010/main" val="1982410628"/>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orient="horz" pos="2688" userDrawn="1">
          <p15:clr>
            <a:srgbClr val="FBAE40"/>
          </p15:clr>
        </p15:guide>
        <p15:guide id="4" orient="horz" pos="2334" userDrawn="1">
          <p15:clr>
            <a:srgbClr val="FBAE40"/>
          </p15:clr>
        </p15:guide>
        <p15:guide id="5" orient="horz" pos="2960" userDrawn="1">
          <p15:clr>
            <a:srgbClr val="FBAE40"/>
          </p15:clr>
        </p15:guide>
        <p15:guide id="6" pos="7506" userDrawn="1">
          <p15:clr>
            <a:srgbClr val="FBAE40"/>
          </p15:clr>
        </p15:guide>
        <p15:guide id="7" orient="horz" pos="4142" userDrawn="1">
          <p15:clr>
            <a:srgbClr val="FBAE40"/>
          </p15:clr>
        </p15:guide>
      </p15:sldGuideLst>
    </p:ext>
  </p:extLst>
</p:sldLayout>
</file>

<file path=ppt/slideLayouts/slideLayout20.xml><?xml version="1.0" encoding="utf-8"?>
<p:sldLayout xmlns:a="http://schemas.openxmlformats.org/drawingml/2006/main" xmlns:r="http://schemas.openxmlformats.org/officeDocument/2006/relationships" xmlns:p="http://schemas.openxmlformats.org/presentationml/2006/main" showMasterSp="0" preserve="1" userDrawn="1">
  <p:cSld name="Full Bleed Image ">
    <p:spTree>
      <p:nvGrpSpPr>
        <p:cNvPr id="1" name=""/>
        <p:cNvGrpSpPr/>
        <p:nvPr/>
      </p:nvGrpSpPr>
      <p:grpSpPr>
        <a:xfrm>
          <a:off x="0" y="0"/>
          <a:ext cx="0" cy="0"/>
          <a:chOff x="0" y="0"/>
          <a:chExt cx="0" cy="0"/>
        </a:xfrm>
      </p:grpSpPr>
      <p:sp>
        <p:nvSpPr>
          <p:cNvPr id="5" name="Picture Placeholder full image"/>
          <p:cNvSpPr>
            <a:spLocks noGrp="1"/>
          </p:cNvSpPr>
          <p:nvPr>
            <p:ph type="pic" sz="quarter" idx="10" hasCustomPrompt="1"/>
          </p:nvPr>
        </p:nvSpPr>
        <p:spPr bwMode="gray">
          <a:xfrm>
            <a:off x="1" y="0"/>
            <a:ext cx="12195175" cy="6858000"/>
          </a:xfrm>
          <a:noFill/>
        </p:spPr>
        <p:txBody>
          <a:bodyPr vert="horz" lIns="0" tIns="2448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image</a:t>
            </a:r>
            <a:endParaRPr lang="de-DE" dirty="0"/>
          </a:p>
        </p:txBody>
      </p:sp>
    </p:spTree>
    <p:extLst>
      <p:ext uri="{BB962C8B-B14F-4D97-AF65-F5344CB8AC3E}">
        <p14:creationId xmlns:p14="http://schemas.microsoft.com/office/powerpoint/2010/main" val="413979114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ext and Screenshot">
    <p:spTree>
      <p:nvGrpSpPr>
        <p:cNvPr id="1" name=""/>
        <p:cNvGrpSpPr/>
        <p:nvPr/>
      </p:nvGrpSpPr>
      <p:grpSpPr>
        <a:xfrm>
          <a:off x="0" y="0"/>
          <a:ext cx="0" cy="0"/>
          <a:chOff x="0" y="0"/>
          <a:chExt cx="0" cy="0"/>
        </a:xfrm>
      </p:grpSpPr>
      <p:sp>
        <p:nvSpPr>
          <p:cNvPr id="5" name="Picture Placeholder"/>
          <p:cNvSpPr>
            <a:spLocks noGrp="1"/>
          </p:cNvSpPr>
          <p:nvPr>
            <p:ph type="pic" sz="quarter" idx="13" hasCustomPrompt="1"/>
          </p:nvPr>
        </p:nvSpPr>
        <p:spPr bwMode="gray">
          <a:xfrm>
            <a:off x="6362477" y="1620000"/>
            <a:ext cx="5328000" cy="4716000"/>
          </a:xfrm>
          <a:noFill/>
        </p:spPr>
        <p:txBody>
          <a:bodyPr vert="horz" lIns="0" tIns="1512000" rIns="0" bIns="0" rtlCol="0" anchor="t" anchorCtr="0">
            <a:noAutofit/>
          </a:bodyPr>
          <a:lstStyle>
            <a:lvl1pPr marL="0" indent="0" algn="ctr" defTabSz="1088558" rtl="0" eaLnBrk="1" latinLnBrk="0" hangingPunct="1">
              <a:spcBef>
                <a:spcPts val="1929"/>
              </a:spcBef>
              <a:buClr>
                <a:schemeClr val="accent1"/>
              </a:buClr>
              <a:buSzPct val="80000"/>
              <a:buFontTx/>
              <a:buNone/>
              <a:defRPr lang="de-DE" sz="1600" b="0" kern="1200" dirty="0">
                <a:solidFill>
                  <a:schemeClr val="tx1"/>
                </a:solidFill>
                <a:latin typeface="+mn-lt"/>
                <a:ea typeface="+mn-ea"/>
                <a:cs typeface="+mn-cs"/>
              </a:defRPr>
            </a:lvl1pPr>
          </a:lstStyle>
          <a:p>
            <a:r>
              <a:rPr lang="en-US" dirty="0"/>
              <a:t>Click icon to add screenshot</a:t>
            </a:r>
            <a:endParaRPr lang="de-DE" dirty="0"/>
          </a:p>
        </p:txBody>
      </p:sp>
      <p:sp>
        <p:nvSpPr>
          <p:cNvPr id="4" name="Text Placeholder"/>
          <p:cNvSpPr>
            <a:spLocks noGrp="1"/>
          </p:cNvSpPr>
          <p:nvPr>
            <p:ph type="body" sz="quarter" idx="10" hasCustomPrompt="1"/>
          </p:nvPr>
        </p:nvSpPr>
        <p:spPr>
          <a:xfrm>
            <a:off x="504000" y="1620000"/>
            <a:ext cx="5328000"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2872272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3674" userDrawn="1">
          <p15:clr>
            <a:srgbClr val="FBAE40"/>
          </p15:clr>
        </p15:guide>
        <p15:guide id="4" pos="4008" userDrawn="1">
          <p15:clr>
            <a:srgbClr val="FBAE40"/>
          </p15:clr>
        </p15:guide>
        <p15:guide id="5" pos="7364" userDrawn="1">
          <p15:clr>
            <a:srgbClr val="FBAE40"/>
          </p15:clr>
        </p15:guide>
        <p15:guide id="6" orient="horz" pos="317" userDrawn="1">
          <p15:clr>
            <a:srgbClr val="FBAE40"/>
          </p15:clr>
        </p15:guide>
        <p15:guide id="7" orient="horz" pos="551" userDrawn="1">
          <p15:clr>
            <a:srgbClr val="FBAE40"/>
          </p15:clr>
        </p15:guide>
        <p15:guide id="8" orient="horz" pos="3991" userDrawn="1">
          <p15:clr>
            <a:srgbClr val="FBAE4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7" name="Content Placeholder"/>
          <p:cNvSpPr>
            <a:spLocks noGrp="1"/>
          </p:cNvSpPr>
          <p:nvPr>
            <p:ph idx="1" hasCustomPrompt="1"/>
          </p:nvPr>
        </p:nvSpPr>
        <p:spPr bwMode="gray">
          <a:xfrm>
            <a:off x="504000" y="1620000"/>
            <a:ext cx="11185200" cy="4716000"/>
          </a:xfrm>
          <a:noFill/>
        </p:spPr>
        <p:txBody>
          <a:bodyPr tIns="1368000"/>
          <a:lstStyle>
            <a:lvl1pPr algn="ctr">
              <a:defRPr sz="1400" b="0"/>
            </a:lvl1pPr>
          </a:lstStyle>
          <a:p>
            <a:pPr lvl="0"/>
            <a:r>
              <a:rPr lang="en-US" dirty="0"/>
              <a:t>Click to add content</a:t>
            </a:r>
          </a:p>
        </p:txBody>
      </p:sp>
      <p:sp>
        <p:nvSpPr>
          <p:cNvPr id="2"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4186098743"/>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orient="horz" pos="551" userDrawn="1">
          <p15:clr>
            <a:srgbClr val="FBAE40"/>
          </p15:clr>
        </p15:guide>
        <p15:guide id="4" orient="horz" pos="1020" userDrawn="1">
          <p15:clr>
            <a:srgbClr val="FBAE40"/>
          </p15:clr>
        </p15:guide>
        <p15:guide id="5" orient="horz" pos="3991" userDrawn="1">
          <p15:clr>
            <a:srgbClr val="FBAE40"/>
          </p15:clr>
        </p15:guide>
        <p15:guide id="6" pos="7364" userDrawn="1">
          <p15:clr>
            <a:srgbClr val="FBAE4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43421819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showMasterSp="0" preserve="1">
  <p:cSld name="Thank You and Contact Information">
    <p:spTree>
      <p:nvGrpSpPr>
        <p:cNvPr id="1" name=""/>
        <p:cNvGrpSpPr/>
        <p:nvPr/>
      </p:nvGrpSpPr>
      <p:grpSpPr>
        <a:xfrm>
          <a:off x="0" y="0"/>
          <a:ext cx="0" cy="0"/>
          <a:chOff x="0" y="0"/>
          <a:chExt cx="0" cy="0"/>
        </a:xfrm>
      </p:grpSpPr>
      <p:pic>
        <p:nvPicPr>
          <p:cNvPr id="6"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93" name="Contact information"/>
          <p:cNvSpPr>
            <a:spLocks noGrp="1"/>
          </p:cNvSpPr>
          <p:nvPr>
            <p:ph type="body" sz="quarter" idx="10" hasCustomPrompt="1"/>
          </p:nvPr>
        </p:nvSpPr>
        <p:spPr>
          <a:xfrm>
            <a:off x="504000" y="2905487"/>
            <a:ext cx="5593588" cy="2501010"/>
          </a:xfrm>
        </p:spPr>
        <p:txBody>
          <a:bodyPr anchor="t" anchorCtr="0">
            <a:noAutofit/>
          </a:bodyPr>
          <a:lstStyle>
            <a:lvl1pPr>
              <a:spcBef>
                <a:spcPts val="0"/>
              </a:spcBef>
              <a:spcAft>
                <a:spcPts val="1200"/>
              </a:spcAft>
              <a:defRPr sz="1600" b="0"/>
            </a:lvl1pPr>
            <a:lvl2pPr marL="0" indent="0">
              <a:spcBef>
                <a:spcPts val="0"/>
              </a:spcBef>
              <a:buNone/>
              <a:defRPr sz="1600" b="0"/>
            </a:lvl2pPr>
          </a:lstStyle>
          <a:p>
            <a:r>
              <a:rPr lang="en-US" dirty="0"/>
              <a:t>Contact information:</a:t>
            </a:r>
          </a:p>
          <a:p>
            <a:pPr lvl="1"/>
            <a:r>
              <a:rPr lang="en-US" dirty="0"/>
              <a:t>F name L name</a:t>
            </a:r>
          </a:p>
          <a:p>
            <a:pPr lvl="1"/>
            <a:r>
              <a:rPr lang="en-US" dirty="0"/>
              <a:t>Title</a:t>
            </a:r>
          </a:p>
          <a:p>
            <a:pPr lvl="1"/>
            <a:r>
              <a:rPr lang="en-US" dirty="0"/>
              <a:t>Address</a:t>
            </a:r>
          </a:p>
          <a:p>
            <a:pPr lvl="1"/>
            <a:r>
              <a:rPr lang="en-US" dirty="0"/>
              <a:t>Phone number</a:t>
            </a:r>
          </a:p>
        </p:txBody>
      </p:sp>
      <p:sp>
        <p:nvSpPr>
          <p:cNvPr id="2" name="Thank you"/>
          <p:cNvSpPr>
            <a:spLocks noGrp="1"/>
          </p:cNvSpPr>
          <p:nvPr>
            <p:ph type="ctrTitle" hasCustomPrompt="1"/>
          </p:nvPr>
        </p:nvSpPr>
        <p:spPr bwMode="gray">
          <a:xfrm>
            <a:off x="504000" y="1467009"/>
            <a:ext cx="5593588" cy="923116"/>
          </a:xfrm>
        </p:spPr>
        <p:txBody>
          <a:bodyPr anchor="t" anchorCtr="0">
            <a:noAutofit/>
          </a:bodyPr>
          <a:lstStyle>
            <a:lvl1pPr>
              <a:defRPr sz="5500">
                <a:solidFill>
                  <a:schemeClr val="accent1"/>
                </a:solidFill>
                <a:latin typeface="+mj-lt"/>
              </a:defRPr>
            </a:lvl1pPr>
          </a:lstStyle>
          <a:p>
            <a:r>
              <a:rPr lang="en-US" dirty="0"/>
              <a:t>Thank you.</a:t>
            </a:r>
            <a:endParaRPr lang="de-DE" dirty="0"/>
          </a:p>
        </p:txBody>
      </p:sp>
    </p:spTree>
    <p:extLst>
      <p:ext uri="{BB962C8B-B14F-4D97-AF65-F5344CB8AC3E}">
        <p14:creationId xmlns:p14="http://schemas.microsoft.com/office/powerpoint/2010/main" val="781090314"/>
      </p:ext>
    </p:extLst>
  </p:cSld>
  <p:clrMapOvr>
    <a:masterClrMapping/>
  </p:clrMapOvr>
  <p:hf sldNum="0" hdr="0" ftr="0" dt="0"/>
  <p:extLst>
    <p:ext uri="{DCECCB84-F9BA-43D5-87BE-67443E8EF086}">
      <p15:sldGuideLst xmlns:p15="http://schemas.microsoft.com/office/powerpoint/2012/main">
        <p15:guide id="1" pos="7364" userDrawn="1">
          <p15:clr>
            <a:srgbClr val="FBAE40"/>
          </p15:clr>
        </p15:guide>
        <p15:guide id="2" orient="horz" pos="924" userDrawn="1">
          <p15:clr>
            <a:srgbClr val="FBAE40"/>
          </p15:clr>
        </p15:guide>
        <p15:guide id="4" orient="horz" pos="1830" userDrawn="1">
          <p15:clr>
            <a:srgbClr val="FBAE40"/>
          </p15:clr>
        </p15:guide>
        <p15:guide id="5" orient="horz" pos="4000" userDrawn="1">
          <p15:clr>
            <a:srgbClr val="FBAE40"/>
          </p15:clr>
        </p15:guide>
        <p15:guide id="6" pos="317" userDrawn="1">
          <p15:clr>
            <a:srgbClr val="FBAE40"/>
          </p15:clr>
        </p15:guide>
        <p15:guide id="8" pos="3841" userDrawn="1">
          <p15:clr>
            <a:srgbClr val="FBAE40"/>
          </p15:clr>
        </p15:guide>
        <p15:guide id="9" orient="horz" pos="318" userDrawn="1">
          <p15:clr>
            <a:srgbClr val="FBAE4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preserve="1" userDrawn="1">
  <p:cSld name="Copyright">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30" name="Copyright information English"/>
          <p:cNvSpPr txBox="1"/>
          <p:nvPr userDrawn="1"/>
        </p:nvSpPr>
        <p:spPr bwMode="black">
          <a:xfrm>
            <a:off x="503998" y="2645292"/>
            <a:ext cx="5872310"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or an SAP affiliate company. All rights reserved.</a:t>
            </a:r>
            <a:endParaRPr lang="de-DE" sz="800" kern="0" dirty="0">
              <a:ea typeface="Arial Unicode MS" pitchFamily="34" charset="-128"/>
              <a:cs typeface="Arial Unicode MS" pitchFamily="34" charset="-128"/>
            </a:endParaRPr>
          </a:p>
          <a:p>
            <a:pPr>
              <a:spcBef>
                <a:spcPts val="600"/>
              </a:spcBef>
            </a:pPr>
            <a:r>
              <a:rPr lang="en-US" sz="800" kern="1200" dirty="0">
                <a:solidFill>
                  <a:schemeClr val="tx1"/>
                </a:solidFill>
                <a:latin typeface="Arial"/>
                <a:ea typeface="Arial Unicode MS" panose="020B0604020202020204" pitchFamily="34" charset="-128"/>
                <a:cs typeface="+mn-cs"/>
              </a:rPr>
              <a:t>No part of this publication may be reproduced or transmitted in any form or for any purpose without the express permission of SAP SE or an SAP affiliate company.</a:t>
            </a:r>
          </a:p>
          <a:p>
            <a:pPr>
              <a:spcBef>
                <a:spcPts val="600"/>
              </a:spcBef>
            </a:pPr>
            <a:r>
              <a:rPr lang="en-US" sz="800" kern="1200" dirty="0">
                <a:solidFill>
                  <a:schemeClr val="tx1"/>
                </a:solidFill>
                <a:latin typeface="Arial"/>
                <a:ea typeface="Arial Unicode MS" panose="020B0604020202020204" pitchFamily="34" charset="-128"/>
                <a:cs typeface="+mn-cs"/>
              </a:rPr>
              <a:t>The information contained herein may be changed without prior notice. Some software products marketed by SAP SE and its distributors contain proprietary software components of other software vendors. National product specifications may vary.</a:t>
            </a:r>
          </a:p>
          <a:p>
            <a:pPr>
              <a:spcBef>
                <a:spcPts val="600"/>
              </a:spcBef>
            </a:pPr>
            <a:r>
              <a:rPr lang="en-US" sz="800" kern="1200" dirty="0">
                <a:solidFill>
                  <a:schemeClr val="tx1"/>
                </a:solidFill>
                <a:latin typeface="Arial"/>
                <a:ea typeface="Arial Unicode MS" panose="020B0604020202020204" pitchFamily="34" charset="-128"/>
                <a:cs typeface="+mn-cs"/>
              </a:rPr>
              <a:t>These materials are provided by SAP SE or an SAP affiliate company for informational purposes only, without representation or warranty of any kind, and SAP or its affiliated companies shall not be liable for errors or omissions with respect to the materials. The only warranties for SAP or SAP affiliate company products and services are those that are set forth in the express warranty statements accompanying such products and services, if any. Nothing herein should be construed as constituting an additional warranty. </a:t>
            </a:r>
          </a:p>
          <a:p>
            <a:pPr>
              <a:spcBef>
                <a:spcPts val="600"/>
              </a:spcBef>
            </a:pPr>
            <a:r>
              <a:rPr lang="en-US" sz="800" kern="1200" dirty="0">
                <a:solidFill>
                  <a:schemeClr val="tx1"/>
                </a:solidFill>
                <a:latin typeface="Arial"/>
                <a:ea typeface="Arial Unicode MS" panose="020B0604020202020204" pitchFamily="34" charset="-128"/>
                <a:cs typeface="+mn-cs"/>
              </a:rPr>
              <a:t>In particular, SAP SE or its affiliated companies have no obligation to pursue any course of business outlined in this document or any related presentation, or to develop or release any functionality mentioned therein. This document, or any related presentation, and SAP SE’s or its affiliated companies’ strategy and possible future developments, products, and/or platforms, directions, and functionality are all subject to change and may be changed by SAP SE or its affiliated companies at any time for any reason without notice. The information in this document is not a commitment, promise, or legal obligation to deliver any material, code, or functionality. All forward-looking statements are subject to various</a:t>
            </a:r>
            <a:r>
              <a:rPr lang="en-US" sz="800" kern="1200" baseline="0" dirty="0">
                <a:solidFill>
                  <a:schemeClr val="tx1"/>
                </a:solidFill>
                <a:latin typeface="Arial"/>
                <a:ea typeface="Arial Unicode MS" panose="020B0604020202020204" pitchFamily="34" charset="-128"/>
                <a:cs typeface="+mn-cs"/>
              </a:rPr>
              <a:t> </a:t>
            </a:r>
            <a:r>
              <a:rPr lang="en-US" sz="800" kern="1200" dirty="0">
                <a:solidFill>
                  <a:schemeClr val="tx1"/>
                </a:solidFill>
                <a:latin typeface="Arial"/>
                <a:ea typeface="Arial Unicode MS" panose="020B0604020202020204" pitchFamily="34" charset="-128"/>
                <a:cs typeface="+mn-cs"/>
              </a:rPr>
              <a:t>risks and uncertainties that could cause actual results to differ materially from expectations. Readers are cautioned not to place undue reliance on these forward-looking statements, and they should not be relied upon in making purchasing decisions.</a:t>
            </a:r>
          </a:p>
          <a:p>
            <a:pPr>
              <a:spcBef>
                <a:spcPts val="600"/>
              </a:spcBef>
            </a:pPr>
            <a:r>
              <a:rPr lang="en-US" sz="800" kern="1200" dirty="0">
                <a:solidFill>
                  <a:schemeClr val="tx1"/>
                </a:solidFill>
                <a:latin typeface="Arial"/>
                <a:ea typeface="Arial Unicode MS" panose="020B0604020202020204" pitchFamily="34" charset="-128"/>
                <a:cs typeface="+mn-cs"/>
              </a:rPr>
              <a:t>SAP and other SAP products and services mentioned herein as well as their respective logos are trademarks or registered trademarks of SAP SE (or an SAP affiliate company) in Germany and other countries. All other product and service names mentioned are the trademarks of their respective companies. </a:t>
            </a:r>
          </a:p>
          <a:p>
            <a:pPr>
              <a:spcBef>
                <a:spcPts val="600"/>
              </a:spcBef>
            </a:pPr>
            <a:r>
              <a:rPr lang="en-US" sz="800" kern="1200" dirty="0">
                <a:solidFill>
                  <a:schemeClr val="tx1"/>
                </a:solidFill>
                <a:latin typeface="Arial"/>
                <a:ea typeface="Arial Unicode MS" panose="020B0604020202020204" pitchFamily="34" charset="-128"/>
                <a:cs typeface="+mn-cs"/>
              </a:rPr>
              <a:t>See </a:t>
            </a:r>
            <a:r>
              <a:rPr lang="en-US" sz="800" kern="1200" dirty="0">
                <a:solidFill>
                  <a:schemeClr val="tx1"/>
                </a:solidFill>
                <a:latin typeface="Arial"/>
                <a:ea typeface="Arial Unicode MS" panose="020B0604020202020204" pitchFamily="34" charset="-128"/>
                <a:cs typeface="+mn-cs"/>
                <a:hlinkClick r:id="rId3"/>
              </a:rPr>
              <a:t>www.sap.com/copyright</a:t>
            </a:r>
            <a:r>
              <a:rPr lang="en-US" sz="800" kern="1200" dirty="0">
                <a:solidFill>
                  <a:schemeClr val="tx1"/>
                </a:solidFill>
                <a:latin typeface="Arial"/>
                <a:ea typeface="Arial Unicode MS" panose="020B0604020202020204" pitchFamily="34" charset="-128"/>
                <a:cs typeface="+mn-cs"/>
              </a:rPr>
              <a:t> for additional trademark information and notices.</a:t>
            </a:r>
          </a:p>
        </p:txBody>
      </p:sp>
      <p:sp>
        <p:nvSpPr>
          <p:cNvPr id="31" name="www.sap.com - contact SAP link">
            <a:hlinkClick r:id="rId4" tooltip="www.sap.com/contactsap"/>
          </p:cNvPr>
          <p:cNvSpPr txBox="1"/>
          <p:nvPr userDrawn="1"/>
        </p:nvSpPr>
        <p:spPr bwMode="black">
          <a:xfrm>
            <a:off x="503238" y="2461398"/>
            <a:ext cx="221539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a:t>
            </a:r>
            <a:r>
              <a:rPr lang="en-US" sz="1100" b="1" kern="1200" dirty="0">
                <a:solidFill>
                  <a:schemeClr val="tx1"/>
                </a:solidFill>
                <a:latin typeface="Arial"/>
                <a:ea typeface="Arial Unicode MS" panose="020B0604020202020204" pitchFamily="34" charset="-128"/>
                <a:cs typeface="+mn-cs"/>
              </a:rPr>
              <a:t>/contactsap</a:t>
            </a:r>
          </a:p>
        </p:txBody>
      </p:sp>
      <p:pic>
        <p:nvPicPr>
          <p:cNvPr id="13"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4"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5"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6"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37" name="Follow all of SAP"/>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0" kern="1200" dirty="0">
                <a:solidFill>
                  <a:schemeClr val="tx1"/>
                </a:solidFill>
                <a:latin typeface="Arial"/>
                <a:ea typeface="Arial Unicode MS" panose="020B0604020202020204" pitchFamily="34" charset="-128"/>
                <a:cs typeface="+mn-cs"/>
              </a:rPr>
              <a:t>Follow us</a:t>
            </a:r>
          </a:p>
        </p:txBody>
      </p:sp>
    </p:spTree>
    <p:extLst>
      <p:ext uri="{BB962C8B-B14F-4D97-AF65-F5344CB8AC3E}">
        <p14:creationId xmlns:p14="http://schemas.microsoft.com/office/powerpoint/2010/main" val="451925193"/>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showMasterSp="0" preserve="1" userDrawn="1">
  <p:cSld name="Copyright German">
    <p:spTree>
      <p:nvGrpSpPr>
        <p:cNvPr id="1" name=""/>
        <p:cNvGrpSpPr/>
        <p:nvPr/>
      </p:nvGrpSpPr>
      <p:grpSpPr>
        <a:xfrm>
          <a:off x="0" y="0"/>
          <a:ext cx="0" cy="0"/>
          <a:chOff x="0" y="0"/>
          <a:chExt cx="0" cy="0"/>
        </a:xfrm>
      </p:grpSpPr>
      <p:pic>
        <p:nvPicPr>
          <p:cNvPr id="19" name="SAP Logo" descr="SAP Logo" title="SAP Logo"/>
          <p:cNvPicPr>
            <a:picLocks noChangeAspect="1"/>
          </p:cNvPicPr>
          <p:nvPr userDrawn="1"/>
        </p:nvPicPr>
        <p:blipFill>
          <a:blip r:embed="rId2"/>
          <a:stretch>
            <a:fillRect/>
          </a:stretch>
        </p:blipFill>
        <p:spPr>
          <a:xfrm>
            <a:off x="9727200" y="5994000"/>
            <a:ext cx="1963636" cy="360000"/>
          </a:xfrm>
          <a:prstGeom prst="rect">
            <a:avLst/>
          </a:prstGeom>
        </p:spPr>
      </p:pic>
      <p:sp>
        <p:nvSpPr>
          <p:cNvPr id="27" name="Copyright information-German"/>
          <p:cNvSpPr txBox="1"/>
          <p:nvPr userDrawn="1"/>
        </p:nvSpPr>
        <p:spPr bwMode="black">
          <a:xfrm>
            <a:off x="503238" y="2645292"/>
            <a:ext cx="6076808" cy="3708708"/>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800" b="0" noProof="0" dirty="0"/>
              <a:t>© 2020 SAP SE </a:t>
            </a:r>
            <a:r>
              <a:rPr lang="de-DE" sz="800" b="0" noProof="0" dirty="0"/>
              <a:t>oder ein SAP-Konzernunternehmen. Alle Rechte vorbehalten</a:t>
            </a:r>
            <a:r>
              <a:rPr lang="en-US" sz="800" b="0" noProof="0" dirty="0"/>
              <a:t>.</a:t>
            </a:r>
            <a:endParaRPr lang="de-DE" sz="800" kern="0" dirty="0">
              <a:ea typeface="Arial Unicode MS" pitchFamily="34" charset="-128"/>
              <a:cs typeface="Arial Unicode MS" pitchFamily="34" charset="-128"/>
            </a:endParaRPr>
          </a:p>
          <a:p>
            <a:pPr>
              <a:spcBef>
                <a:spcPts val="600"/>
              </a:spcBef>
            </a:pPr>
            <a:r>
              <a:rPr lang="de-DE" sz="800" kern="1200" noProof="0" dirty="0">
                <a:solidFill>
                  <a:schemeClr val="tx1"/>
                </a:solidFill>
                <a:effectLst/>
                <a:latin typeface="Arial"/>
                <a:ea typeface="+mn-ea"/>
                <a:cs typeface="+mn-cs"/>
              </a:rPr>
              <a:t>Weitergabe und Vervielfältigung dieser Publikation oder von Teilen daraus sind, zu welchem Zweck und in welcher Form auch immer, ohne die ausdrückliche schriftliche Genehmigung durch SAP SE oder ein SAP-Konzernunternehmen nicht gestattet.</a:t>
            </a:r>
          </a:p>
          <a:p>
            <a:pPr>
              <a:spcBef>
                <a:spcPts val="600"/>
              </a:spcBef>
            </a:pPr>
            <a:r>
              <a:rPr lang="de-DE" sz="800" kern="1200" noProof="0" dirty="0">
                <a:solidFill>
                  <a:schemeClr val="tx1"/>
                </a:solidFill>
                <a:effectLst/>
                <a:latin typeface="Arial"/>
                <a:ea typeface="+mn-ea"/>
                <a:cs typeface="+mn-cs"/>
              </a:rPr>
              <a:t>In dieser Publikation enthaltene Informationen können ohne vorherige Ankündigung geändert werden. Die von SAP SE oder deren Vertriebsfirmen angebotenen Softwareprodukte können Softwarekomponenten auch anderer Softwarehersteller enthalten. Produkte können länderspezifische Unterschiede aufweisen.</a:t>
            </a:r>
          </a:p>
          <a:p>
            <a:pPr>
              <a:spcBef>
                <a:spcPts val="600"/>
              </a:spcBef>
            </a:pPr>
            <a:r>
              <a:rPr lang="de-DE" sz="800" kern="1200" noProof="0" dirty="0">
                <a:solidFill>
                  <a:schemeClr val="tx1"/>
                </a:solidFill>
                <a:effectLst/>
                <a:latin typeface="Arial"/>
                <a:ea typeface="+mn-ea"/>
                <a:cs typeface="+mn-cs"/>
              </a:rPr>
              <a:t>Die vorliegenden Unterlagen werden von der SAP SE oder einem SAP-Konzernunternehmen bereitgestellt und dienen ausschließlich zu Informationszwecken. Die SAP SE oder ihre Konzernunternehmen übernehmen keinerlei Haftung oder Gewährleistung für Fehler oder Unvollständigkeiten in dieser Publikation. Die SAP SE oder ein SAP-Konzernunternehmen steht lediglich für Produkte und Dienstleistungen nach der Maßgabe ein, die in der Vereinbarung über die jeweiligen Produkte und Dienstleistungen ausdrücklich geregelt ist. Keine der hierin enthaltenen Informationen ist als zusätzliche Garantie zu interpretieren. </a:t>
            </a:r>
          </a:p>
          <a:p>
            <a:pPr>
              <a:spcBef>
                <a:spcPts val="600"/>
              </a:spcBef>
            </a:pPr>
            <a:r>
              <a:rPr lang="de-DE" sz="800" kern="1200" noProof="0" dirty="0">
                <a:solidFill>
                  <a:schemeClr val="tx1"/>
                </a:solidFill>
                <a:effectLst/>
                <a:latin typeface="Arial"/>
                <a:ea typeface="+mn-ea"/>
                <a:cs typeface="+mn-cs"/>
              </a:rPr>
              <a:t>Insbesondere sind die SAP SE oder ihre Konzernunternehmen in keiner Weise verpflichtet, in dieser Publikation oder einer zugehörigen Präsentation dargestellte Geschäftsabläufe zu verfolgen oder hierin wiedergegebene Funktionen zu entwickeln oder zu veröffentlichen. Diese Publikation oder eine zugehörige Präsentation, die Strategie und etwaige künftige Entwicklungen, Produkte und/oder Plattformen der SAP SE oder ihrer Konzernunternehmen können von der SAP SE oder ihren Konzernunternehmen jederzeit und ohne Angabe von Gründen unangekündigt geändert werden. Die in dieser Publikation enthaltenen Informationen stellen keine Zusage, kein Versprechen und keine rechtliche Verpflichtung zur Lieferung von Material, Code oder Funktionen dar. Sämtliche vorausschauenden Aussagen unterliegen unterschiedlichen Risiken und Unsicherheiten, durch die die tatsächlichen Ergebnisse von den Erwartungen abweichen können. Dem Leser wird empfohlen, diesen vorausschauenden Aussagen kein übertriebenes Vertrauen zu schenken und sich bei Kaufentscheidungen nicht auf sie zu stützen.</a:t>
            </a:r>
          </a:p>
          <a:p>
            <a:pPr>
              <a:spcBef>
                <a:spcPts val="600"/>
              </a:spcBef>
            </a:pPr>
            <a:r>
              <a:rPr lang="de-DE" sz="800" kern="1200" noProof="0" dirty="0">
                <a:solidFill>
                  <a:schemeClr val="tx1"/>
                </a:solidFill>
                <a:effectLst/>
                <a:latin typeface="Arial"/>
                <a:ea typeface="+mn-ea"/>
                <a:cs typeface="+mn-cs"/>
              </a:rPr>
              <a:t>SAP und andere in diesem Dokument erwähnte Produkte und Dienstleistungen von SAP sowie die dazugehörigen Logos sind Marken oder eingetragene Marken der SAP SE (oder von einem SAP-Konzernunternehmen) in Deutschland und verschiedenen anderen Ländern weltweit.</a:t>
            </a:r>
            <a:r>
              <a:rPr lang="de-DE" sz="800" kern="1200" baseline="0" noProof="0" dirty="0">
                <a:solidFill>
                  <a:schemeClr val="tx1"/>
                </a:solidFill>
                <a:effectLst/>
                <a:latin typeface="Arial"/>
                <a:ea typeface="+mn-ea"/>
                <a:cs typeface="+mn-cs"/>
              </a:rPr>
              <a:t> </a:t>
            </a:r>
            <a:r>
              <a:rPr lang="de-DE" sz="800" kern="1200" noProof="0" dirty="0">
                <a:solidFill>
                  <a:schemeClr val="tx1"/>
                </a:solidFill>
                <a:effectLst/>
                <a:latin typeface="Arial"/>
                <a:ea typeface="+mn-ea"/>
                <a:cs typeface="+mn-cs"/>
              </a:rPr>
              <a:t>Alle anderen Namen von Produkten und Dienstleistungen sind Marken der jeweiligen Firmen. </a:t>
            </a:r>
          </a:p>
          <a:p>
            <a:pPr>
              <a:spcBef>
                <a:spcPts val="600"/>
              </a:spcBef>
            </a:pPr>
            <a:r>
              <a:rPr lang="de-DE" sz="800" kern="1200" noProof="0" dirty="0">
                <a:solidFill>
                  <a:schemeClr val="tx1"/>
                </a:solidFill>
                <a:effectLst/>
                <a:latin typeface="Arial"/>
                <a:ea typeface="+mn-ea"/>
                <a:cs typeface="+mn-cs"/>
              </a:rPr>
              <a:t>Zusätzliche Informationen zur Marke und Vermerke finden Sie auf der Seite </a:t>
            </a:r>
            <a:r>
              <a:rPr lang="de-DE" sz="800" kern="1200" noProof="0" dirty="0">
                <a:solidFill>
                  <a:schemeClr val="tx1"/>
                </a:solidFill>
                <a:effectLst/>
                <a:latin typeface="Arial"/>
                <a:ea typeface="+mn-ea"/>
                <a:cs typeface="+mn-cs"/>
                <a:hlinkClick r:id="rId3"/>
              </a:rPr>
              <a:t>www.sap.com/corporate/de/legal/copyright.html</a:t>
            </a:r>
            <a:r>
              <a:rPr lang="de-DE" sz="800" kern="1200" noProof="0" dirty="0">
                <a:solidFill>
                  <a:schemeClr val="tx1"/>
                </a:solidFill>
                <a:effectLst/>
                <a:latin typeface="Arial"/>
                <a:ea typeface="+mn-ea"/>
                <a:cs typeface="+mn-cs"/>
              </a:rPr>
              <a:t>.</a:t>
            </a:r>
          </a:p>
        </p:txBody>
      </p:sp>
      <p:sp>
        <p:nvSpPr>
          <p:cNvPr id="16" name="Copyright information">
            <a:hlinkClick r:id="rId4" tooltip="www.sap.com/contactsap"/>
          </p:cNvPr>
          <p:cNvSpPr txBox="1"/>
          <p:nvPr userDrawn="1"/>
        </p:nvSpPr>
        <p:spPr bwMode="black">
          <a:xfrm>
            <a:off x="503238" y="2461398"/>
            <a:ext cx="2580640"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en-US" sz="1100" b="1" kern="1200" dirty="0">
                <a:solidFill>
                  <a:schemeClr val="accent1"/>
                </a:solidFill>
                <a:latin typeface="Arial"/>
                <a:ea typeface="Arial Unicode MS" panose="020B0604020202020204" pitchFamily="34" charset="-128"/>
                <a:cs typeface="+mn-cs"/>
              </a:rPr>
              <a:t>www.sap.com/germany</a:t>
            </a:r>
            <a:r>
              <a:rPr lang="en-US" sz="1100" b="1" kern="1200" dirty="0">
                <a:solidFill>
                  <a:schemeClr val="tx1"/>
                </a:solidFill>
                <a:latin typeface="Arial"/>
                <a:ea typeface="Arial Unicode MS" panose="020B0604020202020204" pitchFamily="34" charset="-128"/>
                <a:cs typeface="+mn-cs"/>
              </a:rPr>
              <a:t>/contactsap</a:t>
            </a:r>
          </a:p>
        </p:txBody>
      </p:sp>
      <p:pic>
        <p:nvPicPr>
          <p:cNvPr id="12" name="Linkedin icon with link" descr="Linkedin icon " title="Linkedin icon ">
            <a:hlinkClick r:id="rId5"/>
          </p:cNvPr>
          <p:cNvPicPr>
            <a:picLocks noChangeAspect="1"/>
          </p:cNvPicPr>
          <p:nvPr userDrawn="1"/>
        </p:nvPicPr>
        <p:blipFill>
          <a:blip r:embed="rId6"/>
          <a:stretch>
            <a:fillRect/>
          </a:stretch>
        </p:blipFill>
        <p:spPr>
          <a:xfrm>
            <a:off x="2273143" y="1751480"/>
            <a:ext cx="363600" cy="363600"/>
          </a:xfrm>
          <a:prstGeom prst="ellipse">
            <a:avLst/>
          </a:prstGeom>
        </p:spPr>
      </p:pic>
      <p:pic>
        <p:nvPicPr>
          <p:cNvPr id="13" name="YouTube icon with link">
            <a:hlinkClick r:id="rId7"/>
          </p:cNvPr>
          <p:cNvPicPr>
            <a:picLocks noChangeAspect="1"/>
          </p:cNvPicPr>
          <p:nvPr userDrawn="1"/>
        </p:nvPicPr>
        <p:blipFill rotWithShape="1">
          <a:blip r:embed="rId8"/>
          <a:srcRect l="13793" t="1405" r="17847" b="2165"/>
          <a:stretch/>
        </p:blipFill>
        <p:spPr>
          <a:xfrm>
            <a:off x="1682827" y="1751480"/>
            <a:ext cx="364501" cy="363600"/>
          </a:xfrm>
          <a:prstGeom prst="ellipse">
            <a:avLst/>
          </a:prstGeom>
        </p:spPr>
      </p:pic>
      <p:pic>
        <p:nvPicPr>
          <p:cNvPr id="14" name="Twitter icon with link" descr="Twitter icon" title="Twitter icon">
            <a:hlinkClick r:id="rId9"/>
          </p:cNvPr>
          <p:cNvPicPr>
            <a:picLocks noChangeAspect="1"/>
          </p:cNvPicPr>
          <p:nvPr userDrawn="1"/>
        </p:nvPicPr>
        <p:blipFill>
          <a:blip r:embed="rId10"/>
          <a:stretch>
            <a:fillRect/>
          </a:stretch>
        </p:blipFill>
        <p:spPr>
          <a:xfrm>
            <a:off x="1093412" y="1751480"/>
            <a:ext cx="363600" cy="363600"/>
          </a:xfrm>
          <a:prstGeom prst="ellipse">
            <a:avLst/>
          </a:prstGeom>
        </p:spPr>
      </p:pic>
      <p:pic>
        <p:nvPicPr>
          <p:cNvPr id="15" name="Facebook icon with link">
            <a:hlinkClick r:id="rId11"/>
          </p:cNvPr>
          <p:cNvPicPr>
            <a:picLocks noChangeAspect="1"/>
          </p:cNvPicPr>
          <p:nvPr userDrawn="1"/>
        </p:nvPicPr>
        <p:blipFill>
          <a:blip r:embed="rId12"/>
          <a:stretch>
            <a:fillRect/>
          </a:stretch>
        </p:blipFill>
        <p:spPr>
          <a:xfrm>
            <a:off x="503997" y="1751480"/>
            <a:ext cx="363600" cy="363600"/>
          </a:xfrm>
          <a:prstGeom prst="rect">
            <a:avLst/>
          </a:prstGeom>
        </p:spPr>
      </p:pic>
      <p:sp>
        <p:nvSpPr>
          <p:cNvPr id="26" name="SAP folgen auf"/>
          <p:cNvSpPr txBox="1"/>
          <p:nvPr userDrawn="1"/>
        </p:nvSpPr>
        <p:spPr bwMode="black">
          <a:xfrm>
            <a:off x="503997" y="1461001"/>
            <a:ext cx="1228549" cy="169277"/>
          </a:xfrm>
          <a:prstGeom prst="rect">
            <a:avLst/>
          </a:prstGeom>
          <a:noFill/>
        </p:spPr>
        <p:txBody>
          <a:bodyPr wrap="square" lIns="0" tIns="0" rIns="0" bIns="0" rtlCol="0" anchor="b">
            <a:noAutofit/>
          </a:bodyPr>
          <a:lstStyle/>
          <a:p>
            <a:pPr marL="0" marR="0" lvl="0" indent="0" algn="l" defTabSz="1088776" rtl="0" eaLnBrk="1" fontAlgn="auto" latinLnBrk="0" hangingPunct="1">
              <a:lnSpc>
                <a:spcPct val="100000"/>
              </a:lnSpc>
              <a:spcBef>
                <a:spcPts val="1200"/>
              </a:spcBef>
              <a:spcAft>
                <a:spcPts val="0"/>
              </a:spcAft>
              <a:buClrTx/>
              <a:buSzTx/>
              <a:buFontTx/>
              <a:buNone/>
              <a:tabLst/>
              <a:defRPr/>
            </a:pPr>
            <a:r>
              <a:rPr lang="de-DE" sz="1100" b="0" kern="1200" noProof="0" dirty="0">
                <a:solidFill>
                  <a:schemeClr val="tx1"/>
                </a:solidFill>
                <a:latin typeface="Arial"/>
                <a:ea typeface="Arial Unicode MS" panose="020B0604020202020204" pitchFamily="34" charset="-128"/>
                <a:cs typeface="+mn-cs"/>
              </a:rPr>
              <a:t>SAP folgen auf</a:t>
            </a:r>
          </a:p>
        </p:txBody>
      </p:sp>
    </p:spTree>
    <p:extLst>
      <p:ext uri="{BB962C8B-B14F-4D97-AF65-F5344CB8AC3E}">
        <p14:creationId xmlns:p14="http://schemas.microsoft.com/office/powerpoint/2010/main" val="191186275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userDrawn="1">
  <p:cSld name="Cover with Pictogram">
    <p:spTree>
      <p:nvGrpSpPr>
        <p:cNvPr id="1" name=""/>
        <p:cNvGrpSpPr/>
        <p:nvPr/>
      </p:nvGrpSpPr>
      <p:grpSpPr>
        <a:xfrm>
          <a:off x="0" y="0"/>
          <a:ext cx="0" cy="0"/>
          <a:chOff x="0" y="0"/>
          <a:chExt cx="0" cy="0"/>
        </a:xfrm>
      </p:grpSpPr>
      <p:pic>
        <p:nvPicPr>
          <p:cNvPr id="9" name="SAP Logo" descr="SAP Logo" title="SAP Logo"/>
          <p:cNvPicPr>
            <a:picLocks noChangeAspect="1"/>
          </p:cNvPicPr>
          <p:nvPr userDrawn="1"/>
        </p:nvPicPr>
        <p:blipFill>
          <a:blip r:embed="rId2"/>
          <a:stretch>
            <a:fillRect/>
          </a:stretch>
        </p:blipFill>
        <p:spPr>
          <a:xfrm>
            <a:off x="9950552" y="6217668"/>
            <a:ext cx="1963636" cy="360000"/>
          </a:xfrm>
          <a:prstGeom prst="rect">
            <a:avLst/>
          </a:prstGeom>
        </p:spPr>
      </p:pic>
      <p:sp>
        <p:nvSpPr>
          <p:cNvPr id="7" name="Pictogram Placeholder"/>
          <p:cNvSpPr>
            <a:spLocks noGrp="1"/>
          </p:cNvSpPr>
          <p:nvPr>
            <p:ph type="pic" sz="quarter" idx="16"/>
          </p:nvPr>
        </p:nvSpPr>
        <p:spPr>
          <a:xfrm>
            <a:off x="6954855" y="963000"/>
            <a:ext cx="4932000" cy="4932000"/>
          </a:xfrm>
        </p:spPr>
        <p:txBody>
          <a:bodyPr/>
          <a:lstStyle/>
          <a:p>
            <a:r>
              <a:rPr lang="en-US"/>
              <a:t>Click icon to add picture</a:t>
            </a:r>
            <a:endParaRPr lang="de-DE" dirty="0"/>
          </a:p>
        </p:txBody>
      </p:sp>
      <p:sp>
        <p:nvSpPr>
          <p:cNvPr id="24" name="Classification"/>
          <p:cNvSpPr txBox="1"/>
          <p:nvPr userDrawn="1"/>
        </p:nvSpPr>
        <p:spPr>
          <a:xfrm>
            <a:off x="288000" y="5093865"/>
            <a:ext cx="4204855" cy="153852"/>
          </a:xfrm>
          <a:prstGeom prst="rect">
            <a:avLst/>
          </a:prstGeom>
        </p:spPr>
        <p:txBody>
          <a:bodyPr vert="horz" lIns="0" tIns="0" rIns="0" bIns="0" rtlCol="0">
            <a:noAutofit/>
          </a:bodyPr>
          <a:lstStyle>
            <a:lvl1pPr lvl="0" indent="0">
              <a:spcBef>
                <a:spcPts val="0"/>
              </a:spcBef>
              <a:buClr>
                <a:schemeClr val="accent1"/>
              </a:buClr>
              <a:buSzPct val="80000"/>
              <a:buFontTx/>
              <a:buNone/>
              <a:defRPr sz="1000" b="0">
                <a:latin typeface="+mn-lt"/>
              </a:defRPr>
            </a:lvl1pPr>
            <a:lvl2pPr marL="180000" indent="-180000">
              <a:spcBef>
                <a:spcPts val="600"/>
              </a:spcBef>
              <a:buClr>
                <a:schemeClr val="accent1"/>
              </a:buClr>
              <a:buFont typeface="Wingdings" pitchFamily="2" charset="2"/>
              <a:buChar char="§"/>
              <a:defRPr sz="1800">
                <a:latin typeface="+mn-lt"/>
              </a:defRPr>
            </a:lvl2pPr>
            <a:lvl3pPr marL="360000" indent="-180000">
              <a:spcBef>
                <a:spcPts val="300"/>
              </a:spcBef>
              <a:buClr>
                <a:schemeClr val="tx1"/>
              </a:buClr>
              <a:buSzPct val="100000"/>
              <a:buFont typeface="Arial" panose="020B0604020202020204" pitchFamily="34" charset="0"/>
              <a:buChar char="–"/>
              <a:defRPr lang="en-US" sz="1800" noProof="0" dirty="0" smtClean="0">
                <a:latin typeface="+mn-lt"/>
              </a:defRPr>
            </a:lvl3pPr>
            <a:lvl4pPr marL="540000" indent="-180000">
              <a:spcBef>
                <a:spcPts val="300"/>
              </a:spcBef>
              <a:buClr>
                <a:schemeClr val="tx1"/>
              </a:buClr>
              <a:buSzPct val="120000"/>
              <a:buFont typeface="Arial" pitchFamily="34" charset="0"/>
              <a:buChar char="▫"/>
              <a:defRPr sz="1600">
                <a:latin typeface="+mn-lt"/>
              </a:defRPr>
            </a:lvl4pPr>
            <a:lvl5pPr marL="720000" indent="-180000">
              <a:spcBef>
                <a:spcPts val="100"/>
              </a:spcBef>
              <a:buClr>
                <a:schemeClr val="tx1"/>
              </a:buClr>
              <a:buSzPct val="100000"/>
              <a:buFont typeface="Symbol" panose="05050102010706020507" pitchFamily="18" charset="2"/>
              <a:buChar char="-"/>
              <a:defRPr sz="1400" baseline="0">
                <a:latin typeface="+mn-lt"/>
              </a:defRPr>
            </a:lvl5pPr>
            <a:lvl6pPr marL="2994134" indent="-272194">
              <a:spcBef>
                <a:spcPct val="20000"/>
              </a:spcBef>
              <a:buFont typeface="Arial" pitchFamily="34" charset="0"/>
              <a:buChar char="•"/>
              <a:defRPr sz="2400"/>
            </a:lvl6pPr>
            <a:lvl7pPr marL="3538522" indent="-272194">
              <a:spcBef>
                <a:spcPct val="20000"/>
              </a:spcBef>
              <a:buFont typeface="Arial" pitchFamily="34" charset="0"/>
              <a:buChar char="•"/>
              <a:defRPr sz="2400"/>
            </a:lvl7pPr>
            <a:lvl8pPr marL="4082910" indent="-272194">
              <a:spcBef>
                <a:spcPct val="20000"/>
              </a:spcBef>
              <a:buFont typeface="Arial" pitchFamily="34" charset="0"/>
              <a:buChar char="•"/>
              <a:defRPr sz="2400"/>
            </a:lvl8pPr>
            <a:lvl9pPr marL="4627298" indent="-272194">
              <a:spcBef>
                <a:spcPct val="20000"/>
              </a:spcBef>
              <a:buFont typeface="Arial" pitchFamily="34" charset="0"/>
              <a:buChar char="•"/>
              <a:defRPr sz="2400"/>
            </a:lvl9pPr>
          </a:lstStyle>
          <a:p>
            <a:pPr lvl="0" algn="l"/>
            <a:r>
              <a:rPr lang="en-US" sz="900" dirty="0"/>
              <a:t>INTERNAL</a:t>
            </a:r>
          </a:p>
        </p:txBody>
      </p:sp>
      <p:sp>
        <p:nvSpPr>
          <p:cNvPr id="6" name="Speaker"/>
          <p:cNvSpPr>
            <a:spLocks noGrp="1"/>
          </p:cNvSpPr>
          <p:nvPr userDrawn="1">
            <p:ph type="subTitle" idx="1" hasCustomPrompt="1"/>
          </p:nvPr>
        </p:nvSpPr>
        <p:spPr bwMode="black">
          <a:xfrm>
            <a:off x="288001" y="4268503"/>
            <a:ext cx="6373430" cy="430887"/>
          </a:xfrm>
        </p:spPr>
        <p:txBody>
          <a:bodyPr wrap="square" anchor="t" anchorCtr="0">
            <a:noAutofit/>
          </a:bodyPr>
          <a:lstStyle>
            <a:lvl1pPr marL="0" marR="0" indent="0" algn="l" defTabSz="1088558" rtl="0" eaLnBrk="1" fontAlgn="auto" latinLnBrk="0" hangingPunct="1">
              <a:lnSpc>
                <a:spcPct val="100000"/>
              </a:lnSpc>
              <a:spcBef>
                <a:spcPts val="0"/>
              </a:spcBef>
              <a:spcAft>
                <a:spcPts val="0"/>
              </a:spcAft>
              <a:buClr>
                <a:schemeClr val="accent1"/>
              </a:buClr>
              <a:buSzPct val="80000"/>
              <a:buFontTx/>
              <a:buNone/>
              <a:tabLst/>
              <a:defRPr sz="1400" b="0" baseline="0">
                <a:solidFill>
                  <a:schemeClr val="tx1"/>
                </a:solidFill>
              </a:defRPr>
            </a:lvl1pPr>
            <a:lvl2pPr marL="544279" indent="0" algn="ctr">
              <a:buNone/>
              <a:defRPr>
                <a:solidFill>
                  <a:schemeClr val="tx1">
                    <a:tint val="75000"/>
                  </a:schemeClr>
                </a:solidFill>
              </a:defRPr>
            </a:lvl2pPr>
            <a:lvl3pPr marL="1088558" indent="0" algn="ctr">
              <a:buNone/>
              <a:defRPr>
                <a:solidFill>
                  <a:schemeClr val="tx1">
                    <a:tint val="75000"/>
                  </a:schemeClr>
                </a:solidFill>
              </a:defRPr>
            </a:lvl3pPr>
            <a:lvl4pPr marL="1632837" indent="0" algn="ctr">
              <a:buNone/>
              <a:defRPr>
                <a:solidFill>
                  <a:schemeClr val="tx1">
                    <a:tint val="75000"/>
                  </a:schemeClr>
                </a:solidFill>
              </a:defRPr>
            </a:lvl4pPr>
            <a:lvl5pPr marL="2177116" indent="0" algn="ctr">
              <a:buNone/>
              <a:defRPr>
                <a:solidFill>
                  <a:schemeClr val="tx1">
                    <a:tint val="75000"/>
                  </a:schemeClr>
                </a:solidFill>
              </a:defRPr>
            </a:lvl5pPr>
            <a:lvl6pPr marL="2721396" indent="0" algn="ctr">
              <a:buNone/>
              <a:defRPr>
                <a:solidFill>
                  <a:schemeClr val="tx1">
                    <a:tint val="75000"/>
                  </a:schemeClr>
                </a:solidFill>
              </a:defRPr>
            </a:lvl6pPr>
            <a:lvl7pPr marL="3265675" indent="0" algn="ctr">
              <a:buNone/>
              <a:defRPr>
                <a:solidFill>
                  <a:schemeClr val="tx1">
                    <a:tint val="75000"/>
                  </a:schemeClr>
                </a:solidFill>
              </a:defRPr>
            </a:lvl7pPr>
            <a:lvl8pPr marL="3809954" indent="0" algn="ctr">
              <a:buNone/>
              <a:defRPr>
                <a:solidFill>
                  <a:schemeClr val="tx1">
                    <a:tint val="75000"/>
                  </a:schemeClr>
                </a:solidFill>
              </a:defRPr>
            </a:lvl8pPr>
            <a:lvl9pPr marL="4354233" indent="0" algn="ctr">
              <a:buNone/>
              <a:defRPr>
                <a:solidFill>
                  <a:schemeClr val="tx1">
                    <a:tint val="75000"/>
                  </a:schemeClr>
                </a:solidFill>
              </a:defRPr>
            </a:lvl9pPr>
          </a:lstStyle>
          <a:p>
            <a:r>
              <a:rPr lang="en-US" dirty="0"/>
              <a:t>Speaker’s Name, SAP</a:t>
            </a:r>
          </a:p>
          <a:p>
            <a:pPr marL="0" marR="0" lvl="0" indent="0" algn="l" defTabSz="1088558" rtl="0" eaLnBrk="1" fontAlgn="auto" latinLnBrk="0" hangingPunct="1">
              <a:lnSpc>
                <a:spcPct val="100000"/>
              </a:lnSpc>
              <a:spcBef>
                <a:spcPts val="0"/>
              </a:spcBef>
              <a:spcAft>
                <a:spcPts val="0"/>
              </a:spcAft>
              <a:buClr>
                <a:schemeClr val="accent1"/>
              </a:buClr>
              <a:buSzPct val="80000"/>
              <a:buFontTx/>
              <a:buNone/>
              <a:tabLst/>
              <a:defRPr/>
            </a:pPr>
            <a:r>
              <a:rPr lang="en-US" dirty="0"/>
              <a:t>Month 00, 2020</a:t>
            </a:r>
          </a:p>
        </p:txBody>
      </p:sp>
      <p:sp>
        <p:nvSpPr>
          <p:cNvPr id="8" name="Title 7"/>
          <p:cNvSpPr>
            <a:spLocks noGrp="1"/>
          </p:cNvSpPr>
          <p:nvPr>
            <p:ph type="title" hasCustomPrompt="1"/>
          </p:nvPr>
        </p:nvSpPr>
        <p:spPr>
          <a:xfrm>
            <a:off x="288001" y="2706317"/>
            <a:ext cx="6372000" cy="997196"/>
          </a:xfrm>
        </p:spPr>
        <p:txBody>
          <a:bodyPr>
            <a:noAutofit/>
          </a:bodyPr>
          <a:lstStyle>
            <a:lvl1pPr>
              <a:lnSpc>
                <a:spcPct val="90000"/>
              </a:lnSpc>
              <a:defRPr sz="3600"/>
            </a:lvl1pPr>
          </a:lstStyle>
          <a:p>
            <a:pPr fontAlgn="base">
              <a:spcBef>
                <a:spcPct val="50000"/>
              </a:spcBef>
              <a:spcAft>
                <a:spcPct val="0"/>
              </a:spcAft>
              <a:buClr>
                <a:srgbClr val="F0AB00"/>
              </a:buClr>
              <a:buSzPct val="80000"/>
            </a:pPr>
            <a:r>
              <a:rPr lang="en-US" sz="3600" dirty="0"/>
              <a:t>Presentation Title </a:t>
            </a:r>
            <a:br>
              <a:rPr lang="en-US" sz="3600" dirty="0"/>
            </a:br>
            <a:r>
              <a:rPr lang="en-US" sz="3600" dirty="0"/>
              <a:t>Goes Here and Here.</a:t>
            </a:r>
            <a:endParaRPr lang="de-DE" sz="36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3048046299"/>
      </p:ext>
    </p:extLst>
  </p:cSld>
  <p:clrMapOvr>
    <a:masterClrMapping/>
  </p:clrMapOvr>
  <p:extLst>
    <p:ext uri="{DCECCB84-F9BA-43D5-87BE-67443E8EF086}">
      <p15:sldGuideLst xmlns:p15="http://schemas.microsoft.com/office/powerpoint/2012/main">
        <p15:guide id="1" pos="181" userDrawn="1">
          <p15:clr>
            <a:srgbClr val="FBAE40"/>
          </p15:clr>
        </p15:guide>
        <p15:guide id="2" orient="horz" pos="1704" userDrawn="1">
          <p15:clr>
            <a:srgbClr val="FBAE40"/>
          </p15:clr>
        </p15:guide>
        <p15:guide id="3" pos="4196" userDrawn="1">
          <p15:clr>
            <a:srgbClr val="FBAE40"/>
          </p15:clr>
        </p15:guide>
        <p15:guide id="4" orient="horz" pos="2688" userDrawn="1">
          <p15:clr>
            <a:srgbClr val="FBAE40"/>
          </p15:clr>
        </p15:guide>
        <p15:guide id="5" orient="horz" pos="2335" userDrawn="1">
          <p15:clr>
            <a:srgbClr val="FBAE40"/>
          </p15:clr>
        </p15:guide>
        <p15:guide id="6" orient="horz" pos="2960" userDrawn="1">
          <p15:clr>
            <a:srgbClr val="FBAE40"/>
          </p15:clr>
        </p15:guide>
        <p15:guide id="7" orient="horz" pos="4142"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Agenda">
    <p:spTree>
      <p:nvGrpSpPr>
        <p:cNvPr id="1" name=""/>
        <p:cNvGrpSpPr/>
        <p:nvPr/>
      </p:nvGrpSpPr>
      <p:grpSpPr>
        <a:xfrm>
          <a:off x="0" y="0"/>
          <a:ext cx="0" cy="0"/>
          <a:chOff x="0" y="0"/>
          <a:chExt cx="0" cy="0"/>
        </a:xfrm>
      </p:grpSpPr>
      <p:sp>
        <p:nvSpPr>
          <p:cNvPr id="4" name="Agenda items placeholder"/>
          <p:cNvSpPr>
            <a:spLocks noGrp="1"/>
          </p:cNvSpPr>
          <p:nvPr>
            <p:ph type="body" sz="quarter" idx="10" hasCustomPrompt="1"/>
          </p:nvPr>
        </p:nvSpPr>
        <p:spPr>
          <a:xfrm>
            <a:off x="504000" y="1620000"/>
            <a:ext cx="11185200" cy="4716000"/>
          </a:xfrm>
        </p:spPr>
        <p:txBody>
          <a:bodyPr>
            <a:normAutofit/>
          </a:bodyPr>
          <a:lstStyle>
            <a:lvl1pPr marL="0" marR="0" indent="0" algn="l" defTabSz="1088558" rtl="0" eaLnBrk="1" fontAlgn="auto" latinLnBrk="0" hangingPunct="1">
              <a:lnSpc>
                <a:spcPct val="100000"/>
              </a:lnSpc>
              <a:spcBef>
                <a:spcPts val="3000"/>
              </a:spcBef>
              <a:spcAft>
                <a:spcPts val="0"/>
              </a:spcAft>
              <a:buClr>
                <a:schemeClr val="accent1"/>
              </a:buClr>
              <a:buSzPct val="80000"/>
              <a:buFontTx/>
              <a:buNone/>
              <a:tabLst/>
              <a:defRPr sz="2000" b="0"/>
            </a:lvl1pPr>
            <a:lvl2pPr marL="179964" marR="0" indent="-179964" algn="l" defTabSz="1088558" rtl="0" eaLnBrk="1" fontAlgn="auto" latinLnBrk="0" hangingPunct="1">
              <a:lnSpc>
                <a:spcPct val="100000"/>
              </a:lnSpc>
              <a:spcBef>
                <a:spcPts val="600"/>
              </a:spcBef>
              <a:spcAft>
                <a:spcPts val="0"/>
              </a:spcAft>
              <a:buClr>
                <a:schemeClr val="accent1"/>
              </a:buClr>
              <a:buSzPct val="100000"/>
              <a:buFont typeface="Wingdings" panose="05000000000000000000" pitchFamily="2" charset="2"/>
              <a:buChar char="§"/>
              <a:tabLst/>
              <a:defRPr sz="1800"/>
            </a:lvl2pPr>
            <a:lvl3pPr marL="359928" marR="0" indent="-179352" algn="l" defTabSz="1088558" rtl="0" eaLnBrk="1" fontAlgn="auto" latinLnBrk="0" hangingPunct="1">
              <a:lnSpc>
                <a:spcPct val="100000"/>
              </a:lnSpc>
              <a:spcBef>
                <a:spcPts val="400"/>
              </a:spcBef>
              <a:spcAft>
                <a:spcPts val="0"/>
              </a:spcAft>
              <a:buClr>
                <a:schemeClr val="tx1"/>
              </a:buClr>
              <a:buSzPct val="100000"/>
              <a:buFont typeface="Arial" pitchFamily="34" charset="0"/>
              <a:buChar char="–"/>
              <a:tabLst/>
              <a:defRPr sz="1800" baseline="0"/>
            </a:lvl3pPr>
            <a:lvl4pPr marL="539892" marR="0" indent="-179964" algn="l" defTabSz="1088558" rtl="0" eaLnBrk="1" fontAlgn="auto" latinLnBrk="0" hangingPunct="1">
              <a:lnSpc>
                <a:spcPct val="100000"/>
              </a:lnSpc>
              <a:spcBef>
                <a:spcPts val="250"/>
              </a:spcBef>
              <a:spcAft>
                <a:spcPts val="0"/>
              </a:spcAft>
              <a:buClr>
                <a:schemeClr val="tx1"/>
              </a:buClr>
              <a:buSzPct val="100000"/>
              <a:buFont typeface="Courier New" pitchFamily="49" charset="0"/>
              <a:buChar char="o"/>
              <a:tabLst/>
              <a:defRPr sz="1600"/>
            </a:lvl4pPr>
            <a:lvl5pPr>
              <a:buClr>
                <a:schemeClr val="accent2"/>
              </a:buClr>
              <a:buFont typeface="Arial" pitchFamily="34" charset="0"/>
              <a:buChar char="–"/>
              <a:defRPr/>
            </a:lvl5pPr>
          </a:lstStyle>
          <a:p>
            <a:pPr lvl="0"/>
            <a:r>
              <a:rPr lang="en-US" dirty="0"/>
              <a:t>Agenda Item/Divider Headline</a:t>
            </a:r>
          </a:p>
          <a:p>
            <a:pPr lvl="1"/>
            <a:r>
              <a:rPr lang="en-US" dirty="0"/>
              <a:t>Details</a:t>
            </a:r>
          </a:p>
        </p:txBody>
      </p:sp>
      <p:sp>
        <p:nvSpPr>
          <p:cNvPr id="3" name="Agenda title"/>
          <p:cNvSpPr>
            <a:spLocks noGrp="1"/>
          </p:cNvSpPr>
          <p:nvPr>
            <p:ph type="title" hasCustomPrompt="1"/>
          </p:nvPr>
        </p:nvSpPr>
        <p:spPr/>
        <p:txBody>
          <a:bodyPr/>
          <a:lstStyle>
            <a:lvl1pPr>
              <a:defRPr/>
            </a:lvl1pPr>
          </a:lstStyle>
          <a:p>
            <a:r>
              <a:rPr lang="en-US" dirty="0"/>
              <a:t>Agenda</a:t>
            </a:r>
          </a:p>
        </p:txBody>
      </p:sp>
    </p:spTree>
    <p:extLst>
      <p:ext uri="{BB962C8B-B14F-4D97-AF65-F5344CB8AC3E}">
        <p14:creationId xmlns:p14="http://schemas.microsoft.com/office/powerpoint/2010/main" val="1859360619"/>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1020" userDrawn="1">
          <p15:clr>
            <a:srgbClr val="FBAE40"/>
          </p15:clr>
        </p15:guide>
        <p15:guide id="3" pos="7364" userDrawn="1">
          <p15:clr>
            <a:srgbClr val="FBAE40"/>
          </p15:clr>
        </p15:guide>
        <p15:guide id="4" orient="horz" pos="316" userDrawn="1">
          <p15:clr>
            <a:srgbClr val="FBAE40"/>
          </p15:clr>
        </p15:guide>
        <p15:guide id="5" orient="horz" pos="551" userDrawn="1">
          <p15:clr>
            <a:srgbClr val="FBAE40"/>
          </p15:clr>
        </p15:guide>
        <p15:guide id="6" orient="horz" pos="3992" userDrawn="1">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preserve="1" userDrawn="1">
  <p:cSld name="Divider Page">
    <p:spTree>
      <p:nvGrpSpPr>
        <p:cNvPr id="1" name=""/>
        <p:cNvGrpSpPr/>
        <p:nvPr/>
      </p:nvGrpSpPr>
      <p:grpSpPr>
        <a:xfrm>
          <a:off x="0" y="0"/>
          <a:ext cx="0" cy="0"/>
          <a:chOff x="0" y="0"/>
          <a:chExt cx="0" cy="0"/>
        </a:xfrm>
      </p:grpSpPr>
      <p:sp>
        <p:nvSpPr>
          <p:cNvPr id="2" name="Divider text"/>
          <p:cNvSpPr>
            <a:spLocks noGrp="1"/>
          </p:cNvSpPr>
          <p:nvPr>
            <p:ph type="ctrTitle" hasCustomPrompt="1"/>
          </p:nvPr>
        </p:nvSpPr>
        <p:spPr bwMode="black">
          <a:xfrm>
            <a:off x="504000" y="3090446"/>
            <a:ext cx="11185200" cy="677108"/>
          </a:xfrm>
        </p:spPr>
        <p:txBody>
          <a:bodyPr anchor="ctr"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4109527874"/>
      </p:ext>
    </p:extLst>
  </p:cSld>
  <p:clrMapOvr>
    <a:masterClrMapping/>
  </p:clrMapOvr>
  <p:hf sldNum="0" hdr="0" ftr="0" dt="0"/>
  <p:extLst>
    <p:ext uri="{DCECCB84-F9BA-43D5-87BE-67443E8EF086}">
      <p15:sldGuideLst xmlns:p15="http://schemas.microsoft.com/office/powerpoint/2012/main">
        <p15:guide id="1" pos="317" userDrawn="1">
          <p15:clr>
            <a:srgbClr val="FBAE40"/>
          </p15:clr>
        </p15:guide>
        <p15:guide id="2" orient="horz" pos="2160" userDrawn="1">
          <p15:clr>
            <a:srgbClr val="FBAE40"/>
          </p15:clr>
        </p15:guide>
        <p15:guide id="3" pos="7364" userDrawn="1">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preserve="1" userDrawn="1">
  <p:cSld name="Divider Page with Image">
    <p:spTree>
      <p:nvGrpSpPr>
        <p:cNvPr id="1" name=""/>
        <p:cNvGrpSpPr/>
        <p:nvPr/>
      </p:nvGrpSpPr>
      <p:grpSpPr>
        <a:xfrm>
          <a:off x="0" y="0"/>
          <a:ext cx="0" cy="0"/>
          <a:chOff x="0" y="0"/>
          <a:chExt cx="0" cy="0"/>
        </a:xfrm>
      </p:grpSpPr>
      <p:sp>
        <p:nvSpPr>
          <p:cNvPr id="4" name="Divider image placeholder"/>
          <p:cNvSpPr>
            <a:spLocks noGrp="1"/>
          </p:cNvSpPr>
          <p:nvPr>
            <p:ph type="pic" sz="quarter" idx="12" hasCustomPrompt="1"/>
          </p:nvPr>
        </p:nvSpPr>
        <p:spPr bwMode="gray">
          <a:xfrm>
            <a:off x="1" y="3427200"/>
            <a:ext cx="12195175" cy="3430800"/>
          </a:xfrm>
          <a:noFill/>
        </p:spPr>
        <p:txBody>
          <a:bodyPr tIns="324000"/>
          <a:lstStyle>
            <a:lvl1pPr marL="0" marR="0" indent="0" algn="ctr" defTabSz="1088558" rtl="0" eaLnBrk="1" fontAlgn="auto" latinLnBrk="0" hangingPunct="1">
              <a:lnSpc>
                <a:spcPct val="100000"/>
              </a:lnSpc>
              <a:spcBef>
                <a:spcPts val="1200"/>
              </a:spcBef>
              <a:spcAft>
                <a:spcPts val="0"/>
              </a:spcAft>
              <a:buClr>
                <a:schemeClr val="accent1"/>
              </a:buClr>
              <a:buSzPct val="80000"/>
              <a:buFontTx/>
              <a:buNone/>
              <a:tabLst/>
              <a:defRPr sz="1600">
                <a:solidFill>
                  <a:schemeClr val="tx1"/>
                </a:solidFill>
              </a:defRPr>
            </a:lvl1pPr>
          </a:lstStyle>
          <a:p>
            <a:pPr marL="0" marR="0" lvl="0" indent="0" algn="ctr" defTabSz="1088558" rtl="0" eaLnBrk="1" fontAlgn="auto" latinLnBrk="0" hangingPunct="1">
              <a:lnSpc>
                <a:spcPct val="100000"/>
              </a:lnSpc>
              <a:spcBef>
                <a:spcPts val="1200"/>
              </a:spcBef>
              <a:spcAft>
                <a:spcPts val="0"/>
              </a:spcAft>
              <a:buClr>
                <a:schemeClr val="accent1"/>
              </a:buClr>
              <a:buSzPct val="80000"/>
              <a:buFontTx/>
              <a:buNone/>
              <a:tabLst/>
              <a:defRPr/>
            </a:pPr>
            <a:r>
              <a:rPr lang="en-US" dirty="0"/>
              <a:t>Placeholder for image and illustration</a:t>
            </a:r>
          </a:p>
        </p:txBody>
      </p:sp>
      <p:sp>
        <p:nvSpPr>
          <p:cNvPr id="2" name="Divider text"/>
          <p:cNvSpPr>
            <a:spLocks noGrp="1"/>
          </p:cNvSpPr>
          <p:nvPr>
            <p:ph type="ctrTitle" hasCustomPrompt="1"/>
          </p:nvPr>
        </p:nvSpPr>
        <p:spPr bwMode="black">
          <a:xfrm>
            <a:off x="504000" y="1375046"/>
            <a:ext cx="11185200" cy="677108"/>
          </a:xfrm>
        </p:spPr>
        <p:txBody>
          <a:bodyPr anchor="t" anchorCtr="0">
            <a:noAutofit/>
          </a:bodyPr>
          <a:lstStyle>
            <a:lvl1pPr>
              <a:defRPr sz="4400">
                <a:solidFill>
                  <a:schemeClr val="tx1"/>
                </a:solidFill>
                <a:latin typeface="+mj-lt"/>
              </a:defRPr>
            </a:lvl1pPr>
          </a:lstStyle>
          <a:p>
            <a:r>
              <a:rPr lang="en-US" dirty="0"/>
              <a:t>Divider page</a:t>
            </a:r>
            <a:endParaRPr lang="de-DE" dirty="0"/>
          </a:p>
        </p:txBody>
      </p:sp>
    </p:spTree>
    <p:extLst>
      <p:ext uri="{BB962C8B-B14F-4D97-AF65-F5344CB8AC3E}">
        <p14:creationId xmlns:p14="http://schemas.microsoft.com/office/powerpoint/2010/main" val="1008985274"/>
      </p:ext>
    </p:extLst>
  </p:cSld>
  <p:clrMapOvr>
    <a:masterClrMapping/>
  </p:clrMapOvr>
  <p:hf sldNum="0" hdr="0" ftr="0" dt="0"/>
  <p:extLst>
    <p:ext uri="{DCECCB84-F9BA-43D5-87BE-67443E8EF086}">
      <p15:sldGuideLst xmlns:p15="http://schemas.microsoft.com/office/powerpoint/2012/main">
        <p15:guide id="1" orient="horz" pos="2160" userDrawn="1">
          <p15:clr>
            <a:srgbClr val="FBAE40"/>
          </p15:clr>
        </p15:guide>
        <p15:guide id="2" pos="7364" userDrawn="1">
          <p15:clr>
            <a:srgbClr val="FBAE40"/>
          </p15:clr>
        </p15:guide>
        <p15:guide id="3" pos="317" userDrawn="1">
          <p15:clr>
            <a:srgbClr val="FBAE40"/>
          </p15:clr>
        </p15:guide>
        <p15:guide id="4" orient="horz" pos="865" userDrawn="1">
          <p15:clr>
            <a:srgbClr val="FBAE40"/>
          </p15:clr>
        </p15:guide>
        <p15:guide id="5" orient="horz" pos="1294" userDrawn="1">
          <p15:clr>
            <a:srgbClr val="FBAE4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466743634"/>
      </p:ext>
    </p:extLst>
  </p:cSld>
  <p:clrMapOvr>
    <a:masterClrMapping/>
  </p:clrMapOvr>
  <p:extLst>
    <p:ext uri="{DCECCB84-F9BA-43D5-87BE-67443E8EF086}">
      <p15:sldGuideLst xmlns:p15="http://schemas.microsoft.com/office/powerpoint/2012/main">
        <p15:guide id="1" pos="317" userDrawn="1">
          <p15:clr>
            <a:srgbClr val="FBAE40"/>
          </p15:clr>
        </p15:guide>
        <p15:guide id="2" orient="horz" pos="317" userDrawn="1">
          <p15:clr>
            <a:srgbClr val="FBAE40"/>
          </p15:clr>
        </p15:guide>
        <p15:guide id="3" pos="7364" userDrawn="1">
          <p15:clr>
            <a:srgbClr val="FBAE40"/>
          </p15:clr>
        </p15:guide>
        <p15:guide id="4" orient="horz" pos="551" userDrawn="1">
          <p15:clr>
            <a:srgbClr val="FBAE40"/>
          </p15:clr>
        </p15:guide>
        <p15:guide id="5" orient="horz" pos="3992" userDrawn="1">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Only - blue">
    <p:bg>
      <p:bgPr>
        <a:solidFill>
          <a:srgbClr val="00195A"/>
        </a:solidFill>
        <a:effectLst/>
      </p:bgPr>
    </p:bg>
    <p:spTree>
      <p:nvGrpSpPr>
        <p:cNvPr id="1" name=""/>
        <p:cNvGrpSpPr/>
        <p:nvPr/>
      </p:nvGrpSpPr>
      <p:grpSpPr>
        <a:xfrm>
          <a:off x="0" y="0"/>
          <a:ext cx="0" cy="0"/>
          <a:chOff x="0" y="0"/>
          <a:chExt cx="0" cy="0"/>
        </a:xfrm>
      </p:grpSpPr>
      <p:sp>
        <p:nvSpPr>
          <p:cNvPr id="3" name="Title"/>
          <p:cNvSpPr>
            <a:spLocks noGrp="1"/>
          </p:cNvSpPr>
          <p:nvPr>
            <p:ph type="title" hasCustomPrompt="1"/>
          </p:nvPr>
        </p:nvSpPr>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1921891469"/>
      </p:ext>
    </p:extLst>
  </p:cSld>
  <p:clrMapOvr>
    <a:masterClrMapping/>
  </p:clrMapOvr>
  <p:extLst>
    <p:ext uri="{DCECCB84-F9BA-43D5-87BE-67443E8EF086}">
      <p15:sldGuideLst xmlns:p15="http://schemas.microsoft.com/office/powerpoint/2012/main">
        <p15:guide id="1" pos="317">
          <p15:clr>
            <a:srgbClr val="FBAE40"/>
          </p15:clr>
        </p15:guide>
        <p15:guide id="2" orient="horz" pos="317">
          <p15:clr>
            <a:srgbClr val="FBAE40"/>
          </p15:clr>
        </p15:guide>
        <p15:guide id="3" pos="7364">
          <p15:clr>
            <a:srgbClr val="FBAE40"/>
          </p15:clr>
        </p15:guide>
        <p15:guide id="4" orient="horz" pos="551">
          <p15:clr>
            <a:srgbClr val="FBAE40"/>
          </p15:clr>
        </p15:guide>
        <p15:guide id="5" orient="horz" pos="399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nd Text">
    <p:spTree>
      <p:nvGrpSpPr>
        <p:cNvPr id="1" name=""/>
        <p:cNvGrpSpPr/>
        <p:nvPr/>
      </p:nvGrpSpPr>
      <p:grpSpPr>
        <a:xfrm>
          <a:off x="0" y="0"/>
          <a:ext cx="0" cy="0"/>
          <a:chOff x="0" y="0"/>
          <a:chExt cx="0" cy="0"/>
        </a:xfrm>
      </p:grpSpPr>
      <p:sp>
        <p:nvSpPr>
          <p:cNvPr id="4" name="Text placeholder"/>
          <p:cNvSpPr>
            <a:spLocks noGrp="1"/>
          </p:cNvSpPr>
          <p:nvPr>
            <p:ph type="body" sz="quarter" idx="10" hasCustomPrompt="1"/>
          </p:nvPr>
        </p:nvSpPr>
        <p:spPr>
          <a:xfrm>
            <a:off x="503999" y="1620000"/>
            <a:ext cx="11186477" cy="4716000"/>
          </a:xfrm>
        </p:spPr>
        <p:txBody>
          <a:bodyPr/>
          <a:lstStyle>
            <a:lvl1pPr>
              <a:defRPr/>
            </a:lvl1pPr>
          </a:lstStyle>
          <a:p>
            <a:pPr lvl="0"/>
            <a:r>
              <a:rPr lang="en-US" noProof="0" dirty="0"/>
              <a:t>First level</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Title"/>
          <p:cNvSpPr>
            <a:spLocks noGrp="1"/>
          </p:cNvSpPr>
          <p:nvPr>
            <p:ph type="title" hasCustomPrompt="1"/>
          </p:nvPr>
        </p:nvSpPr>
        <p:spPr>
          <a:xfrm>
            <a:off x="504001" y="504000"/>
            <a:ext cx="11186476" cy="369332"/>
          </a:xfrm>
        </p:spPr>
        <p:txBody>
          <a:bodyPr/>
          <a:lstStyle/>
          <a:p>
            <a:r>
              <a:rPr lang="en-US" noProof="0" dirty="0"/>
              <a:t>Insert page title (sentence case)</a:t>
            </a:r>
            <a:endParaRPr lang="en-US" dirty="0"/>
          </a:p>
        </p:txBody>
      </p:sp>
    </p:spTree>
    <p:extLst>
      <p:ext uri="{BB962C8B-B14F-4D97-AF65-F5344CB8AC3E}">
        <p14:creationId xmlns:p14="http://schemas.microsoft.com/office/powerpoint/2010/main" val="2129332223"/>
      </p:ext>
    </p:extLst>
  </p:cSld>
  <p:clrMapOvr>
    <a:masterClrMapping/>
  </p:clrMapOvr>
  <p:extLst>
    <p:ext uri="{DCECCB84-F9BA-43D5-87BE-67443E8EF086}">
      <p15:sldGuideLst xmlns:p15="http://schemas.microsoft.com/office/powerpoint/2012/main">
        <p15:guide id="1" pos="316" userDrawn="1">
          <p15:clr>
            <a:srgbClr val="FBAE40"/>
          </p15:clr>
        </p15:guide>
        <p15:guide id="2" orient="horz" pos="3991" userDrawn="1">
          <p15:clr>
            <a:srgbClr val="FBAE40"/>
          </p15:clr>
        </p15:guide>
        <p15:guide id="3" pos="7364" userDrawn="1">
          <p15:clr>
            <a:srgbClr val="FBAE40"/>
          </p15:clr>
        </p15:guide>
        <p15:guide id="4" orient="horz" pos="318" userDrawn="1">
          <p15:clr>
            <a:srgbClr val="FBAE40"/>
          </p15:clr>
        </p15:guide>
        <p15:guide id="5" orient="horz" pos="552" userDrawn="1">
          <p15:clr>
            <a:srgbClr val="FBAE40"/>
          </p15:clr>
        </p15:guide>
        <p15:guide id="6" orient="horz" pos="1019" userDrawn="1">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4" name="Slide number"/>
          <p:cNvSpPr txBox="1"/>
          <p:nvPr userDrawn="1"/>
        </p:nvSpPr>
        <p:spPr bwMode="black">
          <a:xfrm>
            <a:off x="11549413" y="6536751"/>
            <a:ext cx="141064" cy="138499"/>
          </a:xfrm>
          <a:prstGeom prst="rect">
            <a:avLst/>
          </a:prstGeom>
          <a:noFill/>
        </p:spPr>
        <p:txBody>
          <a:bodyPr wrap="none" lIns="0" tIns="0" rIns="0" bIns="0" rtlCol="0">
            <a:spAutoFit/>
          </a:bodyPr>
          <a:lstStyle>
            <a:defPPr>
              <a:defRPr lang="de-DE"/>
            </a:defPPr>
            <a:lvl1pPr marL="84138" indent="-84138">
              <a:buClr>
                <a:schemeClr val="tx1"/>
              </a:buClr>
              <a:buFont typeface="Arial" pitchFamily="34" charset="0"/>
              <a:buChar char="©"/>
              <a:tabLst/>
              <a:defRPr sz="600"/>
            </a:lvl1pPr>
          </a:lstStyle>
          <a:p>
            <a:pPr marL="0" lvl="0" indent="0" algn="r">
              <a:buNone/>
            </a:pPr>
            <a:fld id="{0BDC132A-5C91-4078-9777-31DA19A62E0A}" type="slidenum">
              <a:rPr lang="en-US" sz="900" noProof="0" smtClean="0"/>
              <a:pPr marL="0" lvl="0" indent="0" algn="r">
                <a:buNone/>
              </a:pPr>
              <a:t>‹#›</a:t>
            </a:fld>
            <a:endParaRPr lang="en-US" sz="900" noProof="0" dirty="0"/>
          </a:p>
        </p:txBody>
      </p:sp>
      <p:sp>
        <p:nvSpPr>
          <p:cNvPr id="11" name="Classification"/>
          <p:cNvSpPr txBox="1"/>
          <p:nvPr userDrawn="1"/>
        </p:nvSpPr>
        <p:spPr bwMode="black">
          <a:xfrm>
            <a:off x="2814655" y="6559834"/>
            <a:ext cx="381515" cy="92333"/>
          </a:xfrm>
          <a:prstGeom prst="rect">
            <a:avLst/>
          </a:prstGeom>
          <a:noFill/>
        </p:spPr>
        <p:txBody>
          <a:bodyPr wrap="none" lIns="0" tIns="0" rIns="0" bIns="0" rtlCol="0">
            <a:spAutoFit/>
          </a:bodyPr>
          <a:lstStyle/>
          <a:p>
            <a:pPr marL="0" marR="0" indent="0" algn="l" defTabSz="1088558" rtl="0" eaLnBrk="1" fontAlgn="auto" latinLnBrk="0" hangingPunct="1">
              <a:lnSpc>
                <a:spcPct val="100000"/>
              </a:lnSpc>
              <a:spcBef>
                <a:spcPts val="0"/>
              </a:spcBef>
              <a:spcAft>
                <a:spcPts val="0"/>
              </a:spcAft>
              <a:buClr>
                <a:schemeClr val="tx1"/>
              </a:buClr>
              <a:buSzTx/>
              <a:buFont typeface="Arial" pitchFamily="34" charset="0"/>
              <a:buNone/>
              <a:tabLst/>
              <a:defRPr/>
            </a:pPr>
            <a:r>
              <a:rPr kumimoji="0" lang="en-US" sz="600" b="0" i="0" u="none" kern="0" baseline="0" dirty="0">
                <a:solidFill>
                  <a:schemeClr val="tx1"/>
                </a:solidFill>
                <a:latin typeface="Arial"/>
                <a:ea typeface="Arial Unicode MS"/>
                <a:cs typeface="Arial Unicode MS" pitchFamily="34" charset="-128"/>
                <a:sym typeface="Arial"/>
              </a:rPr>
              <a:t>INTERNAL</a:t>
            </a:r>
          </a:p>
        </p:txBody>
      </p:sp>
      <p:sp>
        <p:nvSpPr>
          <p:cNvPr id="10" name="Copyright"/>
          <p:cNvSpPr txBox="1"/>
          <p:nvPr userDrawn="1"/>
        </p:nvSpPr>
        <p:spPr bwMode="black">
          <a:xfrm>
            <a:off x="504001" y="6559834"/>
            <a:ext cx="2269679" cy="92333"/>
          </a:xfrm>
          <a:prstGeom prst="rect">
            <a:avLst/>
          </a:prstGeom>
          <a:noFill/>
        </p:spPr>
        <p:txBody>
          <a:bodyPr wrap="square" lIns="0" tIns="0" rIns="0" bIns="0" rtlCol="0">
            <a:spAutoFit/>
          </a:bodyPr>
          <a:lstStyle/>
          <a:p>
            <a:pPr marL="84121" marR="0" indent="-84121" algn="l" defTabSz="1088558" rtl="0" eaLnBrk="1" fontAlgn="auto" latinLnBrk="0" hangingPunct="1">
              <a:lnSpc>
                <a:spcPct val="100000"/>
              </a:lnSpc>
              <a:spcBef>
                <a:spcPts val="0"/>
              </a:spcBef>
              <a:spcAft>
                <a:spcPts val="0"/>
              </a:spcAft>
              <a:buClr>
                <a:schemeClr val="tx1"/>
              </a:buClr>
              <a:buSzTx/>
              <a:buFont typeface="Arial" pitchFamily="34" charset="0"/>
              <a:buChar char="©"/>
              <a:tabLst/>
              <a:defRPr/>
            </a:pPr>
            <a:r>
              <a:rPr lang="en-US" sz="600" noProof="0" dirty="0">
                <a:solidFill>
                  <a:schemeClr val="tx1"/>
                </a:solidFill>
              </a:rPr>
              <a:t>2020 SAP SE or an SAP affiliate company. All rights reserved.  </a:t>
            </a:r>
            <a:r>
              <a:rPr kumimoji="0" lang="en-US" sz="600" b="0" i="0" u="none" kern="0" baseline="0" dirty="0">
                <a:solidFill>
                  <a:schemeClr val="tx1"/>
                </a:solidFill>
                <a:latin typeface="Arial"/>
                <a:ea typeface="Arial Unicode MS"/>
                <a:cs typeface="Arial Unicode MS" pitchFamily="34" charset="-128"/>
                <a:sym typeface="Arial"/>
              </a:rPr>
              <a:t>ǀ</a:t>
            </a:r>
          </a:p>
        </p:txBody>
      </p:sp>
      <p:sp>
        <p:nvSpPr>
          <p:cNvPr id="3" name="Text Placeholder"/>
          <p:cNvSpPr>
            <a:spLocks noGrp="1"/>
          </p:cNvSpPr>
          <p:nvPr userDrawn="1">
            <p:ph type="body" idx="1"/>
          </p:nvPr>
        </p:nvSpPr>
        <p:spPr bwMode="black">
          <a:xfrm>
            <a:off x="504001" y="1620000"/>
            <a:ext cx="11186476" cy="4716000"/>
          </a:xfrm>
          <a:prstGeom prst="rect">
            <a:avLst/>
          </a:prstGeom>
        </p:spPr>
        <p:txBody>
          <a:bodyPr vert="horz" lIns="0" tIns="0" rIns="0" bIns="0" rtlCol="0">
            <a:normAutofit/>
          </a:bodyPr>
          <a:lstStyle/>
          <a:p>
            <a:pPr lvl="0"/>
            <a:r>
              <a:rPr lang="en-US" noProof="0" dirty="0"/>
              <a:t>First level</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2" name="Title Placeholder"/>
          <p:cNvSpPr>
            <a:spLocks noGrp="1"/>
          </p:cNvSpPr>
          <p:nvPr userDrawn="1">
            <p:ph type="title"/>
          </p:nvPr>
        </p:nvSpPr>
        <p:spPr bwMode="black">
          <a:xfrm>
            <a:off x="504001" y="504000"/>
            <a:ext cx="11186476" cy="369332"/>
          </a:xfrm>
          <a:prstGeom prst="rect">
            <a:avLst/>
          </a:prstGeom>
        </p:spPr>
        <p:txBody>
          <a:bodyPr vert="horz" wrap="square" lIns="0" tIns="0" rIns="0" bIns="0" rtlCol="0" anchor="t" anchorCtr="0">
            <a:spAutoFit/>
          </a:bodyPr>
          <a:lstStyle/>
          <a:p>
            <a:r>
              <a:rPr lang="en-US" noProof="0" dirty="0"/>
              <a:t>Insert page title (sentence case)</a:t>
            </a:r>
          </a:p>
        </p:txBody>
      </p:sp>
    </p:spTree>
    <p:extLst>
      <p:ext uri="{BB962C8B-B14F-4D97-AF65-F5344CB8AC3E}">
        <p14:creationId xmlns:p14="http://schemas.microsoft.com/office/powerpoint/2010/main" val="3408294523"/>
      </p:ext>
    </p:extLst>
  </p:cSld>
  <p:clrMap bg1="dk1" tx1="lt1" bg2="dk2" tx2="lt2" accent1="accent1" accent2="accent2" accent3="accent3" accent4="accent4" accent5="accent5" accent6="accent6" hlink="hlink" folHlink="folHlink"/>
  <p:sldLayoutIdLst>
    <p:sldLayoutId id="2147483772" r:id="rId1"/>
    <p:sldLayoutId id="2147483773" r:id="rId2"/>
    <p:sldLayoutId id="2147483775" r:id="rId3"/>
    <p:sldLayoutId id="2147483741" r:id="rId4"/>
    <p:sldLayoutId id="2147483765" r:id="rId5"/>
    <p:sldLayoutId id="2147483767" r:id="rId6"/>
    <p:sldLayoutId id="2147483743" r:id="rId7"/>
    <p:sldLayoutId id="2147483778" r:id="rId8"/>
    <p:sldLayoutId id="2147483774" r:id="rId9"/>
    <p:sldLayoutId id="2147483779" r:id="rId10"/>
    <p:sldLayoutId id="2147483745" r:id="rId11"/>
    <p:sldLayoutId id="2147483760" r:id="rId12"/>
    <p:sldLayoutId id="2147483768" r:id="rId13"/>
    <p:sldLayoutId id="2147483769" r:id="rId14"/>
    <p:sldLayoutId id="2147483770" r:id="rId15"/>
    <p:sldLayoutId id="2147483744" r:id="rId16"/>
    <p:sldLayoutId id="2147483780" r:id="rId17"/>
    <p:sldLayoutId id="2147483757" r:id="rId18"/>
    <p:sldLayoutId id="2147483748" r:id="rId19"/>
    <p:sldLayoutId id="2147483771" r:id="rId20"/>
    <p:sldLayoutId id="2147483763" r:id="rId21"/>
    <p:sldLayoutId id="2147483751" r:id="rId22"/>
    <p:sldLayoutId id="2147483756" r:id="rId23"/>
    <p:sldLayoutId id="2147483740" r:id="rId24"/>
    <p:sldLayoutId id="2147483754" r:id="rId25"/>
    <p:sldLayoutId id="2147483755" r:id="rId26"/>
  </p:sldLayoutIdLst>
  <p:hf hdr="0" ftr="0" dt="0"/>
  <p:txStyles>
    <p:titleStyle>
      <a:lvl1pPr algn="l" defTabSz="1088558" rtl="0" eaLnBrk="1" latinLnBrk="0" hangingPunct="1">
        <a:spcBef>
          <a:spcPct val="0"/>
        </a:spcBef>
        <a:buNone/>
        <a:defRPr sz="2400" b="1" kern="1200" baseline="0">
          <a:solidFill>
            <a:schemeClr val="tx1"/>
          </a:solidFill>
          <a:latin typeface="+mj-lt"/>
          <a:ea typeface="+mj-ea"/>
          <a:cs typeface="+mj-cs"/>
        </a:defRPr>
      </a:lvl1pPr>
    </p:titleStyle>
    <p:bodyStyle>
      <a:lvl1pPr marL="0" indent="0" algn="l" defTabSz="1088558" rtl="0" eaLnBrk="1" latinLnBrk="0" hangingPunct="1">
        <a:spcBef>
          <a:spcPts val="1800"/>
        </a:spcBef>
        <a:buClr>
          <a:schemeClr val="accent1"/>
        </a:buClr>
        <a:buSzPct val="80000"/>
        <a:buFontTx/>
        <a:buNone/>
        <a:defRPr sz="2000" b="0" kern="1200">
          <a:solidFill>
            <a:schemeClr val="tx1"/>
          </a:solidFill>
          <a:latin typeface="+mn-lt"/>
          <a:ea typeface="+mn-ea"/>
          <a:cs typeface="+mn-cs"/>
        </a:defRPr>
      </a:lvl1pPr>
      <a:lvl2pPr marL="179964" indent="-179964" algn="l" defTabSz="1088558" rtl="0" eaLnBrk="1" latinLnBrk="0" hangingPunct="1">
        <a:spcBef>
          <a:spcPts val="600"/>
        </a:spcBef>
        <a:buClr>
          <a:schemeClr val="accent1"/>
        </a:buClr>
        <a:buSzPct val="100000"/>
        <a:buFont typeface="Wingdings" pitchFamily="2" charset="2"/>
        <a:buChar char="§"/>
        <a:defRPr sz="1800" kern="1200">
          <a:solidFill>
            <a:schemeClr val="tx1"/>
          </a:solidFill>
          <a:latin typeface="+mn-lt"/>
          <a:ea typeface="+mn-ea"/>
          <a:cs typeface="+mn-cs"/>
        </a:defRPr>
      </a:lvl2pPr>
      <a:lvl3pPr marL="358775" indent="-179388" algn="l" defTabSz="1088558" rtl="0" eaLnBrk="1" latinLnBrk="0" hangingPunct="1">
        <a:spcBef>
          <a:spcPts val="300"/>
        </a:spcBef>
        <a:buClr>
          <a:schemeClr val="tx1"/>
        </a:buClr>
        <a:buSzPct val="100000"/>
        <a:buFont typeface="Arial" panose="020B0604020202020204" pitchFamily="34" charset="0"/>
        <a:buChar char="–"/>
        <a:defRPr lang="en-US" sz="1800" kern="1200" noProof="0" dirty="0" smtClean="0">
          <a:solidFill>
            <a:schemeClr val="tx1"/>
          </a:solidFill>
          <a:latin typeface="+mn-lt"/>
          <a:ea typeface="+mn-ea"/>
          <a:cs typeface="+mn-cs"/>
        </a:defRPr>
      </a:lvl3pPr>
      <a:lvl4pPr marL="539892" indent="-179964" algn="l" defTabSz="1088558" rtl="0" eaLnBrk="1" latinLnBrk="0" hangingPunct="1">
        <a:spcBef>
          <a:spcPts val="300"/>
        </a:spcBef>
        <a:buClr>
          <a:schemeClr val="tx1"/>
        </a:buClr>
        <a:buSzPct val="120000"/>
        <a:buFont typeface="Arial" pitchFamily="34" charset="0"/>
        <a:buChar char="▫"/>
        <a:defRPr sz="1600" kern="1200">
          <a:solidFill>
            <a:schemeClr val="tx1"/>
          </a:solidFill>
          <a:latin typeface="+mn-lt"/>
          <a:ea typeface="+mn-ea"/>
          <a:cs typeface="+mn-cs"/>
        </a:defRPr>
      </a:lvl4pPr>
      <a:lvl5pPr marL="719856" indent="-179964" algn="l" defTabSz="1088558" rtl="0" eaLnBrk="1" latinLnBrk="0" hangingPunct="1">
        <a:spcBef>
          <a:spcPts val="100"/>
        </a:spcBef>
        <a:buClr>
          <a:schemeClr val="tx1"/>
        </a:buClr>
        <a:buSzPct val="100000"/>
        <a:buFont typeface="Symbol" panose="05050102010706020507" pitchFamily="18" charset="2"/>
        <a:buChar char="-"/>
        <a:defRPr sz="1400" kern="1200" baseline="0">
          <a:solidFill>
            <a:schemeClr val="tx1"/>
          </a:solidFill>
          <a:latin typeface="+mn-lt"/>
          <a:ea typeface="+mn-ea"/>
          <a:cs typeface="+mn-cs"/>
        </a:defRPr>
      </a:lvl5pPr>
      <a:lvl6pPr marL="2993535"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6pPr>
      <a:lvl7pPr marL="3537814"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7pPr>
      <a:lvl8pPr marL="408209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8pPr>
      <a:lvl9pPr marL="4626373" indent="-272140" algn="l" defTabSz="1088558" rtl="0" eaLnBrk="1" latinLnBrk="0" hangingPunct="1">
        <a:spcBef>
          <a:spcPct val="20000"/>
        </a:spcBef>
        <a:buFont typeface="Arial" pitchFamily="34" charset="0"/>
        <a:buChar char="•"/>
        <a:defRPr sz="2400" kern="1200">
          <a:solidFill>
            <a:schemeClr val="tx1"/>
          </a:solidFill>
          <a:latin typeface="+mn-lt"/>
          <a:ea typeface="+mn-ea"/>
          <a:cs typeface="+mn-cs"/>
        </a:defRPr>
      </a:lvl9pPr>
    </p:bodyStyle>
    <p:otherStyle>
      <a:defPPr>
        <a:defRPr lang="de-DE"/>
      </a:defPPr>
      <a:lvl1pPr marL="0" algn="l" defTabSz="1088558" rtl="0" eaLnBrk="1" latinLnBrk="0" hangingPunct="1">
        <a:defRPr sz="2100" kern="1200">
          <a:solidFill>
            <a:schemeClr val="tx1"/>
          </a:solidFill>
          <a:latin typeface="+mn-lt"/>
          <a:ea typeface="+mn-ea"/>
          <a:cs typeface="+mn-cs"/>
        </a:defRPr>
      </a:lvl1pPr>
      <a:lvl2pPr marL="544279" algn="l" defTabSz="1088558" rtl="0" eaLnBrk="1" latinLnBrk="0" hangingPunct="1">
        <a:defRPr sz="2100" kern="1200">
          <a:solidFill>
            <a:schemeClr val="tx1"/>
          </a:solidFill>
          <a:latin typeface="+mn-lt"/>
          <a:ea typeface="+mn-ea"/>
          <a:cs typeface="+mn-cs"/>
        </a:defRPr>
      </a:lvl2pPr>
      <a:lvl3pPr marL="1088558" algn="l" defTabSz="1088558" rtl="0" eaLnBrk="1" latinLnBrk="0" hangingPunct="1">
        <a:defRPr sz="2100" kern="1200">
          <a:solidFill>
            <a:schemeClr val="tx1"/>
          </a:solidFill>
          <a:latin typeface="+mn-lt"/>
          <a:ea typeface="+mn-ea"/>
          <a:cs typeface="+mn-cs"/>
        </a:defRPr>
      </a:lvl3pPr>
      <a:lvl4pPr marL="1632837" algn="l" defTabSz="1088558" rtl="0" eaLnBrk="1" latinLnBrk="0" hangingPunct="1">
        <a:defRPr sz="2100" kern="1200">
          <a:solidFill>
            <a:schemeClr val="tx1"/>
          </a:solidFill>
          <a:latin typeface="+mn-lt"/>
          <a:ea typeface="+mn-ea"/>
          <a:cs typeface="+mn-cs"/>
        </a:defRPr>
      </a:lvl4pPr>
      <a:lvl5pPr marL="2177116" algn="l" defTabSz="1088558" rtl="0" eaLnBrk="1" latinLnBrk="0" hangingPunct="1">
        <a:defRPr sz="2100" kern="1200">
          <a:solidFill>
            <a:schemeClr val="tx1"/>
          </a:solidFill>
          <a:latin typeface="+mn-lt"/>
          <a:ea typeface="+mn-ea"/>
          <a:cs typeface="+mn-cs"/>
        </a:defRPr>
      </a:lvl5pPr>
      <a:lvl6pPr marL="2721396" algn="l" defTabSz="1088558" rtl="0" eaLnBrk="1" latinLnBrk="0" hangingPunct="1">
        <a:defRPr sz="2100" kern="1200">
          <a:solidFill>
            <a:schemeClr val="tx1"/>
          </a:solidFill>
          <a:latin typeface="+mn-lt"/>
          <a:ea typeface="+mn-ea"/>
          <a:cs typeface="+mn-cs"/>
        </a:defRPr>
      </a:lvl6pPr>
      <a:lvl7pPr marL="3265675" algn="l" defTabSz="1088558" rtl="0" eaLnBrk="1" latinLnBrk="0" hangingPunct="1">
        <a:defRPr sz="2100" kern="1200">
          <a:solidFill>
            <a:schemeClr val="tx1"/>
          </a:solidFill>
          <a:latin typeface="+mn-lt"/>
          <a:ea typeface="+mn-ea"/>
          <a:cs typeface="+mn-cs"/>
        </a:defRPr>
      </a:lvl7pPr>
      <a:lvl8pPr marL="3809954" algn="l" defTabSz="1088558" rtl="0" eaLnBrk="1" latinLnBrk="0" hangingPunct="1">
        <a:defRPr sz="2100" kern="1200">
          <a:solidFill>
            <a:schemeClr val="tx1"/>
          </a:solidFill>
          <a:latin typeface="+mn-lt"/>
          <a:ea typeface="+mn-ea"/>
          <a:cs typeface="+mn-cs"/>
        </a:defRPr>
      </a:lvl8pPr>
      <a:lvl9pPr marL="4354233" algn="l" defTabSz="1088558" rtl="0" eaLnBrk="1" latinLnBrk="0" hangingPunct="1">
        <a:defRPr sz="21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4.xml"/><Relationship Id="rId4" Type="http://schemas.openxmlformats.org/officeDocument/2006/relationships/hyperlink" Target="https://github.com/WebAssembly/WASI" TargetMode="Externa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0.xml"/><Relationship Id="rId1" Type="http://schemas.openxmlformats.org/officeDocument/2006/relationships/slideLayout" Target="../slideLayouts/slideLayout4.xml"/><Relationship Id="rId5" Type="http://schemas.openxmlformats.org/officeDocument/2006/relationships/hyperlink" Target="https://medium.com/@shivraj.jadhav82/webassembly-wasm-docker-vs-wasm-275e317324a1" TargetMode="External"/><Relationship Id="rId4" Type="http://schemas.openxmlformats.org/officeDocument/2006/relationships/image" Target="../media/image19.png"/></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4.xml"/><Relationship Id="rId4" Type="http://schemas.openxmlformats.org/officeDocument/2006/relationships/hyperlink" Target="https://wasmedge.org/" TargetMode="External"/></Relationships>
</file>

<file path=ppt/slides/_rels/slide14.xml.rels><?xml version="1.0" encoding="UTF-8" standalone="yes"?>
<Relationships xmlns="http://schemas.openxmlformats.org/package/2006/relationships"><Relationship Id="rId8" Type="http://schemas.openxmlformats.org/officeDocument/2006/relationships/hyperlink" Target="https://www.infoq.cn/article/kvafmaidop0ivdrafwtc" TargetMode="External"/><Relationship Id="rId3" Type="http://schemas.openxmlformats.org/officeDocument/2006/relationships/image" Target="../media/image6.png"/><Relationship Id="rId7" Type="http://schemas.openxmlformats.org/officeDocument/2006/relationships/hyperlink" Target="https://mosn.io/blog/posts/mosn-wasm-framework/" TargetMode="External"/><Relationship Id="rId2" Type="http://schemas.openxmlformats.org/officeDocument/2006/relationships/notesSlide" Target="../notesSlides/notesSlide13.xml"/><Relationship Id="rId1" Type="http://schemas.openxmlformats.org/officeDocument/2006/relationships/slideLayout" Target="../slideLayouts/slideLayout4.xml"/><Relationship Id="rId6" Type="http://schemas.openxmlformats.org/officeDocument/2006/relationships/hyperlink" Target="https://shopify.engineering/shopify-webassembly" TargetMode="External"/><Relationship Id="rId5" Type="http://schemas.openxmlformats.org/officeDocument/2006/relationships/hyperlink" Target="https://www.figma.com/blog/webassembly-cut-figmas-load-time-by-3x/" TargetMode="External"/><Relationship Id="rId4" Type="http://schemas.openxmlformats.org/officeDocument/2006/relationships/hyperlink" Target="https://medium.com/google-earth/google-earth-comes-to-more-browsers-thanks-to-webassembly-1877d95810d6" TargetMode="External"/></Relationships>
</file>

<file path=ppt/slides/_rels/slide1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5.xml"/><Relationship Id="rId1" Type="http://schemas.openxmlformats.org/officeDocument/2006/relationships/slideLayout" Target="../slideLayouts/slideLayout4.xml"/><Relationship Id="rId5" Type="http://schemas.openxmlformats.org/officeDocument/2006/relationships/hyperlink" Target="https://kripken.github.io/blog/wasm/2019/07/16/asyncify.html" TargetMode="External"/><Relationship Id="rId4" Type="http://schemas.openxmlformats.org/officeDocument/2006/relationships/hyperlink" Target="https://emscripten.org/docs/porting/asyncify.html" TargetMode="External"/></Relationships>
</file>

<file path=ppt/slides/_rels/slide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6.xml"/><Relationship Id="rId1" Type="http://schemas.openxmlformats.org/officeDocument/2006/relationships/slideLayout" Target="../slideLayouts/slideLayout4.xml"/><Relationship Id="rId5" Type="http://schemas.openxmlformats.org/officeDocument/2006/relationships/image" Target="../media/image21.png"/><Relationship Id="rId4" Type="http://schemas.openxmlformats.org/officeDocument/2006/relationships/image" Target="../media/image20.png"/></Relationships>
</file>

<file path=ppt/slides/_rels/slide1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7.xml"/><Relationship Id="rId1" Type="http://schemas.openxmlformats.org/officeDocument/2006/relationships/slideLayout" Target="../slideLayouts/slideLayout4.xml"/><Relationship Id="rId4" Type="http://schemas.openxmlformats.org/officeDocument/2006/relationships/image" Target="../media/image22.png"/></Relationships>
</file>

<file path=ppt/slides/_rels/slide19.xml.rels><?xml version="1.0" encoding="UTF-8" standalone="yes"?>
<Relationships xmlns="http://schemas.openxmlformats.org/package/2006/relationships"><Relationship Id="rId3" Type="http://schemas.openxmlformats.org/officeDocument/2006/relationships/image" Target="../media/image6.png"/><Relationship Id="rId7" Type="http://schemas.openxmlformats.org/officeDocument/2006/relationships/image" Target="../media/image24.png"/><Relationship Id="rId2" Type="http://schemas.openxmlformats.org/officeDocument/2006/relationships/notesSlide" Target="../notesSlides/notesSlide18.xml"/><Relationship Id="rId1" Type="http://schemas.openxmlformats.org/officeDocument/2006/relationships/slideLayout" Target="../slideLayouts/slideLayout4.xml"/><Relationship Id="rId6" Type="http://schemas.openxmlformats.org/officeDocument/2006/relationships/image" Target="../media/image23.png"/><Relationship Id="rId5" Type="http://schemas.openxmlformats.org/officeDocument/2006/relationships/hyperlink" Target="https://github.com/appcypher/awesome-wasm-langs" TargetMode="External"/><Relationship Id="rId4" Type="http://schemas.openxmlformats.org/officeDocument/2006/relationships/hyperlink" Target="https://www.fermyon.com/wasm-languages/cpp"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hyperlink" Target="https://www.youtube.com/watch?v=1_iCimJrLzM" TargetMode="External"/><Relationship Id="rId4" Type="http://schemas.openxmlformats.org/officeDocument/2006/relationships/image" Target="../media/image8.png"/></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9.xml"/><Relationship Id="rId1" Type="http://schemas.openxmlformats.org/officeDocument/2006/relationships/slideLayout" Target="../slideLayouts/slideLayout4.xml"/><Relationship Id="rId4" Type="http://schemas.openxmlformats.org/officeDocument/2006/relationships/hyperlink" Target="https://bytecodealliance.org/" TargetMode="Externa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6.xml"/></Relationships>
</file>

<file path=ppt/slides/_rels/slide2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2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6.xml"/></Relationships>
</file>

<file path=ppt/slides/_rels/slide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4.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8" Type="http://schemas.openxmlformats.org/officeDocument/2006/relationships/image" Target="../media/image16.png"/><Relationship Id="rId13" Type="http://schemas.openxmlformats.org/officeDocument/2006/relationships/hyperlink" Target="https://teavm.org/" TargetMode="External"/><Relationship Id="rId3" Type="http://schemas.openxmlformats.org/officeDocument/2006/relationships/image" Target="../media/image6.png"/><Relationship Id="rId7" Type="http://schemas.openxmlformats.org/officeDocument/2006/relationships/image" Target="../media/image15.png"/><Relationship Id="rId12" Type="http://schemas.openxmlformats.org/officeDocument/2006/relationships/hyperlink" Target="https://github.com/Shopify/javy" TargetMode="Externa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image" Target="../media/image14.png"/><Relationship Id="rId11" Type="http://schemas.openxmlformats.org/officeDocument/2006/relationships/hyperlink" Target="https://www.assemblyscript.org/getting-started.html" TargetMode="External"/><Relationship Id="rId5" Type="http://schemas.openxmlformats.org/officeDocument/2006/relationships/image" Target="../media/image13.png"/><Relationship Id="rId10" Type="http://schemas.openxmlformats.org/officeDocument/2006/relationships/hyperlink" Target="https://github.com/rustwasm/wasm-bindgen" TargetMode="External"/><Relationship Id="rId4" Type="http://schemas.openxmlformats.org/officeDocument/2006/relationships/image" Target="../media/image12.png"/><Relationship Id="rId9" Type="http://schemas.openxmlformats.org/officeDocument/2006/relationships/hyperlink" Target="https://emscripten.org/index.html" TargetMode="External"/><Relationship Id="rId14" Type="http://schemas.openxmlformats.org/officeDocument/2006/relationships/image" Target="../media/image17.png"/></Relationships>
</file>

<file path=ppt/slides/_rels/slide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5.xml"/><Relationship Id="rId1" Type="http://schemas.openxmlformats.org/officeDocument/2006/relationships/slideLayout" Target="../slideLayouts/slideLayout4.xml"/><Relationship Id="rId4" Type="http://schemas.openxmlformats.org/officeDocument/2006/relationships/hyperlink" Target="https://pages.github.tools.sap/oyster/doc/?rc=1" TargetMode="Externa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4.xml"/><Relationship Id="rId4" Type="http://schemas.openxmlformats.org/officeDocument/2006/relationships/hyperlink" Target="https://developer.mozilla.org/en-US/docs/WebAssembly/Concepts" TargetMode="Externa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8.xml"/><Relationship Id="rId1" Type="http://schemas.openxmlformats.org/officeDocument/2006/relationships/slideLayout" Target="../slideLayouts/slideLayout4.xml"/><Relationship Id="rId4" Type="http://schemas.openxmlformats.org/officeDocument/2006/relationships/image" Target="../media/image18.png"/></Relationships>
</file>

<file path=ppt/slides/slide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16" name="Speaker"/>
          <p:cNvSpPr>
            <a:spLocks noGrp="1"/>
          </p:cNvSpPr>
          <p:nvPr>
            <p:ph type="subTitle" idx="1"/>
          </p:nvPr>
        </p:nvSpPr>
        <p:spPr>
          <a:blipFill>
            <a:blip r:embed="rId2"/>
            <a:tile tx="0" ty="0" sx="100000" sy="100000" flip="none" algn="tl"/>
          </a:blipFill>
        </p:spPr>
        <p:txBody>
          <a:bodyPr/>
          <a:lstStyle/>
          <a:p>
            <a:r>
              <a:rPr lang="en-US" dirty="0">
                <a:solidFill>
                  <a:schemeClr val="bg1"/>
                </a:solidFill>
              </a:rPr>
              <a:t>Ben Li, SAP I&amp;CX Commerce Cloud Development(China)</a:t>
            </a:r>
          </a:p>
          <a:p>
            <a:pPr lvl="0"/>
            <a:r>
              <a:rPr lang="en-US" dirty="0">
                <a:solidFill>
                  <a:schemeClr val="bg1"/>
                </a:solidFill>
              </a:rPr>
              <a:t>July, 2022</a:t>
            </a:r>
          </a:p>
        </p:txBody>
      </p:sp>
      <p:sp>
        <p:nvSpPr>
          <p:cNvPr id="4" name="Title"/>
          <p:cNvSpPr>
            <a:spLocks noGrp="1"/>
          </p:cNvSpPr>
          <p:nvPr>
            <p:ph type="title"/>
          </p:nvPr>
        </p:nvSpPr>
        <p:spPr>
          <a:xfrm>
            <a:off x="308320" y="2589497"/>
            <a:ext cx="6372000" cy="997196"/>
          </a:xfrm>
        </p:spPr>
        <p:txBody>
          <a:bodyPr/>
          <a:lstStyle/>
          <a:p>
            <a:r>
              <a:rPr lang="en-US" dirty="0" err="1">
                <a:solidFill>
                  <a:schemeClr val="bg1"/>
                </a:solidFill>
              </a:rPr>
              <a:t>WebAssembly</a:t>
            </a:r>
            <a:r>
              <a:rPr lang="en-US" dirty="0">
                <a:solidFill>
                  <a:schemeClr val="bg1"/>
                </a:solidFill>
              </a:rPr>
              <a:t> (WASM)</a:t>
            </a:r>
            <a:br>
              <a:rPr lang="en-US" dirty="0">
                <a:solidFill>
                  <a:schemeClr val="bg1"/>
                </a:solidFill>
              </a:rPr>
            </a:br>
            <a:r>
              <a:rPr lang="en-US" dirty="0">
                <a:solidFill>
                  <a:schemeClr val="bg1"/>
                </a:solidFill>
              </a:rPr>
              <a:t>	</a:t>
            </a:r>
            <a:r>
              <a:rPr lang="en-US" sz="2400" dirty="0">
                <a:solidFill>
                  <a:schemeClr val="bg1"/>
                </a:solidFill>
              </a:rPr>
              <a:t>- Going to beyond containers</a:t>
            </a:r>
            <a:endParaRPr lang="de-DE" sz="2400" dirty="0">
              <a:solidFill>
                <a:schemeClr val="bg1"/>
              </a:solidFill>
            </a:endParaRPr>
          </a:p>
        </p:txBody>
      </p:sp>
      <p:pic>
        <p:nvPicPr>
          <p:cNvPr id="5" name="Pictogram" descr="Example of an pictogram" title="Pictogram for title slide"/>
          <p:cNvPicPr>
            <a:picLocks noGrp="1" noChangeAspect="1"/>
          </p:cNvPicPr>
          <p:nvPr>
            <p:ph type="pic" sz="quarter" idx="16"/>
          </p:nvPr>
        </p:nvPicPr>
        <p:blipFill>
          <a:blip r:embed="rId3"/>
          <a:srcRect t="16" b="16"/>
          <a:stretch>
            <a:fillRect/>
          </a:stretch>
        </p:blipFill>
        <p:spPr bwMode="invGray"/>
      </p:pic>
    </p:spTree>
    <p:extLst>
      <p:ext uri="{BB962C8B-B14F-4D97-AF65-F5344CB8AC3E}">
        <p14:creationId xmlns:p14="http://schemas.microsoft.com/office/powerpoint/2010/main" val="178674808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5277" y="1199871"/>
            <a:ext cx="11185200" cy="4716000"/>
          </a:xfrm>
        </p:spPr>
        <p:txBody>
          <a:bodyPr/>
          <a:lstStyle/>
          <a:p>
            <a:pPr marL="342900" indent="-342900">
              <a:buFont typeface="Wingdings" pitchFamily="2" charset="2"/>
              <a:buChar char="§"/>
            </a:pPr>
            <a:r>
              <a:rPr lang="en-US" dirty="0">
                <a:solidFill>
                  <a:schemeClr val="bg1"/>
                </a:solidFill>
              </a:rPr>
              <a:t>WASI is a specification which is trying to define a set of interfaces with which </a:t>
            </a:r>
            <a:r>
              <a:rPr lang="en-US" dirty="0" err="1">
                <a:solidFill>
                  <a:schemeClr val="bg1"/>
                </a:solidFill>
              </a:rPr>
              <a:t>WebAssemlby</a:t>
            </a:r>
            <a:r>
              <a:rPr lang="en-US" dirty="0">
                <a:solidFill>
                  <a:schemeClr val="bg1"/>
                </a:solidFill>
              </a:rPr>
              <a:t> runtime is able to access system level Objects APIs, resources of host runtime.</a:t>
            </a:r>
          </a:p>
          <a:p>
            <a:pPr marL="522864" lvl="1" indent="-342900"/>
            <a:r>
              <a:rPr lang="en-US" dirty="0">
                <a:solidFill>
                  <a:schemeClr val="bg1"/>
                </a:solidFill>
              </a:rPr>
              <a:t>Console log, System datetime…</a:t>
            </a:r>
          </a:p>
          <a:p>
            <a:pPr marL="522864" lvl="1" indent="-342900"/>
            <a:r>
              <a:rPr lang="en-US" dirty="0">
                <a:solidFill>
                  <a:schemeClr val="bg1"/>
                </a:solidFill>
              </a:rPr>
              <a:t>Input Stream / Output Stream</a:t>
            </a:r>
          </a:p>
          <a:p>
            <a:pPr marL="522864" lvl="1" indent="-342900"/>
            <a:r>
              <a:rPr lang="en-US" dirty="0">
                <a:solidFill>
                  <a:schemeClr val="bg1"/>
                </a:solidFill>
              </a:rPr>
              <a:t>Networking</a:t>
            </a:r>
          </a:p>
          <a:p>
            <a:pPr marL="522864" lvl="1" indent="-342900"/>
            <a:r>
              <a:rPr lang="en-US" dirty="0">
                <a:solidFill>
                  <a:schemeClr val="bg1"/>
                </a:solidFill>
              </a:rPr>
              <a:t>Other system level resources.</a:t>
            </a:r>
          </a:p>
          <a:p>
            <a:pPr marL="342900" indent="-342900">
              <a:buFont typeface="Wingdings" pitchFamily="2" charset="2"/>
              <a:buChar char="§"/>
            </a:pPr>
            <a:r>
              <a:rPr lang="en-US" dirty="0">
                <a:solidFill>
                  <a:schemeClr val="bg1"/>
                </a:solidFill>
              </a:rPr>
              <a:t>It is in developing… </a:t>
            </a:r>
            <a:r>
              <a:rPr lang="en-US" sz="1800" dirty="0">
                <a:solidFill>
                  <a:schemeClr val="bg1"/>
                </a:solidFill>
                <a:hlinkClick r:id="rId4"/>
              </a:rPr>
              <a:t>https://github.com/WebAssembly/WASI</a:t>
            </a:r>
            <a:endParaRPr lang="en-US" sz="1800" dirty="0">
              <a:solidFill>
                <a:schemeClr val="bg1"/>
              </a:solidFill>
            </a:endParaRPr>
          </a:p>
          <a:p>
            <a:pPr marL="342900" indent="-342900">
              <a:buFont typeface="Wingdings" pitchFamily="2" charset="2"/>
              <a:buChar char="§"/>
            </a:pPr>
            <a:endParaRPr lang="en-US" dirty="0">
              <a:solidFill>
                <a:schemeClr val="bg1"/>
              </a:solidFill>
            </a:endParaRPr>
          </a:p>
          <a:p>
            <a:pPr lvl="1" indent="0">
              <a:buNone/>
            </a:pPr>
            <a:endParaRPr lang="en-US" dirty="0">
              <a:solidFill>
                <a:schemeClr val="bg1"/>
              </a:solidFill>
            </a:endParaRPr>
          </a:p>
          <a:p>
            <a:pPr lvl="1" indent="0">
              <a:buNone/>
            </a:pPr>
            <a:endParaRPr lang="en-US" dirty="0">
              <a:solidFill>
                <a:schemeClr val="bg1"/>
              </a:solidFill>
            </a:endParaRPr>
          </a:p>
          <a:p>
            <a:pPr lvl="1" indent="0">
              <a:buNone/>
            </a:pPr>
            <a:endParaRPr lang="en-US" dirty="0">
              <a:solidFill>
                <a:schemeClr val="bg1"/>
              </a:solidFill>
            </a:endParaRPr>
          </a:p>
          <a:p>
            <a:pPr lvl="1" indent="0">
              <a:buNone/>
            </a:pPr>
            <a:endParaRPr lang="en-US" dirty="0">
              <a:solidFill>
                <a:schemeClr val="bg1"/>
              </a:solidFill>
            </a:endParaRPr>
          </a:p>
          <a:p>
            <a:pPr lvl="1" indent="0">
              <a:buNone/>
            </a:pPr>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a:p>
            <a:pPr marL="522864" lvl="1" indent="-342900"/>
            <a:endParaRPr lang="en-US" dirty="0">
              <a:solidFill>
                <a:schemeClr val="bg1"/>
              </a:solidFill>
            </a:endParaRPr>
          </a:p>
        </p:txBody>
      </p:sp>
      <p:sp>
        <p:nvSpPr>
          <p:cNvPr id="2" name="Agenda"/>
          <p:cNvSpPr>
            <a:spLocks noGrp="1"/>
          </p:cNvSpPr>
          <p:nvPr>
            <p:ph type="title"/>
          </p:nvPr>
        </p:nvSpPr>
        <p:spPr/>
        <p:txBody>
          <a:bodyPr/>
          <a:lstStyle/>
          <a:p>
            <a:r>
              <a:rPr lang="en-US" dirty="0">
                <a:solidFill>
                  <a:schemeClr val="tx2">
                    <a:lumMod val="10000"/>
                  </a:schemeClr>
                </a:solidFill>
              </a:rPr>
              <a:t>WASI – </a:t>
            </a:r>
            <a:r>
              <a:rPr lang="en-US" dirty="0" err="1">
                <a:solidFill>
                  <a:schemeClr val="tx2">
                    <a:lumMod val="10000"/>
                  </a:schemeClr>
                </a:solidFill>
              </a:rPr>
              <a:t>WebAssembly</a:t>
            </a:r>
            <a:r>
              <a:rPr lang="en-US" dirty="0">
                <a:solidFill>
                  <a:schemeClr val="tx2">
                    <a:lumMod val="10000"/>
                  </a:schemeClr>
                </a:solidFill>
              </a:rPr>
              <a:t> System Interface</a:t>
            </a:r>
          </a:p>
        </p:txBody>
      </p:sp>
      <p:sp>
        <p:nvSpPr>
          <p:cNvPr id="4" name="Rounded Rectangle 3">
            <a:extLst>
              <a:ext uri="{FF2B5EF4-FFF2-40B4-BE49-F238E27FC236}">
                <a16:creationId xmlns:a16="http://schemas.microsoft.com/office/drawing/2014/main" id="{641FC7B1-D499-F626-9F98-C90DA39B13D5}"/>
              </a:ext>
            </a:extLst>
          </p:cNvPr>
          <p:cNvSpPr/>
          <p:nvPr/>
        </p:nvSpPr>
        <p:spPr bwMode="gray">
          <a:xfrm>
            <a:off x="8682681" y="2430162"/>
            <a:ext cx="2660822" cy="310566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5" name="Rounded Rectangle 4">
            <a:extLst>
              <a:ext uri="{FF2B5EF4-FFF2-40B4-BE49-F238E27FC236}">
                <a16:creationId xmlns:a16="http://schemas.microsoft.com/office/drawing/2014/main" id="{95566136-5F93-2BD1-EE4C-E4DF92D1C6AC}"/>
              </a:ext>
            </a:extLst>
          </p:cNvPr>
          <p:cNvSpPr/>
          <p:nvPr/>
        </p:nvSpPr>
        <p:spPr bwMode="gray">
          <a:xfrm>
            <a:off x="9704666" y="3697508"/>
            <a:ext cx="1301579" cy="453081"/>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400" b="0" i="0" u="none" strike="noStrike" kern="0" cap="none" spc="0" normalizeH="0" baseline="0" noProof="0" dirty="0">
                <a:ln>
                  <a:noFill/>
                </a:ln>
                <a:effectLst/>
                <a:uLnTx/>
                <a:uFillTx/>
                <a:ea typeface="Arial Unicode MS" pitchFamily="34" charset="-128"/>
                <a:cs typeface="Arial Unicode MS" pitchFamily="34" charset="-128"/>
              </a:rPr>
              <a:t>WASM</a:t>
            </a:r>
          </a:p>
        </p:txBody>
      </p:sp>
      <p:sp>
        <p:nvSpPr>
          <p:cNvPr id="6" name="Rounded Rectangle 5">
            <a:extLst>
              <a:ext uri="{FF2B5EF4-FFF2-40B4-BE49-F238E27FC236}">
                <a16:creationId xmlns:a16="http://schemas.microsoft.com/office/drawing/2014/main" id="{360BBBEB-A35F-B963-D2D3-D4C2816E2985}"/>
              </a:ext>
            </a:extLst>
          </p:cNvPr>
          <p:cNvSpPr/>
          <p:nvPr/>
        </p:nvSpPr>
        <p:spPr bwMode="gray">
          <a:xfrm>
            <a:off x="9696428" y="4159681"/>
            <a:ext cx="1309817" cy="403654"/>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400" kern="0" dirty="0">
                <a:ea typeface="Arial Unicode MS" pitchFamily="34" charset="-128"/>
                <a:cs typeface="Arial Unicode MS" pitchFamily="34" charset="-128"/>
              </a:rPr>
              <a:t>WASI</a:t>
            </a:r>
            <a:endParaRPr kumimoji="0" lang="en-CN" sz="14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7" name="TextBox 6">
            <a:extLst>
              <a:ext uri="{FF2B5EF4-FFF2-40B4-BE49-F238E27FC236}">
                <a16:creationId xmlns:a16="http://schemas.microsoft.com/office/drawing/2014/main" id="{EEA950E7-FC21-A0D5-195A-930F5EFC3614}"/>
              </a:ext>
            </a:extLst>
          </p:cNvPr>
          <p:cNvSpPr txBox="1"/>
          <p:nvPr/>
        </p:nvSpPr>
        <p:spPr>
          <a:xfrm>
            <a:off x="8955023" y="2617518"/>
            <a:ext cx="1664043" cy="215444"/>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Host Runtime</a:t>
            </a:r>
          </a:p>
        </p:txBody>
      </p:sp>
      <p:sp>
        <p:nvSpPr>
          <p:cNvPr id="9" name="Rounded Rectangle 8">
            <a:extLst>
              <a:ext uri="{FF2B5EF4-FFF2-40B4-BE49-F238E27FC236}">
                <a16:creationId xmlns:a16="http://schemas.microsoft.com/office/drawing/2014/main" id="{0C60D972-6E66-0BB0-2468-CA182D7A5509}"/>
              </a:ext>
            </a:extLst>
          </p:cNvPr>
          <p:cNvSpPr/>
          <p:nvPr/>
        </p:nvSpPr>
        <p:spPr bwMode="gray">
          <a:xfrm>
            <a:off x="9259329" y="2950991"/>
            <a:ext cx="1878227" cy="1820563"/>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141D067E-4F34-C2A7-E9CA-DDFBD5867CCD}"/>
              </a:ext>
            </a:extLst>
          </p:cNvPr>
          <p:cNvSpPr txBox="1"/>
          <p:nvPr/>
        </p:nvSpPr>
        <p:spPr>
          <a:xfrm>
            <a:off x="9450032" y="3221370"/>
            <a:ext cx="1334037" cy="215444"/>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WASM Runtime</a:t>
            </a:r>
          </a:p>
        </p:txBody>
      </p:sp>
      <p:sp>
        <p:nvSpPr>
          <p:cNvPr id="11" name="TextBox 10">
            <a:extLst>
              <a:ext uri="{FF2B5EF4-FFF2-40B4-BE49-F238E27FC236}">
                <a16:creationId xmlns:a16="http://schemas.microsoft.com/office/drawing/2014/main" id="{3C800ED1-EF70-C203-FCE6-D11C58BE0ECB}"/>
              </a:ext>
            </a:extLst>
          </p:cNvPr>
          <p:cNvSpPr txBox="1"/>
          <p:nvPr/>
        </p:nvSpPr>
        <p:spPr>
          <a:xfrm>
            <a:off x="9152238" y="5132690"/>
            <a:ext cx="2092411" cy="153888"/>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000" kern="0" dirty="0">
                <a:solidFill>
                  <a:srgbClr val="FFC000"/>
                </a:solidFill>
                <a:ea typeface="Arial Unicode MS" pitchFamily="34" charset="-128"/>
                <a:cs typeface="Arial Unicode MS" pitchFamily="34" charset="-128"/>
              </a:rPr>
              <a:t>Console, File, Networking, System…</a:t>
            </a:r>
          </a:p>
        </p:txBody>
      </p:sp>
      <p:cxnSp>
        <p:nvCxnSpPr>
          <p:cNvPr id="13" name="Straight Arrow Connector 12">
            <a:extLst>
              <a:ext uri="{FF2B5EF4-FFF2-40B4-BE49-F238E27FC236}">
                <a16:creationId xmlns:a16="http://schemas.microsoft.com/office/drawing/2014/main" id="{F21185D6-437F-53FE-A866-21A507477070}"/>
              </a:ext>
            </a:extLst>
          </p:cNvPr>
          <p:cNvCxnSpPr/>
          <p:nvPr/>
        </p:nvCxnSpPr>
        <p:spPr>
          <a:xfrm>
            <a:off x="10013092" y="4563335"/>
            <a:ext cx="0" cy="50293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881E8369-24C1-F600-E6E3-942F7CE15039}"/>
              </a:ext>
            </a:extLst>
          </p:cNvPr>
          <p:cNvCxnSpPr/>
          <p:nvPr/>
        </p:nvCxnSpPr>
        <p:spPr>
          <a:xfrm>
            <a:off x="10709189" y="4563335"/>
            <a:ext cx="0" cy="50293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6" name="Rounded Rectangle 15">
            <a:extLst>
              <a:ext uri="{FF2B5EF4-FFF2-40B4-BE49-F238E27FC236}">
                <a16:creationId xmlns:a16="http://schemas.microsoft.com/office/drawing/2014/main" id="{752205DD-04BA-1D2D-61AC-4BF4C45A752D}"/>
              </a:ext>
            </a:extLst>
          </p:cNvPr>
          <p:cNvSpPr/>
          <p:nvPr/>
        </p:nvSpPr>
        <p:spPr bwMode="gray">
          <a:xfrm>
            <a:off x="9848828" y="3878076"/>
            <a:ext cx="1005016" cy="327531"/>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6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WASM</a:t>
            </a:r>
          </a:p>
        </p:txBody>
      </p:sp>
      <p:sp>
        <p:nvSpPr>
          <p:cNvPr id="17" name="Rounded Rectangle 16">
            <a:extLst>
              <a:ext uri="{FF2B5EF4-FFF2-40B4-BE49-F238E27FC236}">
                <a16:creationId xmlns:a16="http://schemas.microsoft.com/office/drawing/2014/main" id="{88F86654-8431-ECE3-8CBC-E4931904BB46}"/>
              </a:ext>
            </a:extLst>
          </p:cNvPr>
          <p:cNvSpPr/>
          <p:nvPr/>
        </p:nvSpPr>
        <p:spPr bwMode="gray">
          <a:xfrm>
            <a:off x="9848828" y="4222409"/>
            <a:ext cx="1005016" cy="327531"/>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6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WASI</a:t>
            </a:r>
          </a:p>
        </p:txBody>
      </p:sp>
    </p:spTree>
    <p:extLst>
      <p:ext uri="{BB962C8B-B14F-4D97-AF65-F5344CB8AC3E}">
        <p14:creationId xmlns:p14="http://schemas.microsoft.com/office/powerpoint/2010/main" val="379541370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vs Containers</a:t>
            </a:r>
          </a:p>
        </p:txBody>
      </p:sp>
      <p:pic>
        <p:nvPicPr>
          <p:cNvPr id="3" name="Picture 2">
            <a:extLst>
              <a:ext uri="{FF2B5EF4-FFF2-40B4-BE49-F238E27FC236}">
                <a16:creationId xmlns:a16="http://schemas.microsoft.com/office/drawing/2014/main" id="{FF12133E-97D9-6F91-63AC-D778018C9A4A}"/>
              </a:ext>
            </a:extLst>
          </p:cNvPr>
          <p:cNvPicPr>
            <a:picLocks noChangeAspect="1"/>
          </p:cNvPicPr>
          <p:nvPr/>
        </p:nvPicPr>
        <p:blipFill>
          <a:blip r:embed="rId4"/>
          <a:stretch>
            <a:fillRect/>
          </a:stretch>
        </p:blipFill>
        <p:spPr>
          <a:xfrm>
            <a:off x="504001" y="1944679"/>
            <a:ext cx="7772400" cy="3759476"/>
          </a:xfrm>
          <a:prstGeom prst="rect">
            <a:avLst/>
          </a:prstGeom>
        </p:spPr>
      </p:pic>
      <p:sp>
        <p:nvSpPr>
          <p:cNvPr id="5" name="TextBox 4">
            <a:extLst>
              <a:ext uri="{FF2B5EF4-FFF2-40B4-BE49-F238E27FC236}">
                <a16:creationId xmlns:a16="http://schemas.microsoft.com/office/drawing/2014/main" id="{2568D163-9B68-DC68-7604-575CC8E6FAAF}"/>
              </a:ext>
            </a:extLst>
          </p:cNvPr>
          <p:cNvSpPr txBox="1"/>
          <p:nvPr/>
        </p:nvSpPr>
        <p:spPr>
          <a:xfrm>
            <a:off x="504001" y="1062757"/>
            <a:ext cx="4873129" cy="692497"/>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Containers is an abstraction of OS</a:t>
            </a:r>
          </a:p>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WebAssembly is an abstraction of code runtime</a:t>
            </a:r>
          </a:p>
        </p:txBody>
      </p:sp>
      <p:sp>
        <p:nvSpPr>
          <p:cNvPr id="12" name="TextBox 11">
            <a:extLst>
              <a:ext uri="{FF2B5EF4-FFF2-40B4-BE49-F238E27FC236}">
                <a16:creationId xmlns:a16="http://schemas.microsoft.com/office/drawing/2014/main" id="{114F74F5-1657-EEF7-3080-58DA2706EC3D}"/>
              </a:ext>
            </a:extLst>
          </p:cNvPr>
          <p:cNvSpPr txBox="1"/>
          <p:nvPr/>
        </p:nvSpPr>
        <p:spPr>
          <a:xfrm>
            <a:off x="504001" y="5709759"/>
            <a:ext cx="2115631" cy="184666"/>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200" kern="0" dirty="0">
                <a:ea typeface="Arial Unicode MS" pitchFamily="34" charset="-128"/>
                <a:cs typeface="Arial Unicode MS" pitchFamily="34" charset="-128"/>
              </a:rPr>
              <a:t>From medium.com</a:t>
            </a:r>
          </a:p>
        </p:txBody>
      </p:sp>
      <p:sp>
        <p:nvSpPr>
          <p:cNvPr id="13" name="TextBox 12">
            <a:extLst>
              <a:ext uri="{FF2B5EF4-FFF2-40B4-BE49-F238E27FC236}">
                <a16:creationId xmlns:a16="http://schemas.microsoft.com/office/drawing/2014/main" id="{CCC3BBF6-F32D-30A9-B013-260F6A31301B}"/>
              </a:ext>
            </a:extLst>
          </p:cNvPr>
          <p:cNvSpPr txBox="1"/>
          <p:nvPr/>
        </p:nvSpPr>
        <p:spPr>
          <a:xfrm>
            <a:off x="504002" y="6084695"/>
            <a:ext cx="7363134" cy="53860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400" kern="0" dirty="0">
                <a:ea typeface="Arial Unicode MS" pitchFamily="34" charset="-128"/>
                <a:cs typeface="Arial Unicode MS" pitchFamily="34" charset="-128"/>
                <a:hlinkClick r:id="rId5"/>
              </a:rPr>
              <a:t>https://medium.com/@shivraj.jadhav82/webassembly-wasm-docker-vs-wasm-275e317324a1</a:t>
            </a: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CN" sz="1400" kern="0" dirty="0" err="1">
              <a:ea typeface="Arial Unicode MS" pitchFamily="34" charset="-128"/>
              <a:cs typeface="Arial Unicode MS" pitchFamily="34" charset="-128"/>
            </a:endParaRPr>
          </a:p>
        </p:txBody>
      </p:sp>
    </p:spTree>
    <p:extLst>
      <p:ext uri="{BB962C8B-B14F-4D97-AF65-F5344CB8AC3E}">
        <p14:creationId xmlns:p14="http://schemas.microsoft.com/office/powerpoint/2010/main" val="9444674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147388"/>
            <a:ext cx="11185200" cy="4986283"/>
          </a:xfrm>
        </p:spPr>
        <p:txBody>
          <a:bodyPr/>
          <a:lstStyle/>
          <a:p>
            <a:pPr marL="342900" indent="-342900">
              <a:buFont typeface="Wingdings" pitchFamily="2" charset="2"/>
              <a:buChar char="§"/>
            </a:pPr>
            <a:r>
              <a:rPr lang="en-US" b="1" dirty="0">
                <a:solidFill>
                  <a:schemeClr val="bg1"/>
                </a:solidFill>
              </a:rPr>
              <a:t>Performance:  </a:t>
            </a:r>
          </a:p>
          <a:p>
            <a:pPr marL="522864" lvl="1" indent="-342900"/>
            <a:r>
              <a:rPr lang="en-US" dirty="0">
                <a:solidFill>
                  <a:schemeClr val="bg1"/>
                </a:solidFill>
              </a:rPr>
              <a:t>Binary code execution speed.</a:t>
            </a:r>
          </a:p>
          <a:p>
            <a:pPr marL="342900" indent="-342900">
              <a:buFont typeface="Wingdings" pitchFamily="2" charset="2"/>
              <a:buChar char="§"/>
            </a:pPr>
            <a:r>
              <a:rPr lang="en-US" altLang="zh-CN" b="1" dirty="0">
                <a:solidFill>
                  <a:schemeClr val="bg1"/>
                </a:solidFill>
              </a:rPr>
              <a:t>Small resource consumption:</a:t>
            </a:r>
            <a:r>
              <a:rPr lang="en-US" altLang="zh-CN" dirty="0">
                <a:solidFill>
                  <a:schemeClr val="bg1"/>
                </a:solidFill>
              </a:rPr>
              <a:t> </a:t>
            </a:r>
          </a:p>
          <a:p>
            <a:pPr marL="522864" lvl="1" indent="-342900"/>
            <a:r>
              <a:rPr lang="en-US" altLang="zh-CN" dirty="0">
                <a:solidFill>
                  <a:schemeClr val="bg1"/>
                </a:solidFill>
              </a:rPr>
              <a:t>KB/Bytes level of WASM code module usually.</a:t>
            </a:r>
          </a:p>
          <a:p>
            <a:pPr marL="522864" lvl="1" indent="-342900"/>
            <a:r>
              <a:rPr lang="en-US" altLang="zh-CN" dirty="0">
                <a:solidFill>
                  <a:schemeClr val="bg1"/>
                </a:solidFill>
              </a:rPr>
              <a:t>MS level time consumption of instantiating WASM runtime.</a:t>
            </a:r>
          </a:p>
          <a:p>
            <a:pPr marL="342900" indent="-342900">
              <a:buFont typeface="Wingdings" pitchFamily="2" charset="2"/>
              <a:buChar char="§"/>
            </a:pPr>
            <a:r>
              <a:rPr lang="en-US" b="1" dirty="0">
                <a:solidFill>
                  <a:schemeClr val="bg1"/>
                </a:solidFill>
              </a:rPr>
              <a:t>Security:</a:t>
            </a:r>
          </a:p>
          <a:p>
            <a:pPr marL="522864" lvl="1" indent="-342900"/>
            <a:r>
              <a:rPr lang="en-US" dirty="0">
                <a:solidFill>
                  <a:schemeClr val="bg1"/>
                </a:solidFill>
              </a:rPr>
              <a:t>Designed as a sandbox</a:t>
            </a:r>
          </a:p>
          <a:p>
            <a:pPr marL="522864" lvl="1" indent="-342900"/>
            <a:r>
              <a:rPr lang="en-US" dirty="0">
                <a:solidFill>
                  <a:schemeClr val="bg1"/>
                </a:solidFill>
              </a:rPr>
              <a:t>Limited memory consumption in WASM runtime (Liner Memory)</a:t>
            </a:r>
          </a:p>
          <a:p>
            <a:pPr marL="342900" indent="-342900">
              <a:buFont typeface="Wingdings" pitchFamily="2" charset="2"/>
              <a:buChar char="§"/>
            </a:pPr>
            <a:r>
              <a:rPr lang="en-US" b="1" dirty="0">
                <a:solidFill>
                  <a:schemeClr val="bg1"/>
                </a:solidFill>
              </a:rPr>
              <a:t>Polyglot:</a:t>
            </a:r>
          </a:p>
          <a:p>
            <a:pPr marL="522864" lvl="1" indent="-342900"/>
            <a:r>
              <a:rPr lang="en-US" dirty="0">
                <a:solidFill>
                  <a:schemeClr val="bg1"/>
                </a:solidFill>
              </a:rPr>
              <a:t>Many language options to guest language </a:t>
            </a:r>
          </a:p>
          <a:p>
            <a:pPr marL="522864" lvl="1" indent="-342900"/>
            <a:r>
              <a:rPr lang="en-US" dirty="0">
                <a:solidFill>
                  <a:schemeClr val="bg1"/>
                </a:solidFill>
              </a:rPr>
              <a:t>Many language options be host language</a:t>
            </a:r>
          </a:p>
        </p:txBody>
      </p:sp>
      <p:sp>
        <p:nvSpPr>
          <p:cNvPr id="2" name="Agenda"/>
          <p:cNvSpPr>
            <a:spLocks noGrp="1"/>
          </p:cNvSpPr>
          <p:nvPr>
            <p:ph type="title"/>
          </p:nvPr>
        </p:nvSpPr>
        <p:spPr/>
        <p:txBody>
          <a:bodyPr/>
          <a:lstStyle/>
          <a:p>
            <a:r>
              <a:rPr lang="en-US" dirty="0">
                <a:solidFill>
                  <a:schemeClr val="tx2">
                    <a:lumMod val="10000"/>
                  </a:schemeClr>
                </a:solidFill>
              </a:rPr>
              <a:t>Why </a:t>
            </a:r>
            <a:r>
              <a:rPr lang="en-US" dirty="0" err="1">
                <a:solidFill>
                  <a:schemeClr val="tx2">
                    <a:lumMod val="10000"/>
                  </a:schemeClr>
                </a:solidFill>
              </a:rPr>
              <a:t>WebAssembly</a:t>
            </a:r>
            <a:endParaRPr lang="en-US" dirty="0">
              <a:solidFill>
                <a:schemeClr val="tx2">
                  <a:lumMod val="10000"/>
                </a:schemeClr>
              </a:solidFill>
            </a:endParaRPr>
          </a:p>
        </p:txBody>
      </p:sp>
    </p:spTree>
    <p:extLst>
      <p:ext uri="{BB962C8B-B14F-4D97-AF65-F5344CB8AC3E}">
        <p14:creationId xmlns:p14="http://schemas.microsoft.com/office/powerpoint/2010/main" val="92109222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147389"/>
            <a:ext cx="11185200" cy="5345878"/>
          </a:xfrm>
        </p:spPr>
        <p:txBody>
          <a:bodyPr/>
          <a:lstStyle/>
          <a:p>
            <a:pPr marL="342900" indent="-342900">
              <a:buFont typeface="Wingdings" pitchFamily="2" charset="2"/>
              <a:buChar char="§"/>
            </a:pPr>
            <a:r>
              <a:rPr lang="en-US" b="1" dirty="0">
                <a:solidFill>
                  <a:schemeClr val="bg1"/>
                </a:solidFill>
              </a:rPr>
              <a:t>Web/Desktop applications performance </a:t>
            </a:r>
          </a:p>
          <a:p>
            <a:pPr marL="342900" indent="-342900">
              <a:buFont typeface="Wingdings" pitchFamily="2" charset="2"/>
              <a:buChar char="§"/>
            </a:pPr>
            <a:r>
              <a:rPr lang="en-US" b="1" dirty="0">
                <a:solidFill>
                  <a:schemeClr val="bg1"/>
                </a:solidFill>
              </a:rPr>
              <a:t>Computation intensive tasks</a:t>
            </a:r>
          </a:p>
          <a:p>
            <a:pPr marL="522864" lvl="1" indent="-342900"/>
            <a:r>
              <a:rPr lang="en-US" dirty="0">
                <a:solidFill>
                  <a:schemeClr val="bg1"/>
                </a:solidFill>
              </a:rPr>
              <a:t>Encryption, Hash</a:t>
            </a:r>
            <a:r>
              <a:rPr lang="en-US">
                <a:solidFill>
                  <a:schemeClr val="bg1"/>
                </a:solidFill>
              </a:rPr>
              <a:t>, Algorithm…</a:t>
            </a:r>
            <a:endParaRPr lang="en-US" dirty="0">
              <a:solidFill>
                <a:schemeClr val="bg1"/>
              </a:solidFill>
            </a:endParaRPr>
          </a:p>
          <a:p>
            <a:pPr marL="522864" lvl="1" indent="-342900"/>
            <a:r>
              <a:rPr lang="en-US" dirty="0">
                <a:solidFill>
                  <a:schemeClr val="bg1"/>
                </a:solidFill>
              </a:rPr>
              <a:t>Graphic, Video…</a:t>
            </a:r>
          </a:p>
          <a:p>
            <a:pPr marL="342900" indent="-342900">
              <a:buFont typeface="Wingdings" pitchFamily="2" charset="2"/>
              <a:buChar char="§"/>
            </a:pPr>
            <a:r>
              <a:rPr lang="en-US" b="1" dirty="0">
                <a:solidFill>
                  <a:schemeClr val="bg1"/>
                </a:solidFill>
              </a:rPr>
              <a:t>Sandboxing</a:t>
            </a:r>
          </a:p>
          <a:p>
            <a:pPr marL="522864" lvl="1" indent="-342900"/>
            <a:r>
              <a:rPr lang="en-US" dirty="0">
                <a:solidFill>
                  <a:schemeClr val="bg1"/>
                </a:solidFill>
              </a:rPr>
              <a:t>Plugins, </a:t>
            </a:r>
            <a:r>
              <a:rPr lang="en-US" dirty="0" err="1">
                <a:solidFill>
                  <a:schemeClr val="bg1"/>
                </a:solidFill>
              </a:rPr>
              <a:t>AddOns</a:t>
            </a:r>
            <a:r>
              <a:rPr lang="en-US" dirty="0">
                <a:solidFill>
                  <a:schemeClr val="bg1"/>
                </a:solidFill>
              </a:rPr>
              <a:t> to Web/Desktop applications</a:t>
            </a:r>
          </a:p>
          <a:p>
            <a:pPr marL="522864" lvl="1" indent="-342900"/>
            <a:r>
              <a:rPr lang="en-US" dirty="0">
                <a:solidFill>
                  <a:schemeClr val="bg1"/>
                </a:solidFill>
              </a:rPr>
              <a:t>Extensibility to enterprise applications</a:t>
            </a:r>
          </a:p>
          <a:p>
            <a:pPr marL="342900" indent="-342900">
              <a:buFont typeface="Wingdings" pitchFamily="2" charset="2"/>
              <a:buChar char="§"/>
            </a:pPr>
            <a:r>
              <a:rPr lang="en-US" b="1" dirty="0">
                <a:solidFill>
                  <a:schemeClr val="bg1"/>
                </a:solidFill>
              </a:rPr>
              <a:t>Edge Computing</a:t>
            </a:r>
          </a:p>
          <a:p>
            <a:pPr marL="522864" lvl="1" indent="-342900"/>
            <a:r>
              <a:rPr lang="en-US" dirty="0" err="1">
                <a:solidFill>
                  <a:schemeClr val="bg1"/>
                </a:solidFill>
              </a:rPr>
              <a:t>WasmEdge</a:t>
            </a:r>
            <a:r>
              <a:rPr lang="en-US" dirty="0">
                <a:solidFill>
                  <a:schemeClr val="bg1"/>
                </a:solidFill>
              </a:rPr>
              <a:t>: </a:t>
            </a:r>
            <a:r>
              <a:rPr lang="en-US" dirty="0">
                <a:solidFill>
                  <a:schemeClr val="bg1"/>
                </a:solidFill>
                <a:hlinkClick r:id="rId4"/>
              </a:rPr>
              <a:t>https://wasmedge.org/</a:t>
            </a:r>
            <a:endParaRPr lang="en-US" dirty="0">
              <a:solidFill>
                <a:schemeClr val="bg1"/>
              </a:solidFill>
            </a:endParaRPr>
          </a:p>
          <a:p>
            <a:pPr marL="342900" indent="-342900">
              <a:buFont typeface="Wingdings" pitchFamily="2" charset="2"/>
              <a:buChar char="§"/>
            </a:pPr>
            <a:r>
              <a:rPr lang="en-US" b="1" dirty="0">
                <a:solidFill>
                  <a:schemeClr val="bg1"/>
                </a:solidFill>
              </a:rPr>
              <a:t>Serverless</a:t>
            </a:r>
          </a:p>
          <a:p>
            <a:endParaRPr lang="en-US" dirty="0">
              <a:solidFill>
                <a:schemeClr val="bg1"/>
              </a:solidFill>
            </a:endParaRPr>
          </a:p>
          <a:p>
            <a:pPr marL="342900" indent="-342900">
              <a:buFont typeface="Wingdings" pitchFamily="2" charset="2"/>
              <a:buChar char="§"/>
            </a:pPr>
            <a:endParaRPr lang="en-US" dirty="0">
              <a:solidFill>
                <a:schemeClr val="bg1"/>
              </a:solidFill>
            </a:endParaRPr>
          </a:p>
        </p:txBody>
      </p:sp>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Scenarios</a:t>
            </a:r>
          </a:p>
        </p:txBody>
      </p:sp>
    </p:spTree>
    <p:extLst>
      <p:ext uri="{BB962C8B-B14F-4D97-AF65-F5344CB8AC3E}">
        <p14:creationId xmlns:p14="http://schemas.microsoft.com/office/powerpoint/2010/main" val="305247297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147389"/>
            <a:ext cx="11185200" cy="5345878"/>
          </a:xfrm>
        </p:spPr>
        <p:txBody>
          <a:bodyPr>
            <a:normAutofit/>
          </a:bodyPr>
          <a:lstStyle/>
          <a:p>
            <a:r>
              <a:rPr lang="en-US" dirty="0">
                <a:solidFill>
                  <a:schemeClr val="bg1"/>
                </a:solidFill>
              </a:rPr>
              <a:t>Reference Case:</a:t>
            </a:r>
          </a:p>
          <a:p>
            <a:r>
              <a:rPr lang="en-US" dirty="0">
                <a:solidFill>
                  <a:schemeClr val="bg1"/>
                </a:solidFill>
              </a:rPr>
              <a:t>	Google Earth: </a:t>
            </a:r>
            <a:r>
              <a:rPr lang="en-US" dirty="0">
                <a:solidFill>
                  <a:schemeClr val="bg1"/>
                </a:solidFill>
                <a:hlinkClick r:id="rId4"/>
              </a:rPr>
              <a:t>https://medium.com/google-earth/google-earth-comes-to-more-browsers-thanks-to-webassembly-1877d95810d6</a:t>
            </a:r>
            <a:endParaRPr lang="en-US" dirty="0">
              <a:solidFill>
                <a:schemeClr val="bg1"/>
              </a:solidFill>
            </a:endParaRPr>
          </a:p>
          <a:p>
            <a:r>
              <a:rPr lang="en-US" dirty="0">
                <a:solidFill>
                  <a:schemeClr val="bg1"/>
                </a:solidFill>
              </a:rPr>
              <a:t>	Figma: </a:t>
            </a:r>
            <a:r>
              <a:rPr lang="en-US" dirty="0">
                <a:solidFill>
                  <a:schemeClr val="bg1"/>
                </a:solidFill>
                <a:hlinkClick r:id="rId5"/>
              </a:rPr>
              <a:t>https://www.figma.com/blog/webassembly-cut-figmas-load-time-by-3x/</a:t>
            </a:r>
            <a:endParaRPr lang="en-US" dirty="0">
              <a:solidFill>
                <a:schemeClr val="bg1"/>
              </a:solidFill>
            </a:endParaRPr>
          </a:p>
          <a:p>
            <a:r>
              <a:rPr lang="en-US" dirty="0">
                <a:solidFill>
                  <a:schemeClr val="bg1"/>
                </a:solidFill>
              </a:rPr>
              <a:t>	Shopify: </a:t>
            </a:r>
            <a:r>
              <a:rPr lang="en-US" dirty="0">
                <a:solidFill>
                  <a:schemeClr val="bg1"/>
                </a:solidFill>
                <a:hlinkClick r:id="rId6"/>
              </a:rPr>
              <a:t>https://shopify.engineering/shopify-webassembly</a:t>
            </a:r>
            <a:endParaRPr lang="en-US" dirty="0">
              <a:solidFill>
                <a:schemeClr val="bg1"/>
              </a:solidFill>
            </a:endParaRPr>
          </a:p>
          <a:p>
            <a:r>
              <a:rPr lang="en-US" dirty="0">
                <a:solidFill>
                  <a:schemeClr val="bg1"/>
                </a:solidFill>
              </a:rPr>
              <a:t>	MOSN: </a:t>
            </a:r>
            <a:r>
              <a:rPr lang="en-US" dirty="0">
                <a:solidFill>
                  <a:schemeClr val="bg1"/>
                </a:solidFill>
                <a:hlinkClick r:id="rId7"/>
              </a:rPr>
              <a:t>https://mosn.io/blog/posts/mosn-wasm-framework/</a:t>
            </a:r>
            <a:r>
              <a:rPr lang="en-US" dirty="0">
                <a:solidFill>
                  <a:schemeClr val="bg1"/>
                </a:solidFill>
              </a:rPr>
              <a:t> (Chinese)</a:t>
            </a:r>
          </a:p>
          <a:p>
            <a:r>
              <a:rPr lang="en-US" dirty="0">
                <a:solidFill>
                  <a:schemeClr val="bg1"/>
                </a:solidFill>
              </a:rPr>
              <a:t>	</a:t>
            </a:r>
            <a:r>
              <a:rPr lang="en-US" dirty="0" err="1">
                <a:solidFill>
                  <a:schemeClr val="bg1"/>
                </a:solidFill>
              </a:rPr>
              <a:t>Aiqiyi</a:t>
            </a:r>
            <a:r>
              <a:rPr lang="en-US" dirty="0">
                <a:solidFill>
                  <a:schemeClr val="bg1"/>
                </a:solidFill>
              </a:rPr>
              <a:t>: </a:t>
            </a:r>
            <a:r>
              <a:rPr lang="en-US" dirty="0">
                <a:solidFill>
                  <a:schemeClr val="bg1"/>
                </a:solidFill>
                <a:hlinkClick r:id="rId8"/>
              </a:rPr>
              <a:t>https://www.infoq.cn/article/kvafmaidop0ivdrafwtc</a:t>
            </a:r>
            <a:r>
              <a:rPr lang="en-US" dirty="0">
                <a:solidFill>
                  <a:schemeClr val="bg1"/>
                </a:solidFill>
              </a:rPr>
              <a:t> (Chinese)</a:t>
            </a:r>
          </a:p>
        </p:txBody>
      </p:sp>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Scenarios</a:t>
            </a:r>
          </a:p>
        </p:txBody>
      </p:sp>
    </p:spTree>
    <p:extLst>
      <p:ext uri="{BB962C8B-B14F-4D97-AF65-F5344CB8AC3E}">
        <p14:creationId xmlns:p14="http://schemas.microsoft.com/office/powerpoint/2010/main" val="183248460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Application Extensibility</a:t>
            </a:r>
          </a:p>
        </p:txBody>
      </p:sp>
      <p:sp>
        <p:nvSpPr>
          <p:cNvPr id="9" name="Rounded Rectangle 8">
            <a:extLst>
              <a:ext uri="{FF2B5EF4-FFF2-40B4-BE49-F238E27FC236}">
                <a16:creationId xmlns:a16="http://schemas.microsoft.com/office/drawing/2014/main" id="{D8A56BA0-5753-7E2C-E08C-0BECAFEB13FC}"/>
              </a:ext>
            </a:extLst>
          </p:cNvPr>
          <p:cNvSpPr/>
          <p:nvPr/>
        </p:nvSpPr>
        <p:spPr bwMode="gray">
          <a:xfrm>
            <a:off x="192052" y="1599953"/>
            <a:ext cx="6665586" cy="453904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080D90FF-864B-D614-D15D-6C772117BBFB}"/>
              </a:ext>
            </a:extLst>
          </p:cNvPr>
          <p:cNvSpPr txBox="1"/>
          <p:nvPr/>
        </p:nvSpPr>
        <p:spPr>
          <a:xfrm>
            <a:off x="586655" y="1787414"/>
            <a:ext cx="2880597" cy="246221"/>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600" kern="0" dirty="0">
                <a:solidFill>
                  <a:srgbClr val="FFC000"/>
                </a:solidFill>
                <a:ea typeface="Arial Unicode MS" pitchFamily="34" charset="-128"/>
                <a:cs typeface="Arial Unicode MS" pitchFamily="34" charset="-128"/>
              </a:rPr>
              <a:t>Cloud Application Cluster (K8S)</a:t>
            </a:r>
          </a:p>
        </p:txBody>
      </p:sp>
      <p:sp>
        <p:nvSpPr>
          <p:cNvPr id="11" name="TextBox 10">
            <a:extLst>
              <a:ext uri="{FF2B5EF4-FFF2-40B4-BE49-F238E27FC236}">
                <a16:creationId xmlns:a16="http://schemas.microsoft.com/office/drawing/2014/main" id="{2FCAA71F-D983-7E6A-8340-422A85CB6D95}"/>
              </a:ext>
            </a:extLst>
          </p:cNvPr>
          <p:cNvSpPr txBox="1"/>
          <p:nvPr/>
        </p:nvSpPr>
        <p:spPr>
          <a:xfrm>
            <a:off x="840260" y="2425860"/>
            <a:ext cx="1455527" cy="184666"/>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Application Container</a:t>
            </a:r>
          </a:p>
        </p:txBody>
      </p:sp>
      <p:cxnSp>
        <p:nvCxnSpPr>
          <p:cNvPr id="13" name="Straight Connector 12">
            <a:extLst>
              <a:ext uri="{FF2B5EF4-FFF2-40B4-BE49-F238E27FC236}">
                <a16:creationId xmlns:a16="http://schemas.microsoft.com/office/drawing/2014/main" id="{17B442DD-A6B1-6450-0F62-F2D7AC8CC5E6}"/>
              </a:ext>
            </a:extLst>
          </p:cNvPr>
          <p:cNvCxnSpPr>
            <a:cxnSpLocks/>
          </p:cNvCxnSpPr>
          <p:nvPr/>
        </p:nvCxnSpPr>
        <p:spPr>
          <a:xfrm>
            <a:off x="9224896" y="1366463"/>
            <a:ext cx="0" cy="5266349"/>
          </a:xfrm>
          <a:prstGeom prst="line">
            <a:avLst/>
          </a:prstGeom>
          <a:ln w="25400">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5" name="Rounded Rectangle 14">
            <a:extLst>
              <a:ext uri="{FF2B5EF4-FFF2-40B4-BE49-F238E27FC236}">
                <a16:creationId xmlns:a16="http://schemas.microsoft.com/office/drawing/2014/main" id="{AA9941D1-6955-1A25-69D4-21D5CAC67958}"/>
              </a:ext>
            </a:extLst>
          </p:cNvPr>
          <p:cNvSpPr/>
          <p:nvPr/>
        </p:nvSpPr>
        <p:spPr bwMode="gray">
          <a:xfrm>
            <a:off x="9406188" y="2602478"/>
            <a:ext cx="1309813" cy="2636108"/>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480034FE-5C90-7733-3CBC-F60D191DD7AF}"/>
              </a:ext>
            </a:extLst>
          </p:cNvPr>
          <p:cNvSpPr txBox="1"/>
          <p:nvPr/>
        </p:nvSpPr>
        <p:spPr>
          <a:xfrm>
            <a:off x="9506743" y="3959534"/>
            <a:ext cx="1109278" cy="184666"/>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Extensibility IDE</a:t>
            </a:r>
          </a:p>
        </p:txBody>
      </p:sp>
      <p:sp>
        <p:nvSpPr>
          <p:cNvPr id="18" name="Smiley Face 17">
            <a:extLst>
              <a:ext uri="{FF2B5EF4-FFF2-40B4-BE49-F238E27FC236}">
                <a16:creationId xmlns:a16="http://schemas.microsoft.com/office/drawing/2014/main" id="{310BD1D0-6C33-6EFA-8A90-B3D7DB0E73B4}"/>
              </a:ext>
            </a:extLst>
          </p:cNvPr>
          <p:cNvSpPr/>
          <p:nvPr/>
        </p:nvSpPr>
        <p:spPr bwMode="gray">
          <a:xfrm>
            <a:off x="11188389" y="3528408"/>
            <a:ext cx="420130" cy="378880"/>
          </a:xfrm>
          <a:prstGeom prst="smileyFace">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73A595B7-4996-3A1C-E460-19EEC3723765}"/>
              </a:ext>
            </a:extLst>
          </p:cNvPr>
          <p:cNvSpPr txBox="1"/>
          <p:nvPr/>
        </p:nvSpPr>
        <p:spPr>
          <a:xfrm>
            <a:off x="10826519" y="4001056"/>
            <a:ext cx="1176604" cy="153888"/>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000" kern="0" dirty="0">
                <a:solidFill>
                  <a:srgbClr val="FFC000"/>
                </a:solidFill>
                <a:ea typeface="Arial Unicode MS" pitchFamily="34" charset="-128"/>
                <a:cs typeface="Arial Unicode MS" pitchFamily="34" charset="-128"/>
              </a:rPr>
              <a:t>Extension Developer</a:t>
            </a:r>
          </a:p>
        </p:txBody>
      </p:sp>
      <p:sp>
        <p:nvSpPr>
          <p:cNvPr id="20" name="Magnetic Disk 19">
            <a:extLst>
              <a:ext uri="{FF2B5EF4-FFF2-40B4-BE49-F238E27FC236}">
                <a16:creationId xmlns:a16="http://schemas.microsoft.com/office/drawing/2014/main" id="{55B98117-F9DA-45FA-39FC-F3B94934ED9C}"/>
              </a:ext>
            </a:extLst>
          </p:cNvPr>
          <p:cNvSpPr/>
          <p:nvPr/>
        </p:nvSpPr>
        <p:spPr bwMode="gray">
          <a:xfrm>
            <a:off x="6939954" y="3544884"/>
            <a:ext cx="1087511" cy="784248"/>
          </a:xfrm>
          <a:prstGeom prst="flowChartMagneticDisk">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1" name="TextBox 20">
            <a:extLst>
              <a:ext uri="{FF2B5EF4-FFF2-40B4-BE49-F238E27FC236}">
                <a16:creationId xmlns:a16="http://schemas.microsoft.com/office/drawing/2014/main" id="{4A87C078-75AF-69E7-0D55-D046302F265C}"/>
              </a:ext>
            </a:extLst>
          </p:cNvPr>
          <p:cNvSpPr txBox="1"/>
          <p:nvPr/>
        </p:nvSpPr>
        <p:spPr>
          <a:xfrm>
            <a:off x="7074933" y="3920845"/>
            <a:ext cx="888064" cy="184666"/>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Repo</a:t>
            </a:r>
          </a:p>
        </p:txBody>
      </p:sp>
      <p:sp>
        <p:nvSpPr>
          <p:cNvPr id="24" name="TextBox 23">
            <a:extLst>
              <a:ext uri="{FF2B5EF4-FFF2-40B4-BE49-F238E27FC236}">
                <a16:creationId xmlns:a16="http://schemas.microsoft.com/office/drawing/2014/main" id="{5319153F-CA68-8166-CD7D-9918F7A7D26D}"/>
              </a:ext>
            </a:extLst>
          </p:cNvPr>
          <p:cNvSpPr txBox="1"/>
          <p:nvPr/>
        </p:nvSpPr>
        <p:spPr>
          <a:xfrm>
            <a:off x="3238241" y="3159076"/>
            <a:ext cx="1136822" cy="369332"/>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In process WASM instance</a:t>
            </a:r>
          </a:p>
        </p:txBody>
      </p:sp>
      <p:sp>
        <p:nvSpPr>
          <p:cNvPr id="25" name="TextBox 24">
            <a:extLst>
              <a:ext uri="{FF2B5EF4-FFF2-40B4-BE49-F238E27FC236}">
                <a16:creationId xmlns:a16="http://schemas.microsoft.com/office/drawing/2014/main" id="{CC478F93-501F-B45A-4621-10C8F10B9057}"/>
              </a:ext>
            </a:extLst>
          </p:cNvPr>
          <p:cNvSpPr txBox="1"/>
          <p:nvPr/>
        </p:nvSpPr>
        <p:spPr>
          <a:xfrm>
            <a:off x="4995585" y="4530946"/>
            <a:ext cx="1388471" cy="369332"/>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Seperated container WASM instance</a:t>
            </a:r>
          </a:p>
        </p:txBody>
      </p:sp>
      <p:sp>
        <p:nvSpPr>
          <p:cNvPr id="26" name="TextBox 25">
            <a:extLst>
              <a:ext uri="{FF2B5EF4-FFF2-40B4-BE49-F238E27FC236}">
                <a16:creationId xmlns:a16="http://schemas.microsoft.com/office/drawing/2014/main" id="{EFB13BC3-F6F3-A084-13F7-5E2F308340CF}"/>
              </a:ext>
            </a:extLst>
          </p:cNvPr>
          <p:cNvSpPr txBox="1"/>
          <p:nvPr/>
        </p:nvSpPr>
        <p:spPr>
          <a:xfrm>
            <a:off x="493900" y="1000540"/>
            <a:ext cx="10759356"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An overview concept of cloud application extensibility (Security, Performance, Resource Consumption…):</a:t>
            </a:r>
          </a:p>
        </p:txBody>
      </p:sp>
      <p:sp>
        <p:nvSpPr>
          <p:cNvPr id="27" name="Rounded Rectangle 26">
            <a:extLst>
              <a:ext uri="{FF2B5EF4-FFF2-40B4-BE49-F238E27FC236}">
                <a16:creationId xmlns:a16="http://schemas.microsoft.com/office/drawing/2014/main" id="{57A449EC-9FFB-B11D-89E3-32ECBAA80F22}"/>
              </a:ext>
            </a:extLst>
          </p:cNvPr>
          <p:cNvSpPr/>
          <p:nvPr/>
        </p:nvSpPr>
        <p:spPr bwMode="gray">
          <a:xfrm>
            <a:off x="586656" y="2217166"/>
            <a:ext cx="4081060" cy="3563294"/>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Rounded Rectangle 27">
            <a:extLst>
              <a:ext uri="{FF2B5EF4-FFF2-40B4-BE49-F238E27FC236}">
                <a16:creationId xmlns:a16="http://schemas.microsoft.com/office/drawing/2014/main" id="{D0B46BF5-399C-5B30-14A1-243DC14F3096}"/>
              </a:ext>
            </a:extLst>
          </p:cNvPr>
          <p:cNvSpPr/>
          <p:nvPr/>
        </p:nvSpPr>
        <p:spPr bwMode="gray">
          <a:xfrm>
            <a:off x="4898128" y="4461754"/>
            <a:ext cx="1655805" cy="675829"/>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9" name="Rounded Rectangle 28">
            <a:extLst>
              <a:ext uri="{FF2B5EF4-FFF2-40B4-BE49-F238E27FC236}">
                <a16:creationId xmlns:a16="http://schemas.microsoft.com/office/drawing/2014/main" id="{89C136C3-42D7-08F4-13DD-5EADCF7C3EB2}"/>
              </a:ext>
            </a:extLst>
          </p:cNvPr>
          <p:cNvSpPr/>
          <p:nvPr/>
        </p:nvSpPr>
        <p:spPr bwMode="gray">
          <a:xfrm>
            <a:off x="3115176" y="3084240"/>
            <a:ext cx="1312662" cy="667602"/>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4ECBBC92-67C7-DF06-10E3-94AF79BC4E9B}"/>
              </a:ext>
            </a:extLst>
          </p:cNvPr>
          <p:cNvSpPr txBox="1"/>
          <p:nvPr/>
        </p:nvSpPr>
        <p:spPr>
          <a:xfrm>
            <a:off x="854364" y="3404582"/>
            <a:ext cx="759561" cy="1708160"/>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  Ext. point</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CN" sz="1800" kern="0" dirty="0" err="1">
              <a:solidFill>
                <a:srgbClr val="FFC000"/>
              </a:solidFill>
              <a:ea typeface="Arial Unicode MS" pitchFamily="34" charset="-128"/>
              <a:cs typeface="Arial Unicode MS" pitchFamily="34" charset="-128"/>
            </a:endParaRPr>
          </a:p>
        </p:txBody>
      </p:sp>
      <p:sp>
        <p:nvSpPr>
          <p:cNvPr id="31" name="Rounded Rectangle 30">
            <a:extLst>
              <a:ext uri="{FF2B5EF4-FFF2-40B4-BE49-F238E27FC236}">
                <a16:creationId xmlns:a16="http://schemas.microsoft.com/office/drawing/2014/main" id="{F80A7F44-7B91-FD25-06E6-3F0DD1299579}"/>
              </a:ext>
            </a:extLst>
          </p:cNvPr>
          <p:cNvSpPr/>
          <p:nvPr/>
        </p:nvSpPr>
        <p:spPr bwMode="gray">
          <a:xfrm>
            <a:off x="2038782" y="3094180"/>
            <a:ext cx="681790" cy="2051967"/>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000" kern="0" dirty="0">
                <a:solidFill>
                  <a:srgbClr val="FFC000"/>
                </a:solidFill>
                <a:ea typeface="Arial Unicode MS" pitchFamily="34" charset="-128"/>
                <a:cs typeface="Arial Unicode MS" pitchFamily="34" charset="-128"/>
              </a:rPr>
              <a:t>Ext. Service</a:t>
            </a:r>
            <a:endParaRPr kumimoji="0" lang="en-CN" sz="1000" b="0" i="0" u="none" strike="noStrike" kern="0" cap="none" spc="0" normalizeH="0" baseline="0" noProof="0" dirty="0" err="1">
              <a:ln>
                <a:noFill/>
              </a:ln>
              <a:solidFill>
                <a:srgbClr val="FFC000"/>
              </a:solidFill>
              <a:effectLst/>
              <a:uLnTx/>
              <a:uFillTx/>
              <a:ea typeface="Arial Unicode MS" pitchFamily="34" charset="-128"/>
              <a:cs typeface="Arial Unicode MS" pitchFamily="34" charset="-128"/>
            </a:endParaRPr>
          </a:p>
        </p:txBody>
      </p:sp>
      <p:cxnSp>
        <p:nvCxnSpPr>
          <p:cNvPr id="33" name="Straight Arrow Connector 32">
            <a:extLst>
              <a:ext uri="{FF2B5EF4-FFF2-40B4-BE49-F238E27FC236}">
                <a16:creationId xmlns:a16="http://schemas.microsoft.com/office/drawing/2014/main" id="{0CFC2CC1-2E45-50C8-95D2-2645580C3633}"/>
              </a:ext>
            </a:extLst>
          </p:cNvPr>
          <p:cNvCxnSpPr/>
          <p:nvPr/>
        </p:nvCxnSpPr>
        <p:spPr>
          <a:xfrm>
            <a:off x="2799565" y="3444515"/>
            <a:ext cx="233295"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2CB7D8B1-1530-D5A1-B217-498FACC3CCBF}"/>
              </a:ext>
            </a:extLst>
          </p:cNvPr>
          <p:cNvCxnSpPr>
            <a:cxnSpLocks/>
            <a:endCxn id="28" idx="1"/>
          </p:cNvCxnSpPr>
          <p:nvPr/>
        </p:nvCxnSpPr>
        <p:spPr>
          <a:xfrm>
            <a:off x="2799565" y="4779508"/>
            <a:ext cx="2098563" cy="20161"/>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7" name="Rounded Rectangle 36">
            <a:extLst>
              <a:ext uri="{FF2B5EF4-FFF2-40B4-BE49-F238E27FC236}">
                <a16:creationId xmlns:a16="http://schemas.microsoft.com/office/drawing/2014/main" id="{3A3D69B0-4302-84DF-2FF4-D84AB1FEDA7E}"/>
              </a:ext>
            </a:extLst>
          </p:cNvPr>
          <p:cNvSpPr/>
          <p:nvPr/>
        </p:nvSpPr>
        <p:spPr bwMode="gray">
          <a:xfrm>
            <a:off x="8358888" y="3375586"/>
            <a:ext cx="678465" cy="1275183"/>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8" name="TextBox 37">
            <a:extLst>
              <a:ext uri="{FF2B5EF4-FFF2-40B4-BE49-F238E27FC236}">
                <a16:creationId xmlns:a16="http://schemas.microsoft.com/office/drawing/2014/main" id="{8BF38620-E072-D4E8-2041-06621B786DF4}"/>
              </a:ext>
            </a:extLst>
          </p:cNvPr>
          <p:cNvSpPr txBox="1"/>
          <p:nvPr/>
        </p:nvSpPr>
        <p:spPr>
          <a:xfrm>
            <a:off x="8426110" y="3836423"/>
            <a:ext cx="520876" cy="30777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000" kern="0" dirty="0">
                <a:solidFill>
                  <a:srgbClr val="FFC000"/>
                </a:solidFill>
                <a:ea typeface="Arial Unicode MS" pitchFamily="34" charset="-128"/>
                <a:cs typeface="Arial Unicode MS" pitchFamily="34" charset="-128"/>
              </a:rPr>
              <a:t>WASM Compiler</a:t>
            </a:r>
          </a:p>
        </p:txBody>
      </p:sp>
      <p:cxnSp>
        <p:nvCxnSpPr>
          <p:cNvPr id="40" name="Straight Arrow Connector 39">
            <a:extLst>
              <a:ext uri="{FF2B5EF4-FFF2-40B4-BE49-F238E27FC236}">
                <a16:creationId xmlns:a16="http://schemas.microsoft.com/office/drawing/2014/main" id="{085CFCAC-B9F8-15D2-8494-7F023FB3E825}"/>
              </a:ext>
            </a:extLst>
          </p:cNvPr>
          <p:cNvCxnSpPr>
            <a:cxnSpLocks/>
          </p:cNvCxnSpPr>
          <p:nvPr/>
        </p:nvCxnSpPr>
        <p:spPr>
          <a:xfrm flipH="1">
            <a:off x="9102810" y="4027570"/>
            <a:ext cx="244173"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022BEB-653B-676D-5BCD-3E15AA509C53}"/>
              </a:ext>
            </a:extLst>
          </p:cNvPr>
          <p:cNvCxnSpPr>
            <a:cxnSpLocks/>
            <a:stCxn id="37" idx="1"/>
          </p:cNvCxnSpPr>
          <p:nvPr/>
        </p:nvCxnSpPr>
        <p:spPr>
          <a:xfrm flipH="1">
            <a:off x="8086670" y="4013178"/>
            <a:ext cx="27221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3" name="Elbow Connector 52">
            <a:extLst>
              <a:ext uri="{FF2B5EF4-FFF2-40B4-BE49-F238E27FC236}">
                <a16:creationId xmlns:a16="http://schemas.microsoft.com/office/drawing/2014/main" id="{B53C93C0-47F3-C39D-5F65-1E6087200BBE}"/>
              </a:ext>
            </a:extLst>
          </p:cNvPr>
          <p:cNvCxnSpPr>
            <a:cxnSpLocks/>
            <a:endCxn id="20" idx="1"/>
          </p:cNvCxnSpPr>
          <p:nvPr/>
        </p:nvCxnSpPr>
        <p:spPr>
          <a:xfrm>
            <a:off x="4497859" y="3376851"/>
            <a:ext cx="2985851" cy="168033"/>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6" name="Elbow Connector 55">
            <a:extLst>
              <a:ext uri="{FF2B5EF4-FFF2-40B4-BE49-F238E27FC236}">
                <a16:creationId xmlns:a16="http://schemas.microsoft.com/office/drawing/2014/main" id="{B41D473D-4888-2969-89CA-CA8301DED1F1}"/>
              </a:ext>
            </a:extLst>
          </p:cNvPr>
          <p:cNvCxnSpPr>
            <a:stCxn id="28" idx="3"/>
            <a:endCxn id="20" idx="3"/>
          </p:cNvCxnSpPr>
          <p:nvPr/>
        </p:nvCxnSpPr>
        <p:spPr>
          <a:xfrm flipV="1">
            <a:off x="6553933" y="4329132"/>
            <a:ext cx="929777" cy="470537"/>
          </a:xfrm>
          <a:prstGeom prst="bentConnector2">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76D5E41F-BD44-2415-B8A3-DAF311D78575}"/>
              </a:ext>
            </a:extLst>
          </p:cNvPr>
          <p:cNvCxnSpPr/>
          <p:nvPr/>
        </p:nvCxnSpPr>
        <p:spPr>
          <a:xfrm>
            <a:off x="1696995" y="4060522"/>
            <a:ext cx="271848"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33694633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Application Extensibility</a:t>
            </a:r>
          </a:p>
        </p:txBody>
      </p:sp>
      <p:sp>
        <p:nvSpPr>
          <p:cNvPr id="3" name="Rounded Rectangle 2">
            <a:extLst>
              <a:ext uri="{FF2B5EF4-FFF2-40B4-BE49-F238E27FC236}">
                <a16:creationId xmlns:a16="http://schemas.microsoft.com/office/drawing/2014/main" id="{FC97938E-8917-C19F-173E-D677A69924F1}"/>
              </a:ext>
            </a:extLst>
          </p:cNvPr>
          <p:cNvSpPr/>
          <p:nvPr/>
        </p:nvSpPr>
        <p:spPr bwMode="gray">
          <a:xfrm>
            <a:off x="1571946" y="1808251"/>
            <a:ext cx="3030876" cy="309252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Rounded Rectangle 5">
            <a:extLst>
              <a:ext uri="{FF2B5EF4-FFF2-40B4-BE49-F238E27FC236}">
                <a16:creationId xmlns:a16="http://schemas.microsoft.com/office/drawing/2014/main" id="{34117734-36AD-E652-02C8-F38C4A416F41}"/>
              </a:ext>
            </a:extLst>
          </p:cNvPr>
          <p:cNvSpPr/>
          <p:nvPr/>
        </p:nvSpPr>
        <p:spPr bwMode="gray">
          <a:xfrm>
            <a:off x="7348986" y="1882739"/>
            <a:ext cx="3020545" cy="309252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B1143AEC-DE61-E9D5-5F12-E31D6E271099}"/>
              </a:ext>
            </a:extLst>
          </p:cNvPr>
          <p:cNvSpPr txBox="1"/>
          <p:nvPr/>
        </p:nvSpPr>
        <p:spPr>
          <a:xfrm>
            <a:off x="1825643" y="1981521"/>
            <a:ext cx="2329164" cy="215444"/>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Commerce Application (JVM)</a:t>
            </a:r>
          </a:p>
        </p:txBody>
      </p:sp>
      <p:sp>
        <p:nvSpPr>
          <p:cNvPr id="9" name="TextBox 8">
            <a:extLst>
              <a:ext uri="{FF2B5EF4-FFF2-40B4-BE49-F238E27FC236}">
                <a16:creationId xmlns:a16="http://schemas.microsoft.com/office/drawing/2014/main" id="{9F22D4A1-52AE-1001-AA05-A8DA7804DCEE}"/>
              </a:ext>
            </a:extLst>
          </p:cNvPr>
          <p:cNvSpPr txBox="1"/>
          <p:nvPr/>
        </p:nvSpPr>
        <p:spPr>
          <a:xfrm>
            <a:off x="493900" y="1000540"/>
            <a:ext cx="7899598"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Commerce Cloud In-App Extensibility PoC – customized discount calculation:</a:t>
            </a:r>
          </a:p>
        </p:txBody>
      </p:sp>
      <p:sp>
        <p:nvSpPr>
          <p:cNvPr id="10" name="TextBox 9">
            <a:extLst>
              <a:ext uri="{FF2B5EF4-FFF2-40B4-BE49-F238E27FC236}">
                <a16:creationId xmlns:a16="http://schemas.microsoft.com/office/drawing/2014/main" id="{975E1DAF-1057-96D7-6C09-02FB9767B135}"/>
              </a:ext>
            </a:extLst>
          </p:cNvPr>
          <p:cNvSpPr txBox="1"/>
          <p:nvPr/>
        </p:nvSpPr>
        <p:spPr>
          <a:xfrm>
            <a:off x="7582327" y="2034285"/>
            <a:ext cx="1673535" cy="215444"/>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Extensibility (Nodejs)</a:t>
            </a:r>
          </a:p>
        </p:txBody>
      </p:sp>
      <p:cxnSp>
        <p:nvCxnSpPr>
          <p:cNvPr id="13" name="Straight Arrow Connector 12">
            <a:extLst>
              <a:ext uri="{FF2B5EF4-FFF2-40B4-BE49-F238E27FC236}">
                <a16:creationId xmlns:a16="http://schemas.microsoft.com/office/drawing/2014/main" id="{AFD56028-A3C3-9DEB-6EEB-4A720C355466}"/>
              </a:ext>
            </a:extLst>
          </p:cNvPr>
          <p:cNvCxnSpPr>
            <a:cxnSpLocks/>
            <a:endCxn id="34" idx="1"/>
          </p:cNvCxnSpPr>
          <p:nvPr/>
        </p:nvCxnSpPr>
        <p:spPr>
          <a:xfrm flipV="1">
            <a:off x="4245329" y="2942610"/>
            <a:ext cx="2076735" cy="769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8839C3FB-EE81-D153-DEC7-43381F633B70}"/>
              </a:ext>
            </a:extLst>
          </p:cNvPr>
          <p:cNvCxnSpPr>
            <a:cxnSpLocks/>
            <a:stCxn id="38" idx="1"/>
            <a:endCxn id="31" idx="3"/>
          </p:cNvCxnSpPr>
          <p:nvPr/>
        </p:nvCxnSpPr>
        <p:spPr>
          <a:xfrm flipH="1" flipV="1">
            <a:off x="5023720" y="3539151"/>
            <a:ext cx="1298344" cy="9705"/>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9" name="TextBox 18">
            <a:extLst>
              <a:ext uri="{FF2B5EF4-FFF2-40B4-BE49-F238E27FC236}">
                <a16:creationId xmlns:a16="http://schemas.microsoft.com/office/drawing/2014/main" id="{A6035606-0714-5D19-B54C-F1271C9E692D}"/>
              </a:ext>
            </a:extLst>
          </p:cNvPr>
          <p:cNvSpPr txBox="1"/>
          <p:nvPr/>
        </p:nvSpPr>
        <p:spPr>
          <a:xfrm>
            <a:off x="4159045" y="3424019"/>
            <a:ext cx="788677" cy="215444"/>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Stock API</a:t>
            </a:r>
          </a:p>
        </p:txBody>
      </p:sp>
      <p:sp>
        <p:nvSpPr>
          <p:cNvPr id="21" name="TextBox 20">
            <a:extLst>
              <a:ext uri="{FF2B5EF4-FFF2-40B4-BE49-F238E27FC236}">
                <a16:creationId xmlns:a16="http://schemas.microsoft.com/office/drawing/2014/main" id="{91987D71-F99D-CFB4-36EC-420F6F34E9D5}"/>
              </a:ext>
            </a:extLst>
          </p:cNvPr>
          <p:cNvSpPr txBox="1"/>
          <p:nvPr/>
        </p:nvSpPr>
        <p:spPr>
          <a:xfrm>
            <a:off x="1742287" y="2512233"/>
            <a:ext cx="2412520" cy="1184940"/>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US" sz="1400" kern="0" dirty="0">
                <a:solidFill>
                  <a:srgbClr val="FFC000"/>
                </a:solidFill>
                <a:ea typeface="Arial Unicode MS" pitchFamily="34" charset="-128"/>
                <a:cs typeface="Arial Unicode MS" pitchFamily="34" charset="-128"/>
              </a:rPr>
              <a:t>p</a:t>
            </a:r>
            <a:r>
              <a:rPr lang="en-CN" sz="1400" kern="0" dirty="0">
                <a:solidFill>
                  <a:srgbClr val="FFC000"/>
                </a:solidFill>
                <a:ea typeface="Arial Unicode MS" pitchFamily="34" charset="-128"/>
                <a:cs typeface="Arial Unicode MS" pitchFamily="34" charset="-128"/>
              </a:rPr>
              <a:t>laceOrder() {</a:t>
            </a:r>
          </a:p>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    int discount = extDiscount();</a:t>
            </a:r>
          </a:p>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a:t>
            </a:r>
          </a:p>
        </p:txBody>
      </p:sp>
      <p:sp>
        <p:nvSpPr>
          <p:cNvPr id="28" name="Rounded Rectangle 27">
            <a:extLst>
              <a:ext uri="{FF2B5EF4-FFF2-40B4-BE49-F238E27FC236}">
                <a16:creationId xmlns:a16="http://schemas.microsoft.com/office/drawing/2014/main" id="{7CB0E473-9725-49E4-6625-07F6130724B6}"/>
              </a:ext>
            </a:extLst>
          </p:cNvPr>
          <p:cNvSpPr/>
          <p:nvPr/>
        </p:nvSpPr>
        <p:spPr bwMode="gray">
          <a:xfrm>
            <a:off x="7931700" y="2446222"/>
            <a:ext cx="2250040" cy="238648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0" name="TextBox 29">
            <a:extLst>
              <a:ext uri="{FF2B5EF4-FFF2-40B4-BE49-F238E27FC236}">
                <a16:creationId xmlns:a16="http://schemas.microsoft.com/office/drawing/2014/main" id="{C769CE7F-F092-0BF3-1EB8-A60CA4C80275}"/>
              </a:ext>
            </a:extLst>
          </p:cNvPr>
          <p:cNvSpPr txBox="1"/>
          <p:nvPr/>
        </p:nvSpPr>
        <p:spPr>
          <a:xfrm>
            <a:off x="8310239" y="2867765"/>
            <a:ext cx="1984518" cy="184665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200" kern="0" dirty="0">
                <a:solidFill>
                  <a:srgbClr val="FFC000"/>
                </a:solidFill>
                <a:ea typeface="Arial Unicode MS" pitchFamily="34" charset="-128"/>
                <a:cs typeface="Arial Unicode MS" pitchFamily="34" charset="-128"/>
              </a:rPr>
              <a:t>d</a:t>
            </a:r>
            <a:r>
              <a:rPr lang="en-CN" sz="1200" kern="0" dirty="0">
                <a:solidFill>
                  <a:srgbClr val="FFC000"/>
                </a:solidFill>
                <a:ea typeface="Arial Unicode MS" pitchFamily="34" charset="-128"/>
                <a:cs typeface="Arial Unicode MS" pitchFamily="34" charset="-128"/>
              </a:rPr>
              <a:t>iscount() {</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    var stock = getStock();</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    return discount;</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a:t>
            </a:r>
          </a:p>
          <a:p>
            <a:pPr fontAlgn="base">
              <a:spcBef>
                <a:spcPct val="50000"/>
              </a:spcBef>
              <a:spcAft>
                <a:spcPct val="0"/>
              </a:spcAft>
              <a:buClr>
                <a:srgbClr val="F0AB00"/>
              </a:buClr>
              <a:buSzPct val="80000"/>
            </a:pPr>
            <a:endParaRPr lang="en-CN" sz="1200" kern="0" dirty="0" err="1">
              <a:solidFill>
                <a:srgbClr val="FFC000"/>
              </a:solidFill>
              <a:ea typeface="Arial Unicode MS" pitchFamily="34" charset="-128"/>
              <a:cs typeface="Arial Unicode MS" pitchFamily="34" charset="-128"/>
            </a:endParaRPr>
          </a:p>
        </p:txBody>
      </p:sp>
      <p:sp>
        <p:nvSpPr>
          <p:cNvPr id="31" name="Rounded Rectangle 30">
            <a:extLst>
              <a:ext uri="{FF2B5EF4-FFF2-40B4-BE49-F238E27FC236}">
                <a16:creationId xmlns:a16="http://schemas.microsoft.com/office/drawing/2014/main" id="{0C1CA325-7C87-D543-163F-21FA3DC327CB}"/>
              </a:ext>
            </a:extLst>
          </p:cNvPr>
          <p:cNvSpPr/>
          <p:nvPr/>
        </p:nvSpPr>
        <p:spPr bwMode="gray">
          <a:xfrm>
            <a:off x="4048017" y="3424018"/>
            <a:ext cx="975703" cy="23026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3" name="TextBox 32">
            <a:extLst>
              <a:ext uri="{FF2B5EF4-FFF2-40B4-BE49-F238E27FC236}">
                <a16:creationId xmlns:a16="http://schemas.microsoft.com/office/drawing/2014/main" id="{EE0AC1FD-3E7A-CA22-0580-71D67519C36C}"/>
              </a:ext>
            </a:extLst>
          </p:cNvPr>
          <p:cNvSpPr txBox="1"/>
          <p:nvPr/>
        </p:nvSpPr>
        <p:spPr>
          <a:xfrm>
            <a:off x="565079" y="5578867"/>
            <a:ext cx="6400800" cy="98488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600" kern="0" dirty="0">
                <a:solidFill>
                  <a:schemeClr val="bg1"/>
                </a:solidFill>
                <a:ea typeface="Arial Unicode MS" pitchFamily="34" charset="-128"/>
                <a:cs typeface="Arial Unicode MS" pitchFamily="34" charset="-128"/>
              </a:rPr>
              <a:t>Asyncify:   </a:t>
            </a:r>
            <a:r>
              <a:rPr lang="en-US" sz="1600" kern="0" dirty="0">
                <a:solidFill>
                  <a:schemeClr val="bg1"/>
                </a:solidFill>
                <a:ea typeface="Arial Unicode MS" pitchFamily="34" charset="-128"/>
                <a:cs typeface="Arial Unicode MS" pitchFamily="34" charset="-128"/>
                <a:hlinkClick r:id="rId4"/>
              </a:rPr>
              <a:t>https://emscripten.org/docs/porting/asyncify.html</a:t>
            </a:r>
            <a:endParaRPr lang="en-CN" sz="1600" kern="0" dirty="0">
              <a:solidFill>
                <a:schemeClr val="bg1"/>
              </a:solidFill>
              <a:ea typeface="Arial Unicode MS" pitchFamily="34" charset="-128"/>
              <a:cs typeface="Arial Unicode MS" pitchFamily="34" charset="-128"/>
            </a:endParaRPr>
          </a:p>
          <a:p>
            <a:pPr fontAlgn="base">
              <a:spcBef>
                <a:spcPct val="50000"/>
              </a:spcBef>
              <a:spcAft>
                <a:spcPct val="0"/>
              </a:spcAft>
              <a:buClr>
                <a:srgbClr val="F0AB00"/>
              </a:buClr>
              <a:buSzPct val="80000"/>
            </a:pPr>
            <a:r>
              <a:rPr lang="en-US" sz="1600" kern="0" dirty="0">
                <a:solidFill>
                  <a:schemeClr val="bg1"/>
                </a:solidFill>
                <a:ea typeface="Arial Unicode MS" pitchFamily="34" charset="-128"/>
                <a:cs typeface="Arial Unicode MS" pitchFamily="34" charset="-128"/>
              </a:rPr>
              <a:t>                 </a:t>
            </a:r>
            <a:r>
              <a:rPr lang="en-US" sz="1600" kern="0" dirty="0">
                <a:solidFill>
                  <a:schemeClr val="bg1"/>
                </a:solidFill>
                <a:ea typeface="Arial Unicode MS" pitchFamily="34" charset="-128"/>
                <a:cs typeface="Arial Unicode MS" pitchFamily="34" charset="-128"/>
                <a:hlinkClick r:id="rId5"/>
              </a:rPr>
              <a:t>https://kripken.github.io/blog/wasm/2019/07/16/asyncify.html</a:t>
            </a:r>
            <a:endParaRPr lang="en-US" sz="1600" kern="0" dirty="0">
              <a:solidFill>
                <a:schemeClr val="bg1"/>
              </a:solidFill>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CN" sz="1600" kern="0" dirty="0" err="1">
              <a:solidFill>
                <a:schemeClr val="bg1"/>
              </a:solidFill>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2CE715D1-9B0C-89A7-3DF2-C793786A0DF4}"/>
              </a:ext>
            </a:extLst>
          </p:cNvPr>
          <p:cNvSpPr/>
          <p:nvPr/>
        </p:nvSpPr>
        <p:spPr bwMode="gray">
          <a:xfrm>
            <a:off x="6322064" y="2813816"/>
            <a:ext cx="1226529" cy="257588"/>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US" sz="12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D</a:t>
            </a:r>
            <a:r>
              <a:rPr kumimoji="0" lang="en-CN" sz="12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iscount API</a:t>
            </a:r>
          </a:p>
        </p:txBody>
      </p:sp>
      <p:cxnSp>
        <p:nvCxnSpPr>
          <p:cNvPr id="37" name="Straight Arrow Connector 36">
            <a:extLst>
              <a:ext uri="{FF2B5EF4-FFF2-40B4-BE49-F238E27FC236}">
                <a16:creationId xmlns:a16="http://schemas.microsoft.com/office/drawing/2014/main" id="{EA6E3927-074C-E1B3-8FD5-FED285ED9B62}"/>
              </a:ext>
            </a:extLst>
          </p:cNvPr>
          <p:cNvCxnSpPr>
            <a:cxnSpLocks/>
          </p:cNvCxnSpPr>
          <p:nvPr/>
        </p:nvCxnSpPr>
        <p:spPr>
          <a:xfrm>
            <a:off x="7561779" y="2975081"/>
            <a:ext cx="748460"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8" name="Rounded Rectangle 37">
            <a:extLst>
              <a:ext uri="{FF2B5EF4-FFF2-40B4-BE49-F238E27FC236}">
                <a16:creationId xmlns:a16="http://schemas.microsoft.com/office/drawing/2014/main" id="{D2ACF864-578F-FF0A-5083-EDB73D49176C}"/>
              </a:ext>
            </a:extLst>
          </p:cNvPr>
          <p:cNvSpPr/>
          <p:nvPr/>
        </p:nvSpPr>
        <p:spPr bwMode="gray">
          <a:xfrm>
            <a:off x="6322064" y="3424018"/>
            <a:ext cx="1310178" cy="24967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2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Stock API proxy</a:t>
            </a:r>
          </a:p>
        </p:txBody>
      </p:sp>
      <p:cxnSp>
        <p:nvCxnSpPr>
          <p:cNvPr id="48" name="Straight Arrow Connector 47">
            <a:extLst>
              <a:ext uri="{FF2B5EF4-FFF2-40B4-BE49-F238E27FC236}">
                <a16:creationId xmlns:a16="http://schemas.microsoft.com/office/drawing/2014/main" id="{4E92D7A5-C69E-52F7-4610-F814B97A3B44}"/>
              </a:ext>
            </a:extLst>
          </p:cNvPr>
          <p:cNvCxnSpPr/>
          <p:nvPr/>
        </p:nvCxnSpPr>
        <p:spPr>
          <a:xfrm flipH="1">
            <a:off x="7632242" y="3539151"/>
            <a:ext cx="677997"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1039313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Application Extensibility</a:t>
            </a:r>
          </a:p>
        </p:txBody>
      </p:sp>
      <p:sp>
        <p:nvSpPr>
          <p:cNvPr id="26" name="TextBox 25">
            <a:extLst>
              <a:ext uri="{FF2B5EF4-FFF2-40B4-BE49-F238E27FC236}">
                <a16:creationId xmlns:a16="http://schemas.microsoft.com/office/drawing/2014/main" id="{EFB13BC3-F6F3-A084-13F7-5E2F308340CF}"/>
              </a:ext>
            </a:extLst>
          </p:cNvPr>
          <p:cNvSpPr txBox="1"/>
          <p:nvPr/>
        </p:nvSpPr>
        <p:spPr>
          <a:xfrm>
            <a:off x="493900" y="1000540"/>
            <a:ext cx="44627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Commerce Cloud In-App Extensibility PoC:</a:t>
            </a:r>
          </a:p>
        </p:txBody>
      </p:sp>
      <p:pic>
        <p:nvPicPr>
          <p:cNvPr id="4" name="Picture 3">
            <a:extLst>
              <a:ext uri="{FF2B5EF4-FFF2-40B4-BE49-F238E27FC236}">
                <a16:creationId xmlns:a16="http://schemas.microsoft.com/office/drawing/2014/main" id="{A2FCC7A5-230F-5D00-659D-F8AFA7644109}"/>
              </a:ext>
            </a:extLst>
          </p:cNvPr>
          <p:cNvPicPr>
            <a:picLocks noChangeAspect="1"/>
          </p:cNvPicPr>
          <p:nvPr/>
        </p:nvPicPr>
        <p:blipFill>
          <a:blip r:embed="rId4"/>
          <a:stretch>
            <a:fillRect/>
          </a:stretch>
        </p:blipFill>
        <p:spPr>
          <a:xfrm>
            <a:off x="483405" y="1310834"/>
            <a:ext cx="5493548" cy="5453253"/>
          </a:xfrm>
          <a:prstGeom prst="rect">
            <a:avLst/>
          </a:prstGeom>
        </p:spPr>
      </p:pic>
      <p:pic>
        <p:nvPicPr>
          <p:cNvPr id="5" name="Picture 4">
            <a:extLst>
              <a:ext uri="{FF2B5EF4-FFF2-40B4-BE49-F238E27FC236}">
                <a16:creationId xmlns:a16="http://schemas.microsoft.com/office/drawing/2014/main" id="{12156753-F25C-B050-2434-0CA05552A6E8}"/>
              </a:ext>
            </a:extLst>
          </p:cNvPr>
          <p:cNvPicPr>
            <a:picLocks noChangeAspect="1"/>
          </p:cNvPicPr>
          <p:nvPr/>
        </p:nvPicPr>
        <p:blipFill>
          <a:blip r:embed="rId5"/>
          <a:stretch>
            <a:fillRect/>
          </a:stretch>
        </p:blipFill>
        <p:spPr>
          <a:xfrm>
            <a:off x="6097239" y="1277539"/>
            <a:ext cx="5911401" cy="4999693"/>
          </a:xfrm>
          <a:prstGeom prst="rect">
            <a:avLst/>
          </a:prstGeom>
        </p:spPr>
      </p:pic>
      <p:cxnSp>
        <p:nvCxnSpPr>
          <p:cNvPr id="7" name="Straight Arrow Connector 6">
            <a:extLst>
              <a:ext uri="{FF2B5EF4-FFF2-40B4-BE49-F238E27FC236}">
                <a16:creationId xmlns:a16="http://schemas.microsoft.com/office/drawing/2014/main" id="{EAF5B69D-C5F7-D5D8-4DB0-AA8B8D53D6A8}"/>
              </a:ext>
            </a:extLst>
          </p:cNvPr>
          <p:cNvCxnSpPr>
            <a:cxnSpLocks/>
          </p:cNvCxnSpPr>
          <p:nvPr/>
        </p:nvCxnSpPr>
        <p:spPr>
          <a:xfrm flipV="1">
            <a:off x="5049795" y="2916195"/>
            <a:ext cx="1650932" cy="2166551"/>
          </a:xfrm>
          <a:prstGeom prst="straightConnector1">
            <a:avLst/>
          </a:prstGeom>
          <a:ln w="2540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BB78C321-A170-FCC4-5F64-C12377D980BD}"/>
              </a:ext>
            </a:extLst>
          </p:cNvPr>
          <p:cNvCxnSpPr>
            <a:cxnSpLocks/>
          </p:cNvCxnSpPr>
          <p:nvPr/>
        </p:nvCxnSpPr>
        <p:spPr>
          <a:xfrm flipH="1" flipV="1">
            <a:off x="5049795" y="1894703"/>
            <a:ext cx="3244618" cy="1482810"/>
          </a:xfrm>
          <a:prstGeom prst="straightConnector1">
            <a:avLst/>
          </a:prstGeom>
          <a:ln w="2540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0C76834-86BC-5742-B20E-4103FC6134B4}"/>
              </a:ext>
            </a:extLst>
          </p:cNvPr>
          <p:cNvCxnSpPr>
            <a:cxnSpLocks/>
          </p:cNvCxnSpPr>
          <p:nvPr/>
        </p:nvCxnSpPr>
        <p:spPr>
          <a:xfrm>
            <a:off x="2809103" y="2299031"/>
            <a:ext cx="4110681" cy="1173458"/>
          </a:xfrm>
          <a:prstGeom prst="straightConnector1">
            <a:avLst/>
          </a:prstGeom>
          <a:ln w="2540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DEC36576-9CB3-564A-4672-5C6C299EAB52}"/>
              </a:ext>
            </a:extLst>
          </p:cNvPr>
          <p:cNvCxnSpPr>
            <a:cxnSpLocks/>
          </p:cNvCxnSpPr>
          <p:nvPr/>
        </p:nvCxnSpPr>
        <p:spPr>
          <a:xfrm flipH="1" flipV="1">
            <a:off x="2743200" y="5263978"/>
            <a:ext cx="4085968" cy="535460"/>
          </a:xfrm>
          <a:prstGeom prst="straightConnector1">
            <a:avLst/>
          </a:prstGeom>
          <a:ln w="25400">
            <a:solidFill>
              <a:srgbClr val="FFC000"/>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44" name="Dodecagon 43">
            <a:extLst>
              <a:ext uri="{FF2B5EF4-FFF2-40B4-BE49-F238E27FC236}">
                <a16:creationId xmlns:a16="http://schemas.microsoft.com/office/drawing/2014/main" id="{ECD8C0D0-65BE-2F69-9C33-86F5FDC5DF13}"/>
              </a:ext>
            </a:extLst>
          </p:cNvPr>
          <p:cNvSpPr/>
          <p:nvPr/>
        </p:nvSpPr>
        <p:spPr bwMode="gray">
          <a:xfrm>
            <a:off x="5519351" y="3964242"/>
            <a:ext cx="222422" cy="195866"/>
          </a:xfrm>
          <a:prstGeom prst="dodecago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1</a:t>
            </a:r>
          </a:p>
        </p:txBody>
      </p:sp>
      <p:sp>
        <p:nvSpPr>
          <p:cNvPr id="45" name="Dodecagon 44">
            <a:extLst>
              <a:ext uri="{FF2B5EF4-FFF2-40B4-BE49-F238E27FC236}">
                <a16:creationId xmlns:a16="http://schemas.microsoft.com/office/drawing/2014/main" id="{173B8B08-05DD-EA25-1608-59E0B1EB7FAF}"/>
              </a:ext>
            </a:extLst>
          </p:cNvPr>
          <p:cNvSpPr/>
          <p:nvPr/>
        </p:nvSpPr>
        <p:spPr bwMode="gray">
          <a:xfrm>
            <a:off x="5634680" y="2850532"/>
            <a:ext cx="214185" cy="240378"/>
          </a:xfrm>
          <a:prstGeom prst="dodecago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effectLst/>
                <a:uLnTx/>
                <a:uFillTx/>
                <a:ea typeface="Arial Unicode MS" pitchFamily="34" charset="-128"/>
                <a:cs typeface="Arial Unicode MS" pitchFamily="34" charset="-128"/>
              </a:rPr>
              <a:t>3</a:t>
            </a:r>
          </a:p>
        </p:txBody>
      </p:sp>
      <p:sp>
        <p:nvSpPr>
          <p:cNvPr id="46" name="Dodecagon 45">
            <a:extLst>
              <a:ext uri="{FF2B5EF4-FFF2-40B4-BE49-F238E27FC236}">
                <a16:creationId xmlns:a16="http://schemas.microsoft.com/office/drawing/2014/main" id="{799B4879-F681-2391-DFB7-732B6FA6DD0C}"/>
              </a:ext>
            </a:extLst>
          </p:cNvPr>
          <p:cNvSpPr/>
          <p:nvPr/>
        </p:nvSpPr>
        <p:spPr bwMode="gray">
          <a:xfrm>
            <a:off x="6347685" y="2253289"/>
            <a:ext cx="222422" cy="195866"/>
          </a:xfrm>
          <a:prstGeom prst="dodecago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800" kern="0" dirty="0">
                <a:ea typeface="Arial Unicode MS" pitchFamily="34" charset="-128"/>
                <a:cs typeface="Arial Unicode MS" pitchFamily="34" charset="-128"/>
              </a:rPr>
              <a:t>2</a:t>
            </a:r>
            <a:endParaRPr kumimoji="0" lang="en-CN" sz="1800" b="0" i="0" u="none" strike="noStrike" kern="0" cap="none" spc="0" normalizeH="0" baseline="0" noProof="0" dirty="0">
              <a:ln>
                <a:noFill/>
              </a:ln>
              <a:effectLst/>
              <a:uLnTx/>
              <a:uFillTx/>
              <a:ea typeface="Arial Unicode MS" pitchFamily="34" charset="-128"/>
              <a:cs typeface="Arial Unicode MS" pitchFamily="34" charset="-128"/>
            </a:endParaRPr>
          </a:p>
        </p:txBody>
      </p:sp>
      <p:sp>
        <p:nvSpPr>
          <p:cNvPr id="47" name="Dodecagon 46">
            <a:extLst>
              <a:ext uri="{FF2B5EF4-FFF2-40B4-BE49-F238E27FC236}">
                <a16:creationId xmlns:a16="http://schemas.microsoft.com/office/drawing/2014/main" id="{ED6C7E03-593A-1B86-E0BC-608260B3B676}"/>
              </a:ext>
            </a:extLst>
          </p:cNvPr>
          <p:cNvSpPr/>
          <p:nvPr/>
        </p:nvSpPr>
        <p:spPr bwMode="gray">
          <a:xfrm>
            <a:off x="5408140" y="5420159"/>
            <a:ext cx="222422" cy="195866"/>
          </a:xfrm>
          <a:prstGeom prst="dodecagon">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800" kern="0" dirty="0">
                <a:ea typeface="Arial Unicode MS" pitchFamily="34" charset="-128"/>
                <a:cs typeface="Arial Unicode MS" pitchFamily="34" charset="-128"/>
              </a:rPr>
              <a:t>4</a:t>
            </a:r>
            <a:endParaRPr kumimoji="0" lang="en-CN" sz="1800" b="0" i="0" u="none" strike="noStrike" kern="0" cap="none" spc="0" normalizeH="0" baseline="0" noProof="0" dirty="0">
              <a:ln>
                <a:noFill/>
              </a:ln>
              <a:effectLst/>
              <a:uLnTx/>
              <a:uFillTx/>
              <a:ea typeface="Arial Unicode MS" pitchFamily="34" charset="-128"/>
              <a:cs typeface="Arial Unicode MS" pitchFamily="34" charset="-128"/>
            </a:endParaRPr>
          </a:p>
        </p:txBody>
      </p:sp>
    </p:spTree>
    <p:extLst>
      <p:ext uri="{BB962C8B-B14F-4D97-AF65-F5344CB8AC3E}">
        <p14:creationId xmlns:p14="http://schemas.microsoft.com/office/powerpoint/2010/main" val="412417929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Application Extensibility</a:t>
            </a:r>
          </a:p>
        </p:txBody>
      </p:sp>
      <p:sp>
        <p:nvSpPr>
          <p:cNvPr id="26" name="TextBox 25">
            <a:extLst>
              <a:ext uri="{FF2B5EF4-FFF2-40B4-BE49-F238E27FC236}">
                <a16:creationId xmlns:a16="http://schemas.microsoft.com/office/drawing/2014/main" id="{EFB13BC3-F6F3-A084-13F7-5E2F308340CF}"/>
              </a:ext>
            </a:extLst>
          </p:cNvPr>
          <p:cNvSpPr txBox="1"/>
          <p:nvPr/>
        </p:nvSpPr>
        <p:spPr>
          <a:xfrm>
            <a:off x="493900" y="1000540"/>
            <a:ext cx="4462760"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Commerce Cloud In-App Extensibility PoC:</a:t>
            </a:r>
          </a:p>
        </p:txBody>
      </p:sp>
      <p:pic>
        <p:nvPicPr>
          <p:cNvPr id="3" name="Picture 2">
            <a:extLst>
              <a:ext uri="{FF2B5EF4-FFF2-40B4-BE49-F238E27FC236}">
                <a16:creationId xmlns:a16="http://schemas.microsoft.com/office/drawing/2014/main" id="{B491D5F6-1944-EE91-526B-CCEC589F9CC5}"/>
              </a:ext>
            </a:extLst>
          </p:cNvPr>
          <p:cNvPicPr>
            <a:picLocks noChangeAspect="1"/>
          </p:cNvPicPr>
          <p:nvPr/>
        </p:nvPicPr>
        <p:blipFill>
          <a:blip r:embed="rId4"/>
          <a:stretch>
            <a:fillRect/>
          </a:stretch>
        </p:blipFill>
        <p:spPr>
          <a:xfrm>
            <a:off x="493900" y="1404747"/>
            <a:ext cx="7772400" cy="4526985"/>
          </a:xfrm>
          <a:prstGeom prst="rect">
            <a:avLst/>
          </a:prstGeom>
        </p:spPr>
      </p:pic>
    </p:spTree>
    <p:extLst>
      <p:ext uri="{BB962C8B-B14F-4D97-AF65-F5344CB8AC3E}">
        <p14:creationId xmlns:p14="http://schemas.microsoft.com/office/powerpoint/2010/main" val="33763764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150443"/>
            <a:ext cx="11185200" cy="4716000"/>
          </a:xfrm>
        </p:spPr>
        <p:txBody>
          <a:bodyPr/>
          <a:lstStyle/>
          <a:p>
            <a:pPr marL="342900" indent="-342900">
              <a:buFont typeface="Wingdings" pitchFamily="2" charset="2"/>
              <a:buChar char="§"/>
            </a:pPr>
            <a:r>
              <a:rPr lang="en-US" dirty="0">
                <a:solidFill>
                  <a:schemeClr val="bg1"/>
                </a:solidFill>
              </a:rPr>
              <a:t>Host language:</a:t>
            </a:r>
          </a:p>
          <a:p>
            <a:pPr marL="522864" lvl="1" indent="-342900"/>
            <a:r>
              <a:rPr lang="en-US" dirty="0">
                <a:solidFill>
                  <a:schemeClr val="bg1"/>
                </a:solidFill>
              </a:rPr>
              <a:t>Rust, </a:t>
            </a:r>
            <a:r>
              <a:rPr lang="en-US" dirty="0" err="1">
                <a:solidFill>
                  <a:schemeClr val="bg1"/>
                </a:solidFill>
              </a:rPr>
              <a:t>Javascript</a:t>
            </a:r>
            <a:r>
              <a:rPr lang="en-US" dirty="0">
                <a:solidFill>
                  <a:schemeClr val="bg1"/>
                </a:solidFill>
              </a:rPr>
              <a:t>, Nodejs, C#</a:t>
            </a:r>
          </a:p>
          <a:p>
            <a:pPr marL="522864" lvl="1" indent="-342900"/>
            <a:r>
              <a:rPr lang="en-US" dirty="0">
                <a:solidFill>
                  <a:schemeClr val="bg1"/>
                </a:solidFill>
              </a:rPr>
              <a:t>C++, Python, GO, Java(</a:t>
            </a:r>
            <a:r>
              <a:rPr lang="en-US" dirty="0" err="1">
                <a:solidFill>
                  <a:schemeClr val="bg1"/>
                </a:solidFill>
              </a:rPr>
              <a:t>GraalVM</a:t>
            </a:r>
            <a:r>
              <a:rPr lang="en-US" dirty="0">
                <a:solidFill>
                  <a:schemeClr val="bg1"/>
                </a:solidFill>
              </a:rPr>
              <a:t>)…</a:t>
            </a:r>
          </a:p>
          <a:p>
            <a:pPr marL="342900" indent="-342900">
              <a:buFont typeface="Wingdings" pitchFamily="2" charset="2"/>
              <a:buChar char="§"/>
            </a:pPr>
            <a:r>
              <a:rPr lang="en-US" dirty="0">
                <a:solidFill>
                  <a:schemeClr val="bg1"/>
                </a:solidFill>
              </a:rPr>
              <a:t>Guest language</a:t>
            </a:r>
          </a:p>
          <a:p>
            <a:pPr marL="522864" lvl="1" indent="-342900"/>
            <a:r>
              <a:rPr lang="en-US" dirty="0">
                <a:solidFill>
                  <a:schemeClr val="bg1"/>
                </a:solidFill>
              </a:rPr>
              <a:t>Rust, C++, </a:t>
            </a:r>
            <a:r>
              <a:rPr lang="en-US" dirty="0" err="1">
                <a:solidFill>
                  <a:schemeClr val="bg1"/>
                </a:solidFill>
              </a:rPr>
              <a:t>AssemblyScript</a:t>
            </a:r>
            <a:r>
              <a:rPr lang="en-US" dirty="0">
                <a:solidFill>
                  <a:schemeClr val="bg1"/>
                </a:solidFill>
              </a:rPr>
              <a:t>(Typescript)</a:t>
            </a:r>
          </a:p>
          <a:p>
            <a:pPr marL="522864" lvl="1" indent="-342900"/>
            <a:r>
              <a:rPr lang="en-US" dirty="0">
                <a:solidFill>
                  <a:schemeClr val="bg1"/>
                </a:solidFill>
              </a:rPr>
              <a:t>C#, </a:t>
            </a:r>
            <a:r>
              <a:rPr lang="en-US" dirty="0" err="1">
                <a:solidFill>
                  <a:schemeClr val="bg1"/>
                </a:solidFill>
              </a:rPr>
              <a:t>Javascript</a:t>
            </a:r>
            <a:r>
              <a:rPr lang="en-US" dirty="0">
                <a:solidFill>
                  <a:schemeClr val="bg1"/>
                </a:solidFill>
              </a:rPr>
              <a:t>, Python, GO</a:t>
            </a:r>
          </a:p>
          <a:p>
            <a:pPr marL="522864" lvl="1" indent="-342900"/>
            <a:r>
              <a:rPr lang="en-US" dirty="0">
                <a:solidFill>
                  <a:schemeClr val="bg1"/>
                </a:solidFill>
              </a:rPr>
              <a:t>Java…</a:t>
            </a:r>
          </a:p>
          <a:p>
            <a:pPr lvl="1" indent="0">
              <a:buNone/>
            </a:pPr>
            <a:endParaRPr lang="en-US" dirty="0">
              <a:solidFill>
                <a:schemeClr val="bg1"/>
              </a:solidFill>
            </a:endParaRPr>
          </a:p>
          <a:p>
            <a:pPr lvl="1" indent="0">
              <a:buNone/>
            </a:pPr>
            <a:r>
              <a:rPr lang="en-US" sz="1600" dirty="0">
                <a:solidFill>
                  <a:schemeClr val="bg1"/>
                </a:solidFill>
                <a:hlinkClick r:id="rId4"/>
              </a:rPr>
              <a:t>https://www.fermyon.com/wasm-languages/cpp</a:t>
            </a:r>
            <a:endParaRPr lang="en-US" sz="1600" dirty="0">
              <a:solidFill>
                <a:schemeClr val="bg1"/>
              </a:solidFill>
            </a:endParaRPr>
          </a:p>
          <a:p>
            <a:pPr lvl="1" indent="0">
              <a:buNone/>
            </a:pPr>
            <a:r>
              <a:rPr lang="en-US" sz="1600" dirty="0">
                <a:solidFill>
                  <a:schemeClr val="bg1"/>
                </a:solidFill>
                <a:hlinkClick r:id="rId5"/>
              </a:rPr>
              <a:t>https://github.com/appcypher/awesome-wasm-langs</a:t>
            </a:r>
            <a:endParaRPr lang="en-US" sz="1600" dirty="0">
              <a:solidFill>
                <a:schemeClr val="bg1"/>
              </a:solidFill>
            </a:endParaRPr>
          </a:p>
          <a:p>
            <a:pPr lvl="1" indent="0">
              <a:buNone/>
            </a:pPr>
            <a:endParaRPr lang="en-US" dirty="0">
              <a:solidFill>
                <a:schemeClr val="bg1"/>
              </a:solidFill>
            </a:endParaRPr>
          </a:p>
        </p:txBody>
      </p:sp>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Language Support &amp; Selection</a:t>
            </a:r>
          </a:p>
        </p:txBody>
      </p:sp>
      <p:pic>
        <p:nvPicPr>
          <p:cNvPr id="4" name="Picture 3">
            <a:extLst>
              <a:ext uri="{FF2B5EF4-FFF2-40B4-BE49-F238E27FC236}">
                <a16:creationId xmlns:a16="http://schemas.microsoft.com/office/drawing/2014/main" id="{58BF99D0-1137-FCD4-72A5-A89BD0B5F0CF}"/>
              </a:ext>
            </a:extLst>
          </p:cNvPr>
          <p:cNvPicPr>
            <a:picLocks noChangeAspect="1"/>
          </p:cNvPicPr>
          <p:nvPr/>
        </p:nvPicPr>
        <p:blipFill>
          <a:blip r:embed="rId6"/>
          <a:stretch>
            <a:fillRect/>
          </a:stretch>
        </p:blipFill>
        <p:spPr>
          <a:xfrm>
            <a:off x="6379465" y="2630072"/>
            <a:ext cx="4576385" cy="3236371"/>
          </a:xfrm>
          <a:prstGeom prst="rect">
            <a:avLst/>
          </a:prstGeom>
        </p:spPr>
      </p:pic>
      <p:pic>
        <p:nvPicPr>
          <p:cNvPr id="5" name="Picture 4">
            <a:extLst>
              <a:ext uri="{FF2B5EF4-FFF2-40B4-BE49-F238E27FC236}">
                <a16:creationId xmlns:a16="http://schemas.microsoft.com/office/drawing/2014/main" id="{B7B16568-EFB2-CC0E-E7F1-2D8C89B0A89E}"/>
              </a:ext>
            </a:extLst>
          </p:cNvPr>
          <p:cNvPicPr>
            <a:picLocks noChangeAspect="1"/>
          </p:cNvPicPr>
          <p:nvPr/>
        </p:nvPicPr>
        <p:blipFill>
          <a:blip r:embed="rId7"/>
          <a:stretch>
            <a:fillRect/>
          </a:stretch>
        </p:blipFill>
        <p:spPr>
          <a:xfrm>
            <a:off x="6379465" y="5866444"/>
            <a:ext cx="4576385" cy="303900"/>
          </a:xfrm>
          <a:prstGeom prst="rect">
            <a:avLst/>
          </a:prstGeom>
        </p:spPr>
      </p:pic>
      <p:sp>
        <p:nvSpPr>
          <p:cNvPr id="6" name="TextBox 5">
            <a:extLst>
              <a:ext uri="{FF2B5EF4-FFF2-40B4-BE49-F238E27FC236}">
                <a16:creationId xmlns:a16="http://schemas.microsoft.com/office/drawing/2014/main" id="{E75CAE7D-248A-02C3-C93A-B482910429F1}"/>
              </a:ext>
            </a:extLst>
          </p:cNvPr>
          <p:cNvSpPr txBox="1"/>
          <p:nvPr/>
        </p:nvSpPr>
        <p:spPr>
          <a:xfrm>
            <a:off x="6379465" y="6187868"/>
            <a:ext cx="1388201"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000" kern="0" dirty="0">
                <a:ea typeface="Arial Unicode MS" pitchFamily="34" charset="-128"/>
                <a:cs typeface="Arial Unicode MS" pitchFamily="34" charset="-128"/>
              </a:rPr>
              <a:t>From www.fermyon.com</a:t>
            </a:r>
          </a:p>
        </p:txBody>
      </p:sp>
    </p:spTree>
    <p:extLst>
      <p:ext uri="{BB962C8B-B14F-4D97-AF65-F5344CB8AC3E}">
        <p14:creationId xmlns:p14="http://schemas.microsoft.com/office/powerpoint/2010/main" val="87844818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2" y="1071000"/>
            <a:ext cx="5516654" cy="4716000"/>
          </a:xfrm>
        </p:spPr>
        <p:txBody>
          <a:bodyPr>
            <a:normAutofit/>
          </a:bodyPr>
          <a:lstStyle/>
          <a:p>
            <a:pPr marL="342900" indent="-342900">
              <a:buFont typeface="Wingdings" pitchFamily="2" charset="2"/>
              <a:buChar char="§"/>
            </a:pPr>
            <a:r>
              <a:rPr lang="en-US" dirty="0">
                <a:solidFill>
                  <a:schemeClr val="bg1"/>
                </a:solidFill>
              </a:rPr>
              <a:t>Originally designed for performance purpose of web browser applications only.</a:t>
            </a:r>
          </a:p>
          <a:p>
            <a:pPr marL="342900" indent="-342900">
              <a:buFont typeface="Wingdings" pitchFamily="2" charset="2"/>
              <a:buChar char="§"/>
            </a:pPr>
            <a:r>
              <a:rPr lang="en-US" dirty="0">
                <a:solidFill>
                  <a:schemeClr val="bg1"/>
                </a:solidFill>
              </a:rPr>
              <a:t>Announced by W3C at 2015.</a:t>
            </a:r>
          </a:p>
          <a:p>
            <a:pPr marL="342900" indent="-342900">
              <a:buFont typeface="Wingdings" pitchFamily="2" charset="2"/>
              <a:buChar char="§"/>
            </a:pPr>
            <a:r>
              <a:rPr lang="en-US" dirty="0" err="1">
                <a:solidFill>
                  <a:schemeClr val="bg1"/>
                </a:solidFill>
              </a:rPr>
              <a:t>WebAssembly</a:t>
            </a:r>
            <a:r>
              <a:rPr lang="en-US" dirty="0">
                <a:solidFill>
                  <a:schemeClr val="bg1"/>
                </a:solidFill>
              </a:rPr>
              <a:t> MVP specification was published at 2017.</a:t>
            </a:r>
          </a:p>
          <a:p>
            <a:pPr marL="342900" indent="-342900">
              <a:buFont typeface="Wingdings" pitchFamily="2" charset="2"/>
              <a:buChar char="§"/>
            </a:pPr>
            <a:r>
              <a:rPr lang="en-US" dirty="0">
                <a:solidFill>
                  <a:schemeClr val="bg1"/>
                </a:solidFill>
              </a:rPr>
              <a:t>More and more language runtimes start to support </a:t>
            </a:r>
            <a:r>
              <a:rPr lang="en-US" dirty="0" err="1">
                <a:solidFill>
                  <a:schemeClr val="bg1"/>
                </a:solidFill>
              </a:rPr>
              <a:t>WebAssembly</a:t>
            </a:r>
            <a:r>
              <a:rPr lang="en-US" dirty="0">
                <a:solidFill>
                  <a:schemeClr val="bg1"/>
                </a:solidFill>
              </a:rPr>
              <a:t> (2017 ~ Now) </a:t>
            </a:r>
          </a:p>
          <a:p>
            <a:pPr marL="342900" indent="-342900">
              <a:buFont typeface="Wingdings" pitchFamily="2" charset="2"/>
              <a:buChar char="§"/>
            </a:pPr>
            <a:r>
              <a:rPr lang="en-US" dirty="0" err="1">
                <a:solidFill>
                  <a:schemeClr val="bg1"/>
                </a:solidFill>
              </a:rPr>
              <a:t>WebAssembly</a:t>
            </a:r>
            <a:r>
              <a:rPr lang="en-US" dirty="0">
                <a:solidFill>
                  <a:schemeClr val="bg1"/>
                </a:solidFill>
              </a:rPr>
              <a:t> 2.0 specification was draft at 2022.</a:t>
            </a:r>
          </a:p>
        </p:txBody>
      </p:sp>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History</a:t>
            </a:r>
          </a:p>
        </p:txBody>
      </p:sp>
      <p:pic>
        <p:nvPicPr>
          <p:cNvPr id="4" name="Picture 3">
            <a:extLst>
              <a:ext uri="{FF2B5EF4-FFF2-40B4-BE49-F238E27FC236}">
                <a16:creationId xmlns:a16="http://schemas.microsoft.com/office/drawing/2014/main" id="{4C8C635D-E635-3B6C-59EC-6AA00F01A628}"/>
              </a:ext>
            </a:extLst>
          </p:cNvPr>
          <p:cNvPicPr>
            <a:picLocks noChangeAspect="1"/>
          </p:cNvPicPr>
          <p:nvPr/>
        </p:nvPicPr>
        <p:blipFill>
          <a:blip r:embed="rId4"/>
          <a:stretch>
            <a:fillRect/>
          </a:stretch>
        </p:blipFill>
        <p:spPr>
          <a:xfrm>
            <a:off x="6263217" y="1169709"/>
            <a:ext cx="5687295" cy="2376419"/>
          </a:xfrm>
          <a:prstGeom prst="rect">
            <a:avLst/>
          </a:prstGeom>
        </p:spPr>
      </p:pic>
      <p:sp>
        <p:nvSpPr>
          <p:cNvPr id="5" name="TextBox 4">
            <a:extLst>
              <a:ext uri="{FF2B5EF4-FFF2-40B4-BE49-F238E27FC236}">
                <a16:creationId xmlns:a16="http://schemas.microsoft.com/office/drawing/2014/main" id="{14E53959-1B26-B107-A786-A2BE780D8D8A}"/>
              </a:ext>
            </a:extLst>
          </p:cNvPr>
          <p:cNvSpPr txBox="1"/>
          <p:nvPr/>
        </p:nvSpPr>
        <p:spPr>
          <a:xfrm>
            <a:off x="6287784" y="4417888"/>
            <a:ext cx="5662728" cy="1384995"/>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KubeCon &amp; CloudNativeCon Europe 2023 </a:t>
            </a:r>
          </a:p>
          <a:p>
            <a:pPr fontAlgn="base">
              <a:spcBef>
                <a:spcPct val="50000"/>
              </a:spcBef>
              <a:spcAft>
                <a:spcPct val="0"/>
              </a:spcAft>
              <a:buClr>
                <a:srgbClr val="F0AB00"/>
              </a:buClr>
              <a:buSzPct val="80000"/>
            </a:pPr>
            <a:r>
              <a:rPr lang="en-CN" sz="1800" kern="0" dirty="0">
                <a:solidFill>
                  <a:schemeClr val="bg1"/>
                </a:solidFill>
                <a:ea typeface="Arial Unicode MS" pitchFamily="34" charset="-128"/>
                <a:cs typeface="Arial Unicode MS" pitchFamily="34" charset="-128"/>
              </a:rPr>
              <a:t>	– WASM+K8S Beyond Containers: </a:t>
            </a:r>
            <a:r>
              <a:rPr lang="en-US" sz="1800" kern="0" dirty="0">
                <a:ea typeface="Arial Unicode MS" pitchFamily="34" charset="-128"/>
                <a:cs typeface="Arial Unicode MS" pitchFamily="34" charset="-128"/>
                <a:hlinkClick r:id="rId5"/>
              </a:rPr>
              <a:t>https://www.youtube.com/watch?v=1_iCimJrLzM</a:t>
            </a:r>
            <a:endParaRPr lang="en-US" sz="1800" kern="0" dirty="0">
              <a:ea typeface="Arial Unicode MS" pitchFamily="34" charset="-128"/>
              <a:cs typeface="Arial Unicode MS" pitchFamily="34" charset="-128"/>
            </a:endParaRPr>
          </a:p>
          <a:p>
            <a:pPr fontAlgn="base">
              <a:spcBef>
                <a:spcPct val="50000"/>
              </a:spcBef>
              <a:spcAft>
                <a:spcPct val="0"/>
              </a:spcAft>
              <a:buClr>
                <a:srgbClr val="F0AB00"/>
              </a:buClr>
              <a:buSzPct val="80000"/>
            </a:pPr>
            <a:r>
              <a:rPr lang="en-CN" sz="1800" kern="0" dirty="0">
                <a:ea typeface="Arial Unicode MS" pitchFamily="34" charset="-128"/>
                <a:cs typeface="Arial Unicode MS" pitchFamily="34" charset="-128"/>
              </a:rPr>
              <a:t> </a:t>
            </a: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150443"/>
            <a:ext cx="11185200" cy="4716000"/>
          </a:xfrm>
        </p:spPr>
        <p:txBody>
          <a:bodyPr>
            <a:normAutofit/>
          </a:bodyPr>
          <a:lstStyle/>
          <a:p>
            <a:pPr marL="342900" indent="-342900">
              <a:buFont typeface="Wingdings" pitchFamily="2" charset="2"/>
              <a:buChar char="§"/>
            </a:pPr>
            <a:r>
              <a:rPr lang="en-US" dirty="0">
                <a:solidFill>
                  <a:schemeClr val="bg1"/>
                </a:solidFill>
              </a:rPr>
              <a:t>Powerful in its strengthen areas</a:t>
            </a:r>
          </a:p>
          <a:p>
            <a:pPr marL="342900" indent="-342900">
              <a:buFont typeface="Wingdings" pitchFamily="2" charset="2"/>
              <a:buChar char="§"/>
            </a:pPr>
            <a:r>
              <a:rPr lang="en-US" dirty="0">
                <a:solidFill>
                  <a:schemeClr val="bg1"/>
                </a:solidFill>
              </a:rPr>
              <a:t>Strong industry support</a:t>
            </a:r>
          </a:p>
          <a:p>
            <a:pPr marL="522864" lvl="1" indent="-342900"/>
            <a:r>
              <a:rPr lang="en-US" dirty="0">
                <a:solidFill>
                  <a:schemeClr val="bg1"/>
                </a:solidFill>
              </a:rPr>
              <a:t>Specification &amp; Ecosystem are widely supported by many organizations</a:t>
            </a:r>
          </a:p>
          <a:p>
            <a:pPr marL="702828" lvl="2" indent="-342900"/>
            <a:r>
              <a:rPr lang="en-US" dirty="0">
                <a:solidFill>
                  <a:schemeClr val="bg1"/>
                </a:solidFill>
              </a:rPr>
              <a:t>Bytecode Alliance: </a:t>
            </a:r>
            <a:r>
              <a:rPr lang="en-US" dirty="0">
                <a:solidFill>
                  <a:schemeClr val="bg1"/>
                </a:solidFill>
                <a:hlinkClick r:id="rId4"/>
              </a:rPr>
              <a:t>https://bytecodealliance.org/</a:t>
            </a:r>
            <a:endParaRPr lang="en-US" dirty="0">
              <a:solidFill>
                <a:schemeClr val="bg1"/>
              </a:solidFill>
            </a:endParaRPr>
          </a:p>
          <a:p>
            <a:pPr marL="522864" lvl="1" indent="-342900"/>
            <a:r>
              <a:rPr lang="en-US" dirty="0">
                <a:solidFill>
                  <a:schemeClr val="bg1"/>
                </a:solidFill>
              </a:rPr>
              <a:t>Many mainstream languages provide native </a:t>
            </a:r>
            <a:r>
              <a:rPr lang="en-US" dirty="0" err="1">
                <a:solidFill>
                  <a:schemeClr val="bg1"/>
                </a:solidFill>
              </a:rPr>
              <a:t>WebAssemly</a:t>
            </a:r>
            <a:r>
              <a:rPr lang="en-US" dirty="0">
                <a:solidFill>
                  <a:schemeClr val="bg1"/>
                </a:solidFill>
              </a:rPr>
              <a:t> support.</a:t>
            </a:r>
          </a:p>
          <a:p>
            <a:pPr marL="522864" lvl="1" indent="-342900"/>
            <a:r>
              <a:rPr lang="en-US" dirty="0">
                <a:solidFill>
                  <a:schemeClr val="bg1"/>
                </a:solidFill>
              </a:rPr>
              <a:t>Many mainstream cloud platforms provide </a:t>
            </a:r>
            <a:r>
              <a:rPr lang="en-US" dirty="0" err="1">
                <a:solidFill>
                  <a:schemeClr val="bg1"/>
                </a:solidFill>
              </a:rPr>
              <a:t>WebAssembly</a:t>
            </a:r>
            <a:r>
              <a:rPr lang="en-US" dirty="0">
                <a:solidFill>
                  <a:schemeClr val="bg1"/>
                </a:solidFill>
              </a:rPr>
              <a:t> runtime service.</a:t>
            </a:r>
          </a:p>
          <a:p>
            <a:pPr marL="342900" indent="-342900">
              <a:buFont typeface="Wingdings" pitchFamily="2" charset="2"/>
              <a:buChar char="§"/>
            </a:pPr>
            <a:r>
              <a:rPr lang="en-US" dirty="0">
                <a:solidFill>
                  <a:schemeClr val="bg1"/>
                </a:solidFill>
              </a:rPr>
              <a:t>Need to continue develop/improve:</a:t>
            </a:r>
          </a:p>
          <a:p>
            <a:pPr marL="522864" lvl="1" indent="-342900"/>
            <a:r>
              <a:rPr lang="en-US" dirty="0">
                <a:solidFill>
                  <a:schemeClr val="bg1"/>
                </a:solidFill>
              </a:rPr>
              <a:t>Compatibility among different runtimes.</a:t>
            </a:r>
          </a:p>
          <a:p>
            <a:pPr marL="522864" lvl="1" indent="-342900"/>
            <a:r>
              <a:rPr lang="en-US" dirty="0">
                <a:solidFill>
                  <a:schemeClr val="bg1"/>
                </a:solidFill>
              </a:rPr>
              <a:t>Tool Chain (IDE, Compilers, debuggers…).</a:t>
            </a:r>
          </a:p>
          <a:p>
            <a:pPr marL="522864" lvl="1" indent="-342900"/>
            <a:r>
              <a:rPr lang="en-US" dirty="0">
                <a:solidFill>
                  <a:schemeClr val="bg1"/>
                </a:solidFill>
              </a:rPr>
              <a:t>WASI</a:t>
            </a:r>
          </a:p>
        </p:txBody>
      </p:sp>
      <p:sp>
        <p:nvSpPr>
          <p:cNvPr id="2" name="Agenda"/>
          <p:cNvSpPr>
            <a:spLocks noGrp="1"/>
          </p:cNvSpPr>
          <p:nvPr>
            <p:ph type="title"/>
          </p:nvPr>
        </p:nvSpPr>
        <p:spPr/>
        <p:txBody>
          <a:bodyPr/>
          <a:lstStyle/>
          <a:p>
            <a:r>
              <a:rPr lang="en-US" dirty="0" err="1">
                <a:solidFill>
                  <a:schemeClr val="tx2">
                    <a:lumMod val="10000"/>
                  </a:schemeClr>
                </a:solidFill>
              </a:rPr>
              <a:t>WebAssembly</a:t>
            </a:r>
            <a:r>
              <a:rPr lang="en-US" dirty="0">
                <a:solidFill>
                  <a:schemeClr val="tx2">
                    <a:lumMod val="10000"/>
                  </a:schemeClr>
                </a:solidFill>
              </a:rPr>
              <a:t> – Now &amp; Future</a:t>
            </a:r>
          </a:p>
        </p:txBody>
      </p:sp>
    </p:spTree>
    <p:extLst>
      <p:ext uri="{BB962C8B-B14F-4D97-AF65-F5344CB8AC3E}">
        <p14:creationId xmlns:p14="http://schemas.microsoft.com/office/powerpoint/2010/main" val="387336601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Quote placeholder"/>
          <p:cNvSpPr>
            <a:spLocks noGrp="1"/>
          </p:cNvSpPr>
          <p:nvPr>
            <p:ph type="body" sz="quarter" idx="10"/>
          </p:nvPr>
        </p:nvSpPr>
        <p:spPr>
          <a:xfrm>
            <a:off x="376678" y="2517630"/>
            <a:ext cx="11185200" cy="3285032"/>
          </a:xfrm>
        </p:spPr>
        <p:txBody>
          <a:bodyPr>
            <a:normAutofit/>
          </a:bodyPr>
          <a:lstStyle/>
          <a:p>
            <a:pPr lvl="0" algn="ctr"/>
            <a:r>
              <a:rPr lang="en-US" sz="8000" dirty="0">
                <a:solidFill>
                  <a:schemeClr val="bg1"/>
                </a:solidFill>
              </a:rPr>
              <a:t>Q &amp; A</a:t>
            </a:r>
          </a:p>
        </p:txBody>
      </p:sp>
    </p:spTree>
    <p:extLst>
      <p:ext uri="{BB962C8B-B14F-4D97-AF65-F5344CB8AC3E}">
        <p14:creationId xmlns:p14="http://schemas.microsoft.com/office/powerpoint/2010/main" val="18014168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blipFill>
          <a:blip r:embed="rId2"/>
          <a:tile tx="0" ty="0" sx="100000" sy="100000" flip="none" algn="tl"/>
        </a:blipFill>
        <a:effectLst/>
      </p:bgPr>
    </p:bg>
    <p:spTree>
      <p:nvGrpSpPr>
        <p:cNvPr id="1" name=""/>
        <p:cNvGrpSpPr/>
        <p:nvPr/>
      </p:nvGrpSpPr>
      <p:grpSpPr>
        <a:xfrm>
          <a:off x="0" y="0"/>
          <a:ext cx="0" cy="0"/>
          <a:chOff x="0" y="0"/>
          <a:chExt cx="0" cy="0"/>
        </a:xfrm>
      </p:grpSpPr>
      <p:sp>
        <p:nvSpPr>
          <p:cNvPr id="2" name="Thank you"/>
          <p:cNvSpPr>
            <a:spLocks noGrp="1"/>
          </p:cNvSpPr>
          <p:nvPr>
            <p:ph type="ctrTitle"/>
          </p:nvPr>
        </p:nvSpPr>
        <p:spPr/>
        <p:txBody>
          <a:bodyPr/>
          <a:lstStyle/>
          <a:p>
            <a:r>
              <a:rPr lang="en-US" dirty="0"/>
              <a:t>Thank you.</a:t>
            </a:r>
          </a:p>
        </p:txBody>
      </p:sp>
      <p:sp>
        <p:nvSpPr>
          <p:cNvPr id="3" name="Contact information"/>
          <p:cNvSpPr>
            <a:spLocks noGrp="1"/>
          </p:cNvSpPr>
          <p:nvPr>
            <p:ph type="body" sz="quarter" idx="10"/>
          </p:nvPr>
        </p:nvSpPr>
        <p:spPr>
          <a:xfrm>
            <a:off x="504000" y="2905487"/>
            <a:ext cx="5593588" cy="2501010"/>
          </a:xfrm>
          <a:blipFill>
            <a:blip r:embed="rId2"/>
            <a:tile tx="0" ty="0" sx="100000" sy="100000" flip="none" algn="tl"/>
          </a:blipFill>
        </p:spPr>
        <p:txBody>
          <a:bodyPr/>
          <a:lstStyle/>
          <a:p>
            <a:r>
              <a:rPr lang="en-US" dirty="0">
                <a:solidFill>
                  <a:schemeClr val="bg1">
                    <a:lumMod val="95000"/>
                    <a:lumOff val="5000"/>
                  </a:schemeClr>
                </a:solidFill>
              </a:rPr>
              <a:t>Contact information:</a:t>
            </a:r>
          </a:p>
          <a:p>
            <a:pPr lvl="1"/>
            <a:r>
              <a:rPr lang="en-US" dirty="0">
                <a:solidFill>
                  <a:schemeClr val="bg1">
                    <a:lumMod val="95000"/>
                    <a:lumOff val="5000"/>
                  </a:schemeClr>
                </a:solidFill>
              </a:rPr>
              <a:t>Ben Li</a:t>
            </a:r>
          </a:p>
          <a:p>
            <a:pPr lvl="1"/>
            <a:endParaRPr lang="en-US" dirty="0">
              <a:solidFill>
                <a:schemeClr val="bg1">
                  <a:lumMod val="95000"/>
                  <a:lumOff val="5000"/>
                </a:schemeClr>
              </a:solidFill>
            </a:endParaRPr>
          </a:p>
          <a:p>
            <a:pPr lvl="1"/>
            <a:r>
              <a:rPr lang="en-US" dirty="0">
                <a:solidFill>
                  <a:schemeClr val="bg1">
                    <a:lumMod val="95000"/>
                    <a:lumOff val="5000"/>
                  </a:schemeClr>
                </a:solidFill>
              </a:rPr>
              <a:t>ben03.li@sap.com</a:t>
            </a:r>
          </a:p>
        </p:txBody>
      </p:sp>
      <p:pic>
        <p:nvPicPr>
          <p:cNvPr id="1026" name="Picture 2" descr="image">
            <a:extLst>
              <a:ext uri="{FF2B5EF4-FFF2-40B4-BE49-F238E27FC236}">
                <a16:creationId xmlns:a16="http://schemas.microsoft.com/office/drawing/2014/main" id="{F3DB3878-6010-ADC7-8ED4-94FE9BE8549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922060" y="1757407"/>
            <a:ext cx="2897444" cy="289744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88185123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00518548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071000"/>
            <a:ext cx="11185200" cy="4716000"/>
          </a:xfrm>
        </p:spPr>
        <p:txBody>
          <a:bodyPr/>
          <a:lstStyle/>
          <a:p>
            <a:pPr marL="342900" indent="-342900">
              <a:buFont typeface="Wingdings" pitchFamily="2" charset="2"/>
              <a:buChar char="§"/>
            </a:pPr>
            <a:r>
              <a:rPr lang="en-US" dirty="0" err="1">
                <a:solidFill>
                  <a:schemeClr val="bg1"/>
                </a:solidFill>
              </a:rPr>
              <a:t>WebAssembly</a:t>
            </a:r>
            <a:r>
              <a:rPr lang="en-US" dirty="0">
                <a:solidFill>
                  <a:schemeClr val="bg1"/>
                </a:solidFill>
              </a:rPr>
              <a:t> is a language, but you don’t write it.</a:t>
            </a:r>
          </a:p>
          <a:p>
            <a:pPr marL="342900" indent="-342900">
              <a:buFont typeface="Wingdings" pitchFamily="2" charset="2"/>
              <a:buChar char="§"/>
            </a:pPr>
            <a:r>
              <a:rPr lang="en-US" dirty="0" err="1">
                <a:solidFill>
                  <a:schemeClr val="bg1"/>
                </a:solidFill>
              </a:rPr>
              <a:t>WebAssembly</a:t>
            </a:r>
            <a:r>
              <a:rPr lang="en-US" dirty="0">
                <a:solidFill>
                  <a:schemeClr val="bg1"/>
                </a:solidFill>
              </a:rPr>
              <a:t> code has both text readable and binary format.</a:t>
            </a:r>
          </a:p>
          <a:p>
            <a:pPr marL="522864" lvl="1" indent="-342900"/>
            <a:r>
              <a:rPr lang="en-US" dirty="0">
                <a:solidFill>
                  <a:schemeClr val="bg1"/>
                </a:solidFill>
              </a:rPr>
              <a:t>Text format: *.wat</a:t>
            </a:r>
          </a:p>
          <a:p>
            <a:pPr marL="522864" lvl="1" indent="-342900"/>
            <a:r>
              <a:rPr lang="en-US" dirty="0">
                <a:solidFill>
                  <a:schemeClr val="bg1"/>
                </a:solidFill>
              </a:rPr>
              <a:t>Binary format: *.</a:t>
            </a:r>
            <a:r>
              <a:rPr lang="en-US" dirty="0" err="1">
                <a:solidFill>
                  <a:schemeClr val="bg1"/>
                </a:solidFill>
              </a:rPr>
              <a:t>wasm</a:t>
            </a:r>
            <a:endParaRPr lang="en-US" dirty="0">
              <a:solidFill>
                <a:schemeClr val="bg1"/>
              </a:solidFill>
            </a:endParaRPr>
          </a:p>
        </p:txBody>
      </p:sp>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endParaRPr lang="en-US" dirty="0">
              <a:solidFill>
                <a:schemeClr val="tx2">
                  <a:lumMod val="10000"/>
                </a:schemeClr>
              </a:solidFill>
            </a:endParaRPr>
          </a:p>
        </p:txBody>
      </p:sp>
      <p:pic>
        <p:nvPicPr>
          <p:cNvPr id="6" name="Picture 5">
            <a:extLst>
              <a:ext uri="{FF2B5EF4-FFF2-40B4-BE49-F238E27FC236}">
                <a16:creationId xmlns:a16="http://schemas.microsoft.com/office/drawing/2014/main" id="{7425296D-292F-EA02-853F-28BC91B20095}"/>
              </a:ext>
            </a:extLst>
          </p:cNvPr>
          <p:cNvPicPr>
            <a:picLocks noChangeAspect="1"/>
          </p:cNvPicPr>
          <p:nvPr/>
        </p:nvPicPr>
        <p:blipFill>
          <a:blip r:embed="rId4"/>
          <a:stretch>
            <a:fillRect/>
          </a:stretch>
        </p:blipFill>
        <p:spPr>
          <a:xfrm>
            <a:off x="623382" y="4639398"/>
            <a:ext cx="7036723" cy="1447427"/>
          </a:xfrm>
          <a:prstGeom prst="rect">
            <a:avLst/>
          </a:prstGeom>
        </p:spPr>
      </p:pic>
      <p:pic>
        <p:nvPicPr>
          <p:cNvPr id="7" name="Picture 6">
            <a:extLst>
              <a:ext uri="{FF2B5EF4-FFF2-40B4-BE49-F238E27FC236}">
                <a16:creationId xmlns:a16="http://schemas.microsoft.com/office/drawing/2014/main" id="{2D34B61A-7600-1884-9486-34E8C89D1274}"/>
              </a:ext>
            </a:extLst>
          </p:cNvPr>
          <p:cNvPicPr>
            <a:picLocks noChangeAspect="1"/>
          </p:cNvPicPr>
          <p:nvPr/>
        </p:nvPicPr>
        <p:blipFill>
          <a:blip r:embed="rId5"/>
          <a:stretch>
            <a:fillRect/>
          </a:stretch>
        </p:blipFill>
        <p:spPr>
          <a:xfrm>
            <a:off x="8053431" y="993531"/>
            <a:ext cx="3934436" cy="5734400"/>
          </a:xfrm>
          <a:prstGeom prst="rect">
            <a:avLst/>
          </a:prstGeom>
        </p:spPr>
      </p:pic>
      <p:pic>
        <p:nvPicPr>
          <p:cNvPr id="9" name="Picture 8">
            <a:extLst>
              <a:ext uri="{FF2B5EF4-FFF2-40B4-BE49-F238E27FC236}">
                <a16:creationId xmlns:a16="http://schemas.microsoft.com/office/drawing/2014/main" id="{792E2107-DDE9-615E-6EBF-4E8FEE5872E6}"/>
              </a:ext>
            </a:extLst>
          </p:cNvPr>
          <p:cNvPicPr>
            <a:picLocks noChangeAspect="1"/>
          </p:cNvPicPr>
          <p:nvPr/>
        </p:nvPicPr>
        <p:blipFill>
          <a:blip r:embed="rId6"/>
          <a:stretch>
            <a:fillRect/>
          </a:stretch>
        </p:blipFill>
        <p:spPr>
          <a:xfrm>
            <a:off x="3856038" y="2141027"/>
            <a:ext cx="3040913" cy="1996866"/>
          </a:xfrm>
          <a:prstGeom prst="rect">
            <a:avLst/>
          </a:prstGeom>
        </p:spPr>
      </p:pic>
    </p:spTree>
    <p:extLst>
      <p:ext uri="{BB962C8B-B14F-4D97-AF65-F5344CB8AC3E}">
        <p14:creationId xmlns:p14="http://schemas.microsoft.com/office/powerpoint/2010/main" val="35393382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071000"/>
            <a:ext cx="11185200" cy="4716000"/>
          </a:xfrm>
        </p:spPr>
        <p:txBody>
          <a:bodyPr/>
          <a:lstStyle/>
          <a:p>
            <a:pPr marL="342900" indent="-342900">
              <a:buFont typeface="Wingdings" pitchFamily="2" charset="2"/>
              <a:buChar char="§"/>
            </a:pPr>
            <a:r>
              <a:rPr lang="en-US" dirty="0" err="1">
                <a:solidFill>
                  <a:schemeClr val="bg1"/>
                </a:solidFill>
              </a:rPr>
              <a:t>WebAssembly</a:t>
            </a:r>
            <a:r>
              <a:rPr lang="en-US" dirty="0">
                <a:solidFill>
                  <a:schemeClr val="bg1"/>
                </a:solidFill>
              </a:rPr>
              <a:t> is a language, but you don’t write it.</a:t>
            </a:r>
          </a:p>
          <a:p>
            <a:pPr marL="342900" indent="-342900">
              <a:buFont typeface="Wingdings" pitchFamily="2" charset="2"/>
              <a:buChar char="§"/>
            </a:pPr>
            <a:r>
              <a:rPr lang="en-US" dirty="0" err="1">
                <a:solidFill>
                  <a:schemeClr val="bg1"/>
                </a:solidFill>
              </a:rPr>
              <a:t>WebAssembly</a:t>
            </a:r>
            <a:r>
              <a:rPr lang="en-US" dirty="0">
                <a:solidFill>
                  <a:schemeClr val="bg1"/>
                </a:solidFill>
              </a:rPr>
              <a:t> code has both text readable and binary format.</a:t>
            </a:r>
          </a:p>
          <a:p>
            <a:pPr marL="522864" lvl="1" indent="-342900"/>
            <a:r>
              <a:rPr lang="en-US" dirty="0">
                <a:solidFill>
                  <a:schemeClr val="bg1"/>
                </a:solidFill>
              </a:rPr>
              <a:t>Text format: *.wat</a:t>
            </a:r>
          </a:p>
          <a:p>
            <a:pPr marL="522864" lvl="1" indent="-342900"/>
            <a:r>
              <a:rPr lang="en-US" dirty="0">
                <a:solidFill>
                  <a:schemeClr val="bg1"/>
                </a:solidFill>
              </a:rPr>
              <a:t>Binary format: *.</a:t>
            </a:r>
            <a:r>
              <a:rPr lang="en-US" dirty="0" err="1">
                <a:solidFill>
                  <a:schemeClr val="bg1"/>
                </a:solidFill>
              </a:rPr>
              <a:t>wasm</a:t>
            </a:r>
            <a:endParaRPr lang="en-US" dirty="0">
              <a:solidFill>
                <a:schemeClr val="bg1"/>
              </a:solidFill>
            </a:endParaRPr>
          </a:p>
        </p:txBody>
      </p:sp>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endParaRPr lang="en-US" dirty="0">
              <a:solidFill>
                <a:schemeClr val="tx2">
                  <a:lumMod val="10000"/>
                </a:schemeClr>
              </a:solidFill>
            </a:endParaRPr>
          </a:p>
        </p:txBody>
      </p:sp>
      <p:pic>
        <p:nvPicPr>
          <p:cNvPr id="6" name="Picture 5">
            <a:extLst>
              <a:ext uri="{FF2B5EF4-FFF2-40B4-BE49-F238E27FC236}">
                <a16:creationId xmlns:a16="http://schemas.microsoft.com/office/drawing/2014/main" id="{7425296D-292F-EA02-853F-28BC91B20095}"/>
              </a:ext>
            </a:extLst>
          </p:cNvPr>
          <p:cNvPicPr>
            <a:picLocks noChangeAspect="1"/>
          </p:cNvPicPr>
          <p:nvPr/>
        </p:nvPicPr>
        <p:blipFill>
          <a:blip r:embed="rId4"/>
          <a:stretch>
            <a:fillRect/>
          </a:stretch>
        </p:blipFill>
        <p:spPr>
          <a:xfrm>
            <a:off x="623382" y="4639398"/>
            <a:ext cx="7036723" cy="1447427"/>
          </a:xfrm>
          <a:prstGeom prst="rect">
            <a:avLst/>
          </a:prstGeom>
        </p:spPr>
      </p:pic>
      <p:pic>
        <p:nvPicPr>
          <p:cNvPr id="7" name="Picture 6">
            <a:extLst>
              <a:ext uri="{FF2B5EF4-FFF2-40B4-BE49-F238E27FC236}">
                <a16:creationId xmlns:a16="http://schemas.microsoft.com/office/drawing/2014/main" id="{2D34B61A-7600-1884-9486-34E8C89D1274}"/>
              </a:ext>
            </a:extLst>
          </p:cNvPr>
          <p:cNvPicPr>
            <a:picLocks noChangeAspect="1"/>
          </p:cNvPicPr>
          <p:nvPr/>
        </p:nvPicPr>
        <p:blipFill>
          <a:blip r:embed="rId5"/>
          <a:stretch>
            <a:fillRect/>
          </a:stretch>
        </p:blipFill>
        <p:spPr>
          <a:xfrm>
            <a:off x="8053431" y="993531"/>
            <a:ext cx="3934436" cy="5734400"/>
          </a:xfrm>
          <a:prstGeom prst="rect">
            <a:avLst/>
          </a:prstGeom>
        </p:spPr>
      </p:pic>
      <p:pic>
        <p:nvPicPr>
          <p:cNvPr id="9" name="Picture 8">
            <a:extLst>
              <a:ext uri="{FF2B5EF4-FFF2-40B4-BE49-F238E27FC236}">
                <a16:creationId xmlns:a16="http://schemas.microsoft.com/office/drawing/2014/main" id="{792E2107-DDE9-615E-6EBF-4E8FEE5872E6}"/>
              </a:ext>
            </a:extLst>
          </p:cNvPr>
          <p:cNvPicPr>
            <a:picLocks noChangeAspect="1"/>
          </p:cNvPicPr>
          <p:nvPr/>
        </p:nvPicPr>
        <p:blipFill>
          <a:blip r:embed="rId6"/>
          <a:stretch>
            <a:fillRect/>
          </a:stretch>
        </p:blipFill>
        <p:spPr>
          <a:xfrm>
            <a:off x="3856038" y="2141027"/>
            <a:ext cx="3040913" cy="1996866"/>
          </a:xfrm>
          <a:prstGeom prst="rect">
            <a:avLst/>
          </a:prstGeom>
        </p:spPr>
      </p:pic>
      <p:sp>
        <p:nvSpPr>
          <p:cNvPr id="4" name="TextBox 3">
            <a:extLst>
              <a:ext uri="{FF2B5EF4-FFF2-40B4-BE49-F238E27FC236}">
                <a16:creationId xmlns:a16="http://schemas.microsoft.com/office/drawing/2014/main" id="{1FFEB6CC-94B9-FA7F-2ED9-0EA30503BC78}"/>
              </a:ext>
            </a:extLst>
          </p:cNvPr>
          <p:cNvSpPr txBox="1"/>
          <p:nvPr/>
        </p:nvSpPr>
        <p:spPr>
          <a:xfrm>
            <a:off x="2701254" y="5301842"/>
            <a:ext cx="3858937"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ea typeface="Arial Unicode MS" pitchFamily="34" charset="-128"/>
                <a:cs typeface="Arial Unicode MS" pitchFamily="34" charset="-128"/>
              </a:rPr>
              <a:t>Add two integers and return the sum</a:t>
            </a:r>
          </a:p>
        </p:txBody>
      </p:sp>
      <p:sp>
        <p:nvSpPr>
          <p:cNvPr id="5" name="TextBox 4">
            <a:extLst>
              <a:ext uri="{FF2B5EF4-FFF2-40B4-BE49-F238E27FC236}">
                <a16:creationId xmlns:a16="http://schemas.microsoft.com/office/drawing/2014/main" id="{F8EDEDC0-D1A5-E84D-928F-25DF6D8543A0}"/>
              </a:ext>
            </a:extLst>
          </p:cNvPr>
          <p:cNvSpPr txBox="1"/>
          <p:nvPr/>
        </p:nvSpPr>
        <p:spPr>
          <a:xfrm>
            <a:off x="9615453" y="3531765"/>
            <a:ext cx="2223081" cy="830997"/>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ea typeface="Arial Unicode MS" pitchFamily="34" charset="-128"/>
                <a:cs typeface="Arial Unicode MS" pitchFamily="34" charset="-128"/>
              </a:rPr>
              <a:t>Get the number in fibonachi sequence at index n.</a:t>
            </a:r>
          </a:p>
        </p:txBody>
      </p:sp>
    </p:spTree>
    <p:extLst>
      <p:ext uri="{BB962C8B-B14F-4D97-AF65-F5344CB8AC3E}">
        <p14:creationId xmlns:p14="http://schemas.microsoft.com/office/powerpoint/2010/main" val="9467087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071000"/>
            <a:ext cx="11185200" cy="4716000"/>
          </a:xfrm>
        </p:spPr>
        <p:txBody>
          <a:bodyPr/>
          <a:lstStyle/>
          <a:p>
            <a:pPr marL="342900" indent="-342900">
              <a:buFont typeface="Wingdings" pitchFamily="2" charset="2"/>
              <a:buChar char="§"/>
            </a:pPr>
            <a:r>
              <a:rPr lang="en-US" dirty="0" err="1">
                <a:solidFill>
                  <a:schemeClr val="bg1"/>
                </a:solidFill>
              </a:rPr>
              <a:t>WebAssembly</a:t>
            </a:r>
            <a:r>
              <a:rPr lang="en-US" dirty="0">
                <a:solidFill>
                  <a:schemeClr val="bg1"/>
                </a:solidFill>
              </a:rPr>
              <a:t> defines the code specification, with which other languages/runtimes provide compiler to compile code to </a:t>
            </a:r>
            <a:r>
              <a:rPr lang="en-US" dirty="0" err="1">
                <a:solidFill>
                  <a:schemeClr val="bg1"/>
                </a:solidFill>
              </a:rPr>
              <a:t>WebAssembly</a:t>
            </a:r>
            <a:r>
              <a:rPr lang="en-US" dirty="0">
                <a:solidFill>
                  <a:schemeClr val="bg1"/>
                </a:solidFill>
              </a:rPr>
              <a:t>.</a:t>
            </a:r>
          </a:p>
        </p:txBody>
      </p:sp>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endParaRPr lang="en-US" dirty="0">
              <a:solidFill>
                <a:schemeClr val="tx2">
                  <a:lumMod val="10000"/>
                </a:schemeClr>
              </a:solidFill>
            </a:endParaRPr>
          </a:p>
        </p:txBody>
      </p:sp>
      <p:pic>
        <p:nvPicPr>
          <p:cNvPr id="4" name="Picture 3">
            <a:extLst>
              <a:ext uri="{FF2B5EF4-FFF2-40B4-BE49-F238E27FC236}">
                <a16:creationId xmlns:a16="http://schemas.microsoft.com/office/drawing/2014/main" id="{3C075823-906B-1AD0-63AD-DB6618F37CC5}"/>
              </a:ext>
            </a:extLst>
          </p:cNvPr>
          <p:cNvPicPr>
            <a:picLocks noChangeAspect="1"/>
          </p:cNvPicPr>
          <p:nvPr/>
        </p:nvPicPr>
        <p:blipFill>
          <a:blip r:embed="rId4"/>
          <a:stretch>
            <a:fillRect/>
          </a:stretch>
        </p:blipFill>
        <p:spPr>
          <a:xfrm>
            <a:off x="1336078" y="2071382"/>
            <a:ext cx="559834" cy="555207"/>
          </a:xfrm>
          <a:prstGeom prst="rect">
            <a:avLst/>
          </a:prstGeom>
        </p:spPr>
      </p:pic>
      <p:pic>
        <p:nvPicPr>
          <p:cNvPr id="6" name="Picture 5">
            <a:extLst>
              <a:ext uri="{FF2B5EF4-FFF2-40B4-BE49-F238E27FC236}">
                <a16:creationId xmlns:a16="http://schemas.microsoft.com/office/drawing/2014/main" id="{70ABF38F-4DFD-17FB-04D6-7909D537B3A4}"/>
              </a:ext>
            </a:extLst>
          </p:cNvPr>
          <p:cNvPicPr>
            <a:picLocks noChangeAspect="1"/>
          </p:cNvPicPr>
          <p:nvPr/>
        </p:nvPicPr>
        <p:blipFill>
          <a:blip r:embed="rId5"/>
          <a:stretch>
            <a:fillRect/>
          </a:stretch>
        </p:blipFill>
        <p:spPr>
          <a:xfrm>
            <a:off x="1336078" y="2754968"/>
            <a:ext cx="559834" cy="555283"/>
          </a:xfrm>
          <a:prstGeom prst="rect">
            <a:avLst/>
          </a:prstGeom>
        </p:spPr>
      </p:pic>
      <p:pic>
        <p:nvPicPr>
          <p:cNvPr id="7" name="Picture 6">
            <a:extLst>
              <a:ext uri="{FF2B5EF4-FFF2-40B4-BE49-F238E27FC236}">
                <a16:creationId xmlns:a16="http://schemas.microsoft.com/office/drawing/2014/main" id="{2DE4FBB9-CD3F-F441-EDD7-31028893F879}"/>
              </a:ext>
            </a:extLst>
          </p:cNvPr>
          <p:cNvPicPr>
            <a:picLocks noChangeAspect="1"/>
          </p:cNvPicPr>
          <p:nvPr/>
        </p:nvPicPr>
        <p:blipFill>
          <a:blip r:embed="rId6"/>
          <a:stretch>
            <a:fillRect/>
          </a:stretch>
        </p:blipFill>
        <p:spPr>
          <a:xfrm>
            <a:off x="1345814" y="4203016"/>
            <a:ext cx="559834" cy="569570"/>
          </a:xfrm>
          <a:prstGeom prst="rect">
            <a:avLst/>
          </a:prstGeom>
        </p:spPr>
      </p:pic>
      <p:pic>
        <p:nvPicPr>
          <p:cNvPr id="8" name="Picture 7">
            <a:extLst>
              <a:ext uri="{FF2B5EF4-FFF2-40B4-BE49-F238E27FC236}">
                <a16:creationId xmlns:a16="http://schemas.microsoft.com/office/drawing/2014/main" id="{B2C76651-C612-8A5C-87CB-C57B947EBF51}"/>
              </a:ext>
            </a:extLst>
          </p:cNvPr>
          <p:cNvPicPr>
            <a:picLocks noChangeAspect="1"/>
          </p:cNvPicPr>
          <p:nvPr/>
        </p:nvPicPr>
        <p:blipFill>
          <a:blip r:embed="rId7"/>
          <a:stretch>
            <a:fillRect/>
          </a:stretch>
        </p:blipFill>
        <p:spPr>
          <a:xfrm>
            <a:off x="1316606" y="4915172"/>
            <a:ext cx="569570" cy="569570"/>
          </a:xfrm>
          <a:prstGeom prst="rect">
            <a:avLst/>
          </a:prstGeom>
        </p:spPr>
      </p:pic>
      <p:pic>
        <p:nvPicPr>
          <p:cNvPr id="9" name="Picture 8">
            <a:extLst>
              <a:ext uri="{FF2B5EF4-FFF2-40B4-BE49-F238E27FC236}">
                <a16:creationId xmlns:a16="http://schemas.microsoft.com/office/drawing/2014/main" id="{F6C4EFCD-6032-478C-7BF2-AFC2D58E47F0}"/>
              </a:ext>
            </a:extLst>
          </p:cNvPr>
          <p:cNvPicPr>
            <a:picLocks noChangeAspect="1"/>
          </p:cNvPicPr>
          <p:nvPr/>
        </p:nvPicPr>
        <p:blipFill>
          <a:blip r:embed="rId8"/>
          <a:stretch>
            <a:fillRect/>
          </a:stretch>
        </p:blipFill>
        <p:spPr>
          <a:xfrm>
            <a:off x="1345814" y="3438630"/>
            <a:ext cx="550098" cy="583777"/>
          </a:xfrm>
          <a:prstGeom prst="rect">
            <a:avLst/>
          </a:prstGeom>
        </p:spPr>
      </p:pic>
      <p:sp>
        <p:nvSpPr>
          <p:cNvPr id="10" name="Right Arrow 9">
            <a:extLst>
              <a:ext uri="{FF2B5EF4-FFF2-40B4-BE49-F238E27FC236}">
                <a16:creationId xmlns:a16="http://schemas.microsoft.com/office/drawing/2014/main" id="{A4B5184D-4B84-18F7-FA41-B53E4BACD9F5}"/>
              </a:ext>
            </a:extLst>
          </p:cNvPr>
          <p:cNvSpPr/>
          <p:nvPr/>
        </p:nvSpPr>
        <p:spPr bwMode="gray">
          <a:xfrm>
            <a:off x="2105636" y="2244123"/>
            <a:ext cx="973123" cy="209724"/>
          </a:xfrm>
          <a:prstGeom prst="rightArrow">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solidFill>
                <a:schemeClr val="bg1"/>
              </a:solidFill>
              <a:effectLst/>
              <a:highlight>
                <a:srgbClr val="0F46A7"/>
              </a:highligh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7144FEA5-DD95-3328-4BA2-7995738903DB}"/>
              </a:ext>
            </a:extLst>
          </p:cNvPr>
          <p:cNvSpPr txBox="1"/>
          <p:nvPr/>
        </p:nvSpPr>
        <p:spPr>
          <a:xfrm>
            <a:off x="3288483" y="2176149"/>
            <a:ext cx="14932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0070C0"/>
                </a:solidFill>
                <a:ea typeface="Arial Unicode MS" pitchFamily="34" charset="-128"/>
                <a:cs typeface="Arial Unicode MS" pitchFamily="34" charset="-128"/>
                <a:hlinkClick r:id="rId9"/>
              </a:rPr>
              <a:t>emscripten</a:t>
            </a:r>
            <a:endParaRPr lang="en-CN" sz="1800" kern="0" dirty="0">
              <a:solidFill>
                <a:srgbClr val="0070C0"/>
              </a:solidFill>
              <a:ea typeface="Arial Unicode MS" pitchFamily="34" charset="-128"/>
              <a:cs typeface="Arial Unicode MS" pitchFamily="34" charset="-128"/>
            </a:endParaRPr>
          </a:p>
        </p:txBody>
      </p:sp>
      <p:sp>
        <p:nvSpPr>
          <p:cNvPr id="12" name="Right Arrow 11">
            <a:extLst>
              <a:ext uri="{FF2B5EF4-FFF2-40B4-BE49-F238E27FC236}">
                <a16:creationId xmlns:a16="http://schemas.microsoft.com/office/drawing/2014/main" id="{4E375BFE-0C38-01F8-E041-F76B2501EC8E}"/>
              </a:ext>
            </a:extLst>
          </p:cNvPr>
          <p:cNvSpPr/>
          <p:nvPr/>
        </p:nvSpPr>
        <p:spPr bwMode="gray">
          <a:xfrm>
            <a:off x="2105636" y="2927747"/>
            <a:ext cx="973123" cy="209724"/>
          </a:xfrm>
          <a:prstGeom prst="rightArrow">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3" name="Right Arrow 12">
            <a:extLst>
              <a:ext uri="{FF2B5EF4-FFF2-40B4-BE49-F238E27FC236}">
                <a16:creationId xmlns:a16="http://schemas.microsoft.com/office/drawing/2014/main" id="{BA16A9D7-7E7D-A2DD-43B7-973167E17A89}"/>
              </a:ext>
            </a:extLst>
          </p:cNvPr>
          <p:cNvSpPr/>
          <p:nvPr/>
        </p:nvSpPr>
        <p:spPr bwMode="gray">
          <a:xfrm>
            <a:off x="2105636" y="3611371"/>
            <a:ext cx="973123" cy="209724"/>
          </a:xfrm>
          <a:prstGeom prst="rightArrow">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Right Arrow 13">
            <a:extLst>
              <a:ext uri="{FF2B5EF4-FFF2-40B4-BE49-F238E27FC236}">
                <a16:creationId xmlns:a16="http://schemas.microsoft.com/office/drawing/2014/main" id="{01DF8E00-ECC5-703B-CA8A-A02E5B7FFD70}"/>
              </a:ext>
            </a:extLst>
          </p:cNvPr>
          <p:cNvSpPr/>
          <p:nvPr/>
        </p:nvSpPr>
        <p:spPr bwMode="gray">
          <a:xfrm>
            <a:off x="2105636" y="4404154"/>
            <a:ext cx="973123" cy="209724"/>
          </a:xfrm>
          <a:prstGeom prst="rightArrow">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5" name="TextBox 14">
            <a:extLst>
              <a:ext uri="{FF2B5EF4-FFF2-40B4-BE49-F238E27FC236}">
                <a16:creationId xmlns:a16="http://schemas.microsoft.com/office/drawing/2014/main" id="{448FD5DB-AFC1-424A-EFB5-6C189CDCCF43}"/>
              </a:ext>
            </a:extLst>
          </p:cNvPr>
          <p:cNvSpPr txBox="1"/>
          <p:nvPr/>
        </p:nvSpPr>
        <p:spPr>
          <a:xfrm>
            <a:off x="3288482" y="2894109"/>
            <a:ext cx="1744912"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800" kern="0" dirty="0">
                <a:solidFill>
                  <a:srgbClr val="0070C0"/>
                </a:solidFill>
                <a:ea typeface="Arial Unicode MS" pitchFamily="34" charset="-128"/>
                <a:cs typeface="Arial Unicode MS" pitchFamily="34" charset="-128"/>
                <a:hlinkClick r:id="rId10"/>
              </a:rPr>
              <a:t>w</a:t>
            </a:r>
            <a:r>
              <a:rPr lang="en-CN" sz="1800" kern="0" dirty="0">
                <a:solidFill>
                  <a:srgbClr val="0070C0"/>
                </a:solidFill>
                <a:ea typeface="Arial Unicode MS" pitchFamily="34" charset="-128"/>
                <a:cs typeface="Arial Unicode MS" pitchFamily="34" charset="-128"/>
                <a:hlinkClick r:id="rId10"/>
              </a:rPr>
              <a:t>asm-bindgen</a:t>
            </a:r>
            <a:endParaRPr lang="en-CN" sz="1800" kern="0" dirty="0">
              <a:solidFill>
                <a:srgbClr val="0070C0"/>
              </a:solidFill>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4EA045B9-2653-DF24-9020-962E33705D36}"/>
              </a:ext>
            </a:extLst>
          </p:cNvPr>
          <p:cNvSpPr txBox="1"/>
          <p:nvPr/>
        </p:nvSpPr>
        <p:spPr>
          <a:xfrm>
            <a:off x="3278746" y="3558297"/>
            <a:ext cx="28188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0070C0"/>
                </a:solidFill>
                <a:ea typeface="Arial Unicode MS" pitchFamily="34" charset="-128"/>
                <a:cs typeface="Arial Unicode MS" pitchFamily="34" charset="-128"/>
                <a:hlinkClick r:id="rId11"/>
              </a:rPr>
              <a:t>AssemblyScript Tool Chain</a:t>
            </a:r>
            <a:endParaRPr lang="en-CN" sz="1800" kern="0" dirty="0">
              <a:solidFill>
                <a:srgbClr val="0070C0"/>
              </a:solidFill>
              <a:ea typeface="Arial Unicode MS" pitchFamily="34" charset="-128"/>
              <a:cs typeface="Arial Unicode MS" pitchFamily="34" charset="-128"/>
            </a:endParaRPr>
          </a:p>
        </p:txBody>
      </p:sp>
      <p:sp>
        <p:nvSpPr>
          <p:cNvPr id="17" name="TextBox 16">
            <a:extLst>
              <a:ext uri="{FF2B5EF4-FFF2-40B4-BE49-F238E27FC236}">
                <a16:creationId xmlns:a16="http://schemas.microsoft.com/office/drawing/2014/main" id="{66938A05-5CB0-FAE9-9802-C5A5952FB036}"/>
              </a:ext>
            </a:extLst>
          </p:cNvPr>
          <p:cNvSpPr txBox="1"/>
          <p:nvPr/>
        </p:nvSpPr>
        <p:spPr>
          <a:xfrm>
            <a:off x="3278746" y="4377009"/>
            <a:ext cx="14932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0070C0"/>
                </a:solidFill>
                <a:ea typeface="Arial Unicode MS" pitchFamily="34" charset="-128"/>
                <a:cs typeface="Arial Unicode MS" pitchFamily="34" charset="-128"/>
                <a:hlinkClick r:id="rId12"/>
              </a:rPr>
              <a:t>Shopify/Javy</a:t>
            </a:r>
            <a:endParaRPr lang="en-CN" sz="1800" kern="0" dirty="0">
              <a:solidFill>
                <a:srgbClr val="0070C0"/>
              </a:solidFill>
              <a:ea typeface="Arial Unicode MS" pitchFamily="34" charset="-128"/>
              <a:cs typeface="Arial Unicode MS" pitchFamily="34" charset="-128"/>
            </a:endParaRPr>
          </a:p>
        </p:txBody>
      </p:sp>
      <p:sp>
        <p:nvSpPr>
          <p:cNvPr id="18" name="Right Arrow 17">
            <a:extLst>
              <a:ext uri="{FF2B5EF4-FFF2-40B4-BE49-F238E27FC236}">
                <a16:creationId xmlns:a16="http://schemas.microsoft.com/office/drawing/2014/main" id="{BB9FED1E-3416-971D-7CCC-0C6796E06EDE}"/>
              </a:ext>
            </a:extLst>
          </p:cNvPr>
          <p:cNvSpPr/>
          <p:nvPr/>
        </p:nvSpPr>
        <p:spPr bwMode="gray">
          <a:xfrm>
            <a:off x="2105636" y="5095577"/>
            <a:ext cx="973123" cy="209724"/>
          </a:xfrm>
          <a:prstGeom prst="rightArrow">
            <a:avLst/>
          </a:prstGeom>
          <a:solidFill>
            <a:schemeClr val="accent1"/>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TextBox 18">
            <a:extLst>
              <a:ext uri="{FF2B5EF4-FFF2-40B4-BE49-F238E27FC236}">
                <a16:creationId xmlns:a16="http://schemas.microsoft.com/office/drawing/2014/main" id="{D42B8E2D-4C53-A234-AEBE-1E0B94FA6BC5}"/>
              </a:ext>
            </a:extLst>
          </p:cNvPr>
          <p:cNvSpPr txBox="1"/>
          <p:nvPr/>
        </p:nvSpPr>
        <p:spPr>
          <a:xfrm>
            <a:off x="3278746" y="5028302"/>
            <a:ext cx="1493241" cy="276999"/>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800" kern="0" dirty="0">
                <a:solidFill>
                  <a:srgbClr val="0070C0"/>
                </a:solidFill>
                <a:ea typeface="Arial Unicode MS" pitchFamily="34" charset="-128"/>
                <a:cs typeface="Arial Unicode MS" pitchFamily="34" charset="-128"/>
                <a:hlinkClick r:id="rId13"/>
              </a:rPr>
              <a:t>TeamVM</a:t>
            </a:r>
            <a:endParaRPr lang="en-CN" sz="1800" kern="0" dirty="0">
              <a:solidFill>
                <a:srgbClr val="0070C0"/>
              </a:solidFill>
              <a:ea typeface="Arial Unicode MS" pitchFamily="34" charset="-128"/>
              <a:cs typeface="Arial Unicode MS" pitchFamily="34" charset="-128"/>
            </a:endParaRPr>
          </a:p>
        </p:txBody>
      </p:sp>
      <p:sp>
        <p:nvSpPr>
          <p:cNvPr id="20" name="Right Arrow 19">
            <a:extLst>
              <a:ext uri="{FF2B5EF4-FFF2-40B4-BE49-F238E27FC236}">
                <a16:creationId xmlns:a16="http://schemas.microsoft.com/office/drawing/2014/main" id="{5E360256-373B-CE73-87A7-9F9CD4BF0F45}"/>
              </a:ext>
            </a:extLst>
          </p:cNvPr>
          <p:cNvSpPr/>
          <p:nvPr/>
        </p:nvSpPr>
        <p:spPr bwMode="gray">
          <a:xfrm>
            <a:off x="6546826" y="3259885"/>
            <a:ext cx="1292355" cy="912696"/>
          </a:xfrm>
          <a:prstGeom prst="rightArrow">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compile</a:t>
            </a:r>
          </a:p>
        </p:txBody>
      </p:sp>
      <p:pic>
        <p:nvPicPr>
          <p:cNvPr id="22" name="Picture 21">
            <a:extLst>
              <a:ext uri="{FF2B5EF4-FFF2-40B4-BE49-F238E27FC236}">
                <a16:creationId xmlns:a16="http://schemas.microsoft.com/office/drawing/2014/main" id="{393DB290-7734-633A-5609-CA231DDEABE9}"/>
              </a:ext>
            </a:extLst>
          </p:cNvPr>
          <p:cNvPicPr>
            <a:picLocks noChangeAspect="1"/>
          </p:cNvPicPr>
          <p:nvPr/>
        </p:nvPicPr>
        <p:blipFill>
          <a:blip r:embed="rId14"/>
          <a:stretch>
            <a:fillRect/>
          </a:stretch>
        </p:blipFill>
        <p:spPr>
          <a:xfrm>
            <a:off x="8379953" y="3328513"/>
            <a:ext cx="791248" cy="804010"/>
          </a:xfrm>
          <a:prstGeom prst="rect">
            <a:avLst/>
          </a:prstGeom>
        </p:spPr>
      </p:pic>
    </p:spTree>
    <p:extLst>
      <p:ext uri="{BB962C8B-B14F-4D97-AF65-F5344CB8AC3E}">
        <p14:creationId xmlns:p14="http://schemas.microsoft.com/office/powerpoint/2010/main" val="264326159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504001" y="1071000"/>
            <a:ext cx="11185200" cy="4716000"/>
          </a:xfrm>
        </p:spPr>
        <p:txBody>
          <a:bodyPr/>
          <a:lstStyle/>
          <a:p>
            <a:pPr marL="342900" indent="-342900">
              <a:buFont typeface="Wingdings" pitchFamily="2" charset="2"/>
              <a:buChar char="§"/>
            </a:pPr>
            <a:r>
              <a:rPr lang="en-US" dirty="0" err="1">
                <a:solidFill>
                  <a:schemeClr val="bg1"/>
                </a:solidFill>
              </a:rPr>
              <a:t>WebAssembly</a:t>
            </a:r>
            <a:r>
              <a:rPr lang="en-US" dirty="0">
                <a:solidFill>
                  <a:schemeClr val="bg1"/>
                </a:solidFill>
              </a:rPr>
              <a:t> is a runtime, in which </a:t>
            </a:r>
            <a:r>
              <a:rPr lang="en-US" dirty="0" err="1">
                <a:solidFill>
                  <a:schemeClr val="bg1"/>
                </a:solidFill>
              </a:rPr>
              <a:t>WebAssembly</a:t>
            </a:r>
            <a:r>
              <a:rPr lang="en-US" dirty="0">
                <a:solidFill>
                  <a:schemeClr val="bg1"/>
                </a:solidFill>
              </a:rPr>
              <a:t> code runs.</a:t>
            </a:r>
          </a:p>
          <a:p>
            <a:pPr marL="342900" indent="-342900">
              <a:buFont typeface="Wingdings" pitchFamily="2" charset="2"/>
              <a:buChar char="§"/>
            </a:pPr>
            <a:r>
              <a:rPr lang="en-US" altLang="zh-CN" dirty="0" err="1">
                <a:solidFill>
                  <a:schemeClr val="bg1"/>
                </a:solidFill>
              </a:rPr>
              <a:t>WebAssembly</a:t>
            </a:r>
            <a:r>
              <a:rPr lang="en-US" altLang="zh-CN" dirty="0">
                <a:solidFill>
                  <a:schemeClr val="bg1"/>
                </a:solidFill>
              </a:rPr>
              <a:t> runtime can be hosted by many different types runtimes. (Host runtime &amp; </a:t>
            </a:r>
            <a:r>
              <a:rPr lang="en-US" altLang="zh-CN" dirty="0" err="1">
                <a:solidFill>
                  <a:schemeClr val="bg1"/>
                </a:solidFill>
              </a:rPr>
              <a:t>Wasm</a:t>
            </a:r>
            <a:r>
              <a:rPr lang="en-US" altLang="zh-CN" dirty="0">
                <a:solidFill>
                  <a:schemeClr val="bg1"/>
                </a:solidFill>
              </a:rPr>
              <a:t> runtime)</a:t>
            </a:r>
          </a:p>
          <a:p>
            <a:pPr marL="342900" indent="-342900">
              <a:buFont typeface="Wingdings" pitchFamily="2" charset="2"/>
              <a:buChar char="§"/>
            </a:pPr>
            <a:endParaRPr lang="en-US" altLang="zh-CN" dirty="0">
              <a:solidFill>
                <a:schemeClr val="bg1"/>
              </a:solidFill>
            </a:endParaRPr>
          </a:p>
        </p:txBody>
      </p:sp>
      <p:sp>
        <p:nvSpPr>
          <p:cNvPr id="2" name="Agenda"/>
          <p:cNvSpPr>
            <a:spLocks noGrp="1"/>
          </p:cNvSpPr>
          <p:nvPr>
            <p:ph type="title"/>
          </p:nvPr>
        </p:nvSpPr>
        <p:spPr/>
        <p:txBody>
          <a:bodyPr/>
          <a:lstStyle/>
          <a:p>
            <a:r>
              <a:rPr lang="en-US" dirty="0">
                <a:solidFill>
                  <a:schemeClr val="tx2">
                    <a:lumMod val="10000"/>
                  </a:schemeClr>
                </a:solidFill>
              </a:rPr>
              <a:t>What</a:t>
            </a:r>
          </a:p>
        </p:txBody>
      </p:sp>
      <p:sp>
        <p:nvSpPr>
          <p:cNvPr id="4" name="Rounded Rectangle 3">
            <a:extLst>
              <a:ext uri="{FF2B5EF4-FFF2-40B4-BE49-F238E27FC236}">
                <a16:creationId xmlns:a16="http://schemas.microsoft.com/office/drawing/2014/main" id="{7D1FC0A4-AADE-E5E3-F58D-C8BDAE489B87}"/>
              </a:ext>
            </a:extLst>
          </p:cNvPr>
          <p:cNvSpPr/>
          <p:nvPr/>
        </p:nvSpPr>
        <p:spPr bwMode="gray">
          <a:xfrm>
            <a:off x="786808" y="2946973"/>
            <a:ext cx="1817958" cy="2373329"/>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645C676C-DF26-253D-610D-4233C7436815}"/>
              </a:ext>
            </a:extLst>
          </p:cNvPr>
          <p:cNvSpPr txBox="1"/>
          <p:nvPr/>
        </p:nvSpPr>
        <p:spPr>
          <a:xfrm>
            <a:off x="971174" y="3029168"/>
            <a:ext cx="973023" cy="461665"/>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Browser</a:t>
            </a:r>
            <a:r>
              <a:rPr lang="en-CN" sz="1200" kern="0" dirty="0">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(V8, Mozila…)</a:t>
            </a:r>
          </a:p>
        </p:txBody>
      </p:sp>
      <p:sp>
        <p:nvSpPr>
          <p:cNvPr id="7" name="Rounded Rectangle 6">
            <a:extLst>
              <a:ext uri="{FF2B5EF4-FFF2-40B4-BE49-F238E27FC236}">
                <a16:creationId xmlns:a16="http://schemas.microsoft.com/office/drawing/2014/main" id="{F57B991E-F226-8833-548F-A0ED9731A969}"/>
              </a:ext>
            </a:extLst>
          </p:cNvPr>
          <p:cNvSpPr/>
          <p:nvPr/>
        </p:nvSpPr>
        <p:spPr bwMode="gray">
          <a:xfrm>
            <a:off x="1054780" y="3666166"/>
            <a:ext cx="1313139" cy="147177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4B54E2F1-3758-F402-6B70-DD2445ADC71E}"/>
              </a:ext>
            </a:extLst>
          </p:cNvPr>
          <p:cNvSpPr txBox="1"/>
          <p:nvPr/>
        </p:nvSpPr>
        <p:spPr>
          <a:xfrm>
            <a:off x="1160989" y="3779181"/>
            <a:ext cx="1100719"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Runtime</a:t>
            </a:r>
          </a:p>
        </p:txBody>
      </p:sp>
      <p:sp>
        <p:nvSpPr>
          <p:cNvPr id="9" name="Rounded Rectangle 8">
            <a:extLst>
              <a:ext uri="{FF2B5EF4-FFF2-40B4-BE49-F238E27FC236}">
                <a16:creationId xmlns:a16="http://schemas.microsoft.com/office/drawing/2014/main" id="{4F48B787-56BB-2570-FC90-490CC50DA4EE}"/>
              </a:ext>
            </a:extLst>
          </p:cNvPr>
          <p:cNvSpPr/>
          <p:nvPr/>
        </p:nvSpPr>
        <p:spPr bwMode="gray">
          <a:xfrm>
            <a:off x="2831221" y="2982612"/>
            <a:ext cx="1817958" cy="2373329"/>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TextBox 9">
            <a:extLst>
              <a:ext uri="{FF2B5EF4-FFF2-40B4-BE49-F238E27FC236}">
                <a16:creationId xmlns:a16="http://schemas.microsoft.com/office/drawing/2014/main" id="{5CBF50AB-E9D1-8ACF-00C6-ED2A03B13ABD}"/>
              </a:ext>
            </a:extLst>
          </p:cNvPr>
          <p:cNvSpPr txBox="1"/>
          <p:nvPr/>
        </p:nvSpPr>
        <p:spPr>
          <a:xfrm>
            <a:off x="3015587" y="3064807"/>
            <a:ext cx="1386285" cy="369332"/>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Rust, C++, Nodejs, Java, C#…</a:t>
            </a:r>
          </a:p>
        </p:txBody>
      </p:sp>
      <p:sp>
        <p:nvSpPr>
          <p:cNvPr id="11" name="Rounded Rectangle 10">
            <a:extLst>
              <a:ext uri="{FF2B5EF4-FFF2-40B4-BE49-F238E27FC236}">
                <a16:creationId xmlns:a16="http://schemas.microsoft.com/office/drawing/2014/main" id="{63134A8C-26BF-DD83-9189-515446C1FAB4}"/>
              </a:ext>
            </a:extLst>
          </p:cNvPr>
          <p:cNvSpPr/>
          <p:nvPr/>
        </p:nvSpPr>
        <p:spPr bwMode="gray">
          <a:xfrm>
            <a:off x="3099193" y="3701805"/>
            <a:ext cx="1313139" cy="147177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2" name="TextBox 11">
            <a:extLst>
              <a:ext uri="{FF2B5EF4-FFF2-40B4-BE49-F238E27FC236}">
                <a16:creationId xmlns:a16="http://schemas.microsoft.com/office/drawing/2014/main" id="{8BA1DE49-5EA5-934F-97CE-4E02C52FBAC2}"/>
              </a:ext>
            </a:extLst>
          </p:cNvPr>
          <p:cNvSpPr txBox="1"/>
          <p:nvPr/>
        </p:nvSpPr>
        <p:spPr>
          <a:xfrm>
            <a:off x="3205402" y="3814820"/>
            <a:ext cx="1100719"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Runtime</a:t>
            </a:r>
          </a:p>
        </p:txBody>
      </p:sp>
      <p:sp>
        <p:nvSpPr>
          <p:cNvPr id="13" name="Rounded Rectangle 12">
            <a:extLst>
              <a:ext uri="{FF2B5EF4-FFF2-40B4-BE49-F238E27FC236}">
                <a16:creationId xmlns:a16="http://schemas.microsoft.com/office/drawing/2014/main" id="{59C6F4B8-89A1-2D88-092E-7C098C1AB45C}"/>
              </a:ext>
            </a:extLst>
          </p:cNvPr>
          <p:cNvSpPr/>
          <p:nvPr/>
        </p:nvSpPr>
        <p:spPr bwMode="gray">
          <a:xfrm>
            <a:off x="4957720" y="2991179"/>
            <a:ext cx="1817958" cy="2373329"/>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4" name="TextBox 13">
            <a:extLst>
              <a:ext uri="{FF2B5EF4-FFF2-40B4-BE49-F238E27FC236}">
                <a16:creationId xmlns:a16="http://schemas.microsoft.com/office/drawing/2014/main" id="{770AA3DE-34D7-A221-3F59-907ECEAA1AAB}"/>
              </a:ext>
            </a:extLst>
          </p:cNvPr>
          <p:cNvSpPr txBox="1"/>
          <p:nvPr/>
        </p:nvSpPr>
        <p:spPr>
          <a:xfrm>
            <a:off x="5142086" y="3073374"/>
            <a:ext cx="1193557" cy="553998"/>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Docker WASM, K8S Kruslet, Azure Blazor</a:t>
            </a:r>
          </a:p>
        </p:txBody>
      </p:sp>
      <p:sp>
        <p:nvSpPr>
          <p:cNvPr id="15" name="Rounded Rectangle 14">
            <a:extLst>
              <a:ext uri="{FF2B5EF4-FFF2-40B4-BE49-F238E27FC236}">
                <a16:creationId xmlns:a16="http://schemas.microsoft.com/office/drawing/2014/main" id="{8BAECCBE-1560-68BC-D0BC-0B465F064F78}"/>
              </a:ext>
            </a:extLst>
          </p:cNvPr>
          <p:cNvSpPr/>
          <p:nvPr/>
        </p:nvSpPr>
        <p:spPr bwMode="gray">
          <a:xfrm>
            <a:off x="5225692" y="3710372"/>
            <a:ext cx="1313139" cy="147177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6" name="TextBox 15">
            <a:extLst>
              <a:ext uri="{FF2B5EF4-FFF2-40B4-BE49-F238E27FC236}">
                <a16:creationId xmlns:a16="http://schemas.microsoft.com/office/drawing/2014/main" id="{B664BDC5-4E6A-2880-ED93-9784046A6521}"/>
              </a:ext>
            </a:extLst>
          </p:cNvPr>
          <p:cNvSpPr txBox="1"/>
          <p:nvPr/>
        </p:nvSpPr>
        <p:spPr>
          <a:xfrm>
            <a:off x="5331901" y="3823387"/>
            <a:ext cx="1100719"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Runtime</a:t>
            </a:r>
          </a:p>
        </p:txBody>
      </p:sp>
      <p:sp>
        <p:nvSpPr>
          <p:cNvPr id="21" name="Rounded Rectangle 20">
            <a:extLst>
              <a:ext uri="{FF2B5EF4-FFF2-40B4-BE49-F238E27FC236}">
                <a16:creationId xmlns:a16="http://schemas.microsoft.com/office/drawing/2014/main" id="{2C411473-4B37-0C00-8FC4-BAD7DF2D4B69}"/>
              </a:ext>
            </a:extLst>
          </p:cNvPr>
          <p:cNvSpPr/>
          <p:nvPr/>
        </p:nvSpPr>
        <p:spPr bwMode="gray">
          <a:xfrm>
            <a:off x="7079734" y="2967521"/>
            <a:ext cx="1817958" cy="2373329"/>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2" name="TextBox 21">
            <a:extLst>
              <a:ext uri="{FF2B5EF4-FFF2-40B4-BE49-F238E27FC236}">
                <a16:creationId xmlns:a16="http://schemas.microsoft.com/office/drawing/2014/main" id="{F7D2DBCE-080B-0AB8-C5C0-A080C040AC28}"/>
              </a:ext>
            </a:extLst>
          </p:cNvPr>
          <p:cNvSpPr txBox="1"/>
          <p:nvPr/>
        </p:nvSpPr>
        <p:spPr>
          <a:xfrm>
            <a:off x="7264100" y="3045966"/>
            <a:ext cx="1396745" cy="553998"/>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Wasmtime, Wasmer, WasmEdge…</a:t>
            </a:r>
          </a:p>
        </p:txBody>
      </p:sp>
      <p:sp>
        <p:nvSpPr>
          <p:cNvPr id="23" name="Rounded Rectangle 22">
            <a:extLst>
              <a:ext uri="{FF2B5EF4-FFF2-40B4-BE49-F238E27FC236}">
                <a16:creationId xmlns:a16="http://schemas.microsoft.com/office/drawing/2014/main" id="{D8A55E0A-A7F4-140C-EE05-8A30B4908B7E}"/>
              </a:ext>
            </a:extLst>
          </p:cNvPr>
          <p:cNvSpPr/>
          <p:nvPr/>
        </p:nvSpPr>
        <p:spPr bwMode="gray">
          <a:xfrm>
            <a:off x="7347706" y="3666166"/>
            <a:ext cx="1313139" cy="147177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4" name="TextBox 23">
            <a:extLst>
              <a:ext uri="{FF2B5EF4-FFF2-40B4-BE49-F238E27FC236}">
                <a16:creationId xmlns:a16="http://schemas.microsoft.com/office/drawing/2014/main" id="{0141DE25-9278-104D-B76C-EB3EDDA916ED}"/>
              </a:ext>
            </a:extLst>
          </p:cNvPr>
          <p:cNvSpPr txBox="1"/>
          <p:nvPr/>
        </p:nvSpPr>
        <p:spPr>
          <a:xfrm>
            <a:off x="7453915" y="3779181"/>
            <a:ext cx="1100719"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Runtime</a:t>
            </a:r>
          </a:p>
        </p:txBody>
      </p:sp>
      <p:sp>
        <p:nvSpPr>
          <p:cNvPr id="25" name="Rounded Rectangle 24">
            <a:extLst>
              <a:ext uri="{FF2B5EF4-FFF2-40B4-BE49-F238E27FC236}">
                <a16:creationId xmlns:a16="http://schemas.microsoft.com/office/drawing/2014/main" id="{4127443C-1B6C-8AB5-AB85-C736E5F090F5}"/>
              </a:ext>
            </a:extLst>
          </p:cNvPr>
          <p:cNvSpPr/>
          <p:nvPr/>
        </p:nvSpPr>
        <p:spPr bwMode="gray">
          <a:xfrm>
            <a:off x="9122578" y="2986359"/>
            <a:ext cx="1817958" cy="2373329"/>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6" name="TextBox 25">
            <a:extLst>
              <a:ext uri="{FF2B5EF4-FFF2-40B4-BE49-F238E27FC236}">
                <a16:creationId xmlns:a16="http://schemas.microsoft.com/office/drawing/2014/main" id="{04F2FCD9-3D1A-7A32-6F88-4E7B8B68F3DD}"/>
              </a:ext>
            </a:extLst>
          </p:cNvPr>
          <p:cNvSpPr txBox="1"/>
          <p:nvPr/>
        </p:nvSpPr>
        <p:spPr>
          <a:xfrm>
            <a:off x="9306944" y="3075078"/>
            <a:ext cx="1396745"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SAP Oyster</a:t>
            </a:r>
          </a:p>
        </p:txBody>
      </p:sp>
      <p:sp>
        <p:nvSpPr>
          <p:cNvPr id="27" name="Rounded Rectangle 26">
            <a:extLst>
              <a:ext uri="{FF2B5EF4-FFF2-40B4-BE49-F238E27FC236}">
                <a16:creationId xmlns:a16="http://schemas.microsoft.com/office/drawing/2014/main" id="{3CBE4749-7EA1-762E-433F-3083BDD6897F}"/>
              </a:ext>
            </a:extLst>
          </p:cNvPr>
          <p:cNvSpPr/>
          <p:nvPr/>
        </p:nvSpPr>
        <p:spPr bwMode="gray">
          <a:xfrm>
            <a:off x="9390550" y="3695278"/>
            <a:ext cx="1313139" cy="147177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8" name="TextBox 27">
            <a:extLst>
              <a:ext uri="{FF2B5EF4-FFF2-40B4-BE49-F238E27FC236}">
                <a16:creationId xmlns:a16="http://schemas.microsoft.com/office/drawing/2014/main" id="{ABED699F-A973-C31C-05CD-762CA6A07344}"/>
              </a:ext>
            </a:extLst>
          </p:cNvPr>
          <p:cNvSpPr txBox="1"/>
          <p:nvPr/>
        </p:nvSpPr>
        <p:spPr>
          <a:xfrm>
            <a:off x="9496759" y="3808293"/>
            <a:ext cx="1100719" cy="184666"/>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WASM Runtime</a:t>
            </a:r>
          </a:p>
        </p:txBody>
      </p:sp>
      <p:sp>
        <p:nvSpPr>
          <p:cNvPr id="29" name="TextBox 28">
            <a:extLst>
              <a:ext uri="{FF2B5EF4-FFF2-40B4-BE49-F238E27FC236}">
                <a16:creationId xmlns:a16="http://schemas.microsoft.com/office/drawing/2014/main" id="{42BEAE8C-4006-9763-F77D-C90D2F4BD4AE}"/>
              </a:ext>
            </a:extLst>
          </p:cNvPr>
          <p:cNvSpPr txBox="1"/>
          <p:nvPr/>
        </p:nvSpPr>
        <p:spPr>
          <a:xfrm>
            <a:off x="385549" y="6000109"/>
            <a:ext cx="6868006" cy="215444"/>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400" kern="0" dirty="0">
                <a:solidFill>
                  <a:schemeClr val="bg1"/>
                </a:solidFill>
                <a:ea typeface="Arial Unicode MS" pitchFamily="34" charset="-128"/>
                <a:cs typeface="Arial Unicode MS" pitchFamily="34" charset="-128"/>
              </a:rPr>
              <a:t>SAP Oyster Framework: </a:t>
            </a:r>
            <a:r>
              <a:rPr lang="en-US" sz="1400" kern="0" dirty="0">
                <a:solidFill>
                  <a:schemeClr val="bg1"/>
                </a:solidFill>
                <a:ea typeface="Arial Unicode MS" pitchFamily="34" charset="-128"/>
                <a:cs typeface="Arial Unicode MS" pitchFamily="34" charset="-128"/>
                <a:hlinkClick r:id="rId4"/>
              </a:rPr>
              <a:t>https://pages.github.tools.sap/oyster/doc/?rc=1</a:t>
            </a:r>
            <a:endParaRPr lang="en-US" sz="1400" kern="0" dirty="0">
              <a:solidFill>
                <a:schemeClr val="bg1"/>
              </a:solidFill>
              <a:ea typeface="Arial Unicode MS" pitchFamily="34" charset="-128"/>
              <a:cs typeface="Arial Unicode MS" pitchFamily="34" charset="-128"/>
            </a:endParaRPr>
          </a:p>
        </p:txBody>
      </p:sp>
    </p:spTree>
    <p:extLst>
      <p:ext uri="{BB962C8B-B14F-4D97-AF65-F5344CB8AC3E}">
        <p14:creationId xmlns:p14="http://schemas.microsoft.com/office/powerpoint/2010/main" val="346307404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375417" y="1077846"/>
            <a:ext cx="11185200" cy="4716000"/>
          </a:xfrm>
        </p:spPr>
        <p:txBody>
          <a:bodyPr/>
          <a:lstStyle/>
          <a:p>
            <a:pPr marL="342900" indent="-342900">
              <a:buFont typeface="Wingdings" pitchFamily="2" charset="2"/>
              <a:buChar char="§"/>
            </a:pPr>
            <a:r>
              <a:rPr lang="en-US" altLang="zh-CN" dirty="0">
                <a:solidFill>
                  <a:schemeClr val="bg1"/>
                </a:solidFill>
              </a:rPr>
              <a:t>Simply speaking, you can write code in any language and compile it to be a WASM format which can be executed in any runtime.</a:t>
            </a:r>
          </a:p>
        </p:txBody>
      </p:sp>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endParaRPr lang="en-US" dirty="0">
              <a:solidFill>
                <a:schemeClr val="tx2">
                  <a:lumMod val="10000"/>
                </a:schemeClr>
              </a:solidFill>
            </a:endParaRPr>
          </a:p>
        </p:txBody>
      </p:sp>
      <p:sp>
        <p:nvSpPr>
          <p:cNvPr id="5" name="Rounded Rectangle 4">
            <a:extLst>
              <a:ext uri="{FF2B5EF4-FFF2-40B4-BE49-F238E27FC236}">
                <a16:creationId xmlns:a16="http://schemas.microsoft.com/office/drawing/2014/main" id="{A6150AA0-FB90-49BA-DCA4-326335B90FB8}"/>
              </a:ext>
            </a:extLst>
          </p:cNvPr>
          <p:cNvSpPr/>
          <p:nvPr/>
        </p:nvSpPr>
        <p:spPr bwMode="gray">
          <a:xfrm>
            <a:off x="1224428" y="3123341"/>
            <a:ext cx="2198670" cy="109933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5" name="Rounded Rectangle 24">
            <a:extLst>
              <a:ext uri="{FF2B5EF4-FFF2-40B4-BE49-F238E27FC236}">
                <a16:creationId xmlns:a16="http://schemas.microsoft.com/office/drawing/2014/main" id="{FF772BA1-FBB7-2A12-AFB4-B4CE012281C1}"/>
              </a:ext>
            </a:extLst>
          </p:cNvPr>
          <p:cNvSpPr/>
          <p:nvPr/>
        </p:nvSpPr>
        <p:spPr bwMode="gray">
          <a:xfrm>
            <a:off x="4272109" y="3143885"/>
            <a:ext cx="2198670" cy="109933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7" name="TextBox 26">
            <a:extLst>
              <a:ext uri="{FF2B5EF4-FFF2-40B4-BE49-F238E27FC236}">
                <a16:creationId xmlns:a16="http://schemas.microsoft.com/office/drawing/2014/main" id="{62F916A5-5AC5-65F1-F577-0B68CA57F591}"/>
              </a:ext>
            </a:extLst>
          </p:cNvPr>
          <p:cNvSpPr txBox="1"/>
          <p:nvPr/>
        </p:nvSpPr>
        <p:spPr>
          <a:xfrm>
            <a:off x="1797978" y="3534506"/>
            <a:ext cx="1051570" cy="276999"/>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C000"/>
                </a:solidFill>
                <a:ea typeface="Arial Unicode MS" pitchFamily="34" charset="-128"/>
                <a:cs typeface="Arial Unicode MS" pitchFamily="34" charset="-128"/>
              </a:rPr>
              <a:t>Your code</a:t>
            </a:r>
          </a:p>
        </p:txBody>
      </p:sp>
      <p:sp>
        <p:nvSpPr>
          <p:cNvPr id="28" name="TextBox 27">
            <a:extLst>
              <a:ext uri="{FF2B5EF4-FFF2-40B4-BE49-F238E27FC236}">
                <a16:creationId xmlns:a16="http://schemas.microsoft.com/office/drawing/2014/main" id="{99F65B01-0511-2E2E-2DA2-EB64DAA034AF}"/>
              </a:ext>
            </a:extLst>
          </p:cNvPr>
          <p:cNvSpPr txBox="1"/>
          <p:nvPr/>
        </p:nvSpPr>
        <p:spPr>
          <a:xfrm>
            <a:off x="4909779" y="3534702"/>
            <a:ext cx="923330" cy="276999"/>
          </a:xfrm>
          <a:prstGeom prst="rect">
            <a:avLst/>
          </a:prstGeom>
          <a:solidFill>
            <a:srgbClr val="0070C0"/>
          </a:solid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C000"/>
                </a:solidFill>
                <a:ea typeface="Arial Unicode MS" pitchFamily="34" charset="-128"/>
                <a:cs typeface="Arial Unicode MS" pitchFamily="34" charset="-128"/>
              </a:rPr>
              <a:t>Compiler</a:t>
            </a:r>
          </a:p>
        </p:txBody>
      </p:sp>
      <p:sp>
        <p:nvSpPr>
          <p:cNvPr id="32" name="Right Arrow 31">
            <a:extLst>
              <a:ext uri="{FF2B5EF4-FFF2-40B4-BE49-F238E27FC236}">
                <a16:creationId xmlns:a16="http://schemas.microsoft.com/office/drawing/2014/main" id="{DAC449BA-60EB-6585-EC63-E67555452250}"/>
              </a:ext>
            </a:extLst>
          </p:cNvPr>
          <p:cNvSpPr/>
          <p:nvPr/>
        </p:nvSpPr>
        <p:spPr bwMode="gray">
          <a:xfrm>
            <a:off x="3614139" y="3624302"/>
            <a:ext cx="534257" cy="138500"/>
          </a:xfrm>
          <a:prstGeom prst="rightArrow">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4" name="Rounded Rectangle 33">
            <a:extLst>
              <a:ext uri="{FF2B5EF4-FFF2-40B4-BE49-F238E27FC236}">
                <a16:creationId xmlns:a16="http://schemas.microsoft.com/office/drawing/2014/main" id="{4BD64089-CB1A-D506-A220-391D9982E41E}"/>
              </a:ext>
            </a:extLst>
          </p:cNvPr>
          <p:cNvSpPr/>
          <p:nvPr/>
        </p:nvSpPr>
        <p:spPr bwMode="gray">
          <a:xfrm>
            <a:off x="7623425" y="2650733"/>
            <a:ext cx="3267182" cy="2239766"/>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35" name="Rounded Rectangle 34">
            <a:extLst>
              <a:ext uri="{FF2B5EF4-FFF2-40B4-BE49-F238E27FC236}">
                <a16:creationId xmlns:a16="http://schemas.microsoft.com/office/drawing/2014/main" id="{F8DABAC1-80B6-2DB0-8BCE-CACC9829F452}"/>
              </a:ext>
            </a:extLst>
          </p:cNvPr>
          <p:cNvSpPr/>
          <p:nvPr/>
        </p:nvSpPr>
        <p:spPr bwMode="gray">
          <a:xfrm>
            <a:off x="8157681" y="3192587"/>
            <a:ext cx="2198670" cy="1099335"/>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kumimoji="0" lang="en-CN" sz="1800" b="0" i="0" u="none" strike="noStrike" kern="0" cap="none" spc="0" normalizeH="0" baseline="0" noProof="0" dirty="0">
                <a:ln>
                  <a:noFill/>
                </a:ln>
                <a:solidFill>
                  <a:srgbClr val="FFC000"/>
                </a:solidFill>
                <a:effectLst/>
                <a:uLnTx/>
                <a:uFillTx/>
                <a:ea typeface="Arial Unicode MS" pitchFamily="34" charset="-128"/>
                <a:cs typeface="Arial Unicode MS" pitchFamily="34" charset="-128"/>
              </a:rPr>
              <a:t>WASM Code</a:t>
            </a:r>
          </a:p>
        </p:txBody>
      </p:sp>
      <p:sp>
        <p:nvSpPr>
          <p:cNvPr id="36" name="TextBox 35">
            <a:extLst>
              <a:ext uri="{FF2B5EF4-FFF2-40B4-BE49-F238E27FC236}">
                <a16:creationId xmlns:a16="http://schemas.microsoft.com/office/drawing/2014/main" id="{10E7E346-E89C-611F-41DE-34247EC39D20}"/>
              </a:ext>
            </a:extLst>
          </p:cNvPr>
          <p:cNvSpPr txBox="1"/>
          <p:nvPr/>
        </p:nvSpPr>
        <p:spPr>
          <a:xfrm>
            <a:off x="7859197" y="2783161"/>
            <a:ext cx="1397819" cy="276999"/>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800" kern="0" dirty="0">
                <a:solidFill>
                  <a:srgbClr val="FFC000"/>
                </a:solidFill>
                <a:ea typeface="Arial Unicode MS" pitchFamily="34" charset="-128"/>
                <a:cs typeface="Arial Unicode MS" pitchFamily="34" charset="-128"/>
              </a:rPr>
              <a:t>Host Runtime</a:t>
            </a:r>
          </a:p>
        </p:txBody>
      </p:sp>
      <p:sp>
        <p:nvSpPr>
          <p:cNvPr id="37" name="Right Arrow 36">
            <a:extLst>
              <a:ext uri="{FF2B5EF4-FFF2-40B4-BE49-F238E27FC236}">
                <a16:creationId xmlns:a16="http://schemas.microsoft.com/office/drawing/2014/main" id="{DFFB5632-EBD4-DA80-1579-064BA6A8BFD4}"/>
              </a:ext>
            </a:extLst>
          </p:cNvPr>
          <p:cNvSpPr/>
          <p:nvPr/>
        </p:nvSpPr>
        <p:spPr bwMode="gray">
          <a:xfrm>
            <a:off x="6623162" y="3652247"/>
            <a:ext cx="1397819" cy="159257"/>
          </a:xfrm>
          <a:prstGeom prst="rightArrow">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4" name="TextBox 3">
            <a:extLst>
              <a:ext uri="{FF2B5EF4-FFF2-40B4-BE49-F238E27FC236}">
                <a16:creationId xmlns:a16="http://schemas.microsoft.com/office/drawing/2014/main" id="{ABBC061A-1B2E-BA6B-827B-A0DE2A3B721B}"/>
              </a:ext>
            </a:extLst>
          </p:cNvPr>
          <p:cNvSpPr txBox="1"/>
          <p:nvPr/>
        </p:nvSpPr>
        <p:spPr>
          <a:xfrm>
            <a:off x="1304568" y="4262883"/>
            <a:ext cx="279403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chemeClr val="bg1"/>
                </a:solidFill>
                <a:ea typeface="Arial Unicode MS" pitchFamily="34" charset="-128"/>
                <a:cs typeface="Arial Unicode MS" pitchFamily="34" charset="-128"/>
              </a:rPr>
              <a:t>You write in C++, Rust, Javascript, C#… </a:t>
            </a:r>
          </a:p>
        </p:txBody>
      </p:sp>
      <p:sp>
        <p:nvSpPr>
          <p:cNvPr id="6" name="TextBox 5">
            <a:extLst>
              <a:ext uri="{FF2B5EF4-FFF2-40B4-BE49-F238E27FC236}">
                <a16:creationId xmlns:a16="http://schemas.microsoft.com/office/drawing/2014/main" id="{0DE45E45-8F8F-154F-31F9-5FD59EBAD7E6}"/>
              </a:ext>
            </a:extLst>
          </p:cNvPr>
          <p:cNvSpPr txBox="1"/>
          <p:nvPr/>
        </p:nvSpPr>
        <p:spPr>
          <a:xfrm>
            <a:off x="7623425" y="4970366"/>
            <a:ext cx="3242875"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chemeClr val="bg1"/>
                </a:solidFill>
                <a:ea typeface="Arial Unicode MS" pitchFamily="34" charset="-128"/>
                <a:cs typeface="Arial Unicode MS" pitchFamily="34" charset="-128"/>
              </a:rPr>
              <a:t>Running in C++, Rust, Javascript, Nodejs, C#…</a:t>
            </a:r>
          </a:p>
        </p:txBody>
      </p:sp>
    </p:spTree>
    <p:extLst>
      <p:ext uri="{BB962C8B-B14F-4D97-AF65-F5344CB8AC3E}">
        <p14:creationId xmlns:p14="http://schemas.microsoft.com/office/powerpoint/2010/main" val="20042434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3" name="Agenda items"/>
          <p:cNvSpPr>
            <a:spLocks noGrp="1"/>
          </p:cNvSpPr>
          <p:nvPr>
            <p:ph type="body" sz="quarter" idx="10"/>
          </p:nvPr>
        </p:nvSpPr>
        <p:spPr>
          <a:xfrm>
            <a:off x="375417" y="1077846"/>
            <a:ext cx="11185200" cy="4716000"/>
          </a:xfrm>
        </p:spPr>
        <p:txBody>
          <a:bodyPr/>
          <a:lstStyle/>
          <a:p>
            <a:pPr marL="342900" indent="-342900">
              <a:buFont typeface="Wingdings" pitchFamily="2" charset="2"/>
              <a:buChar char="§"/>
            </a:pPr>
            <a:r>
              <a:rPr lang="en-US" altLang="zh-CN" b="1" dirty="0">
                <a:solidFill>
                  <a:schemeClr val="bg1"/>
                </a:solidFill>
              </a:rPr>
              <a:t>Instance</a:t>
            </a:r>
            <a:r>
              <a:rPr lang="en-US" altLang="zh-CN" dirty="0">
                <a:solidFill>
                  <a:schemeClr val="bg1"/>
                </a:solidFill>
              </a:rPr>
              <a:t>: Works as a </a:t>
            </a:r>
            <a:r>
              <a:rPr lang="en-US" altLang="zh-CN" dirty="0" err="1">
                <a:solidFill>
                  <a:schemeClr val="bg1"/>
                </a:solidFill>
              </a:rPr>
              <a:t>WebAssembly</a:t>
            </a:r>
            <a:r>
              <a:rPr lang="en-US" altLang="zh-CN" dirty="0">
                <a:solidFill>
                  <a:schemeClr val="bg1"/>
                </a:solidFill>
              </a:rPr>
              <a:t> runtime instance living in host environment.</a:t>
            </a:r>
          </a:p>
          <a:p>
            <a:pPr marL="342900" indent="-342900">
              <a:buFont typeface="Wingdings" pitchFamily="2" charset="2"/>
              <a:buChar char="§"/>
            </a:pPr>
            <a:r>
              <a:rPr lang="en-US" altLang="zh-CN" b="1" dirty="0">
                <a:solidFill>
                  <a:schemeClr val="bg1"/>
                </a:solidFill>
              </a:rPr>
              <a:t>Module</a:t>
            </a:r>
            <a:r>
              <a:rPr lang="en-US" altLang="zh-CN" dirty="0">
                <a:solidFill>
                  <a:schemeClr val="bg1"/>
                </a:solidFill>
              </a:rPr>
              <a:t>: A compiled </a:t>
            </a:r>
            <a:r>
              <a:rPr lang="en-US" altLang="zh-CN" dirty="0" err="1">
                <a:solidFill>
                  <a:schemeClr val="bg1"/>
                </a:solidFill>
              </a:rPr>
              <a:t>WebAssembly</a:t>
            </a:r>
            <a:r>
              <a:rPr lang="en-US" altLang="zh-CN" dirty="0">
                <a:solidFill>
                  <a:schemeClr val="bg1"/>
                </a:solidFill>
              </a:rPr>
              <a:t> code file will be loaded as a module.</a:t>
            </a:r>
          </a:p>
          <a:p>
            <a:pPr marL="342900" indent="-342900">
              <a:buFont typeface="Wingdings" pitchFamily="2" charset="2"/>
              <a:buChar char="§"/>
            </a:pPr>
            <a:r>
              <a:rPr lang="en-US" altLang="zh-CN" b="1" dirty="0">
                <a:solidFill>
                  <a:schemeClr val="bg1"/>
                </a:solidFill>
              </a:rPr>
              <a:t>Export</a:t>
            </a:r>
            <a:r>
              <a:rPr lang="en-US" altLang="zh-CN" dirty="0">
                <a:solidFill>
                  <a:schemeClr val="bg1"/>
                </a:solidFill>
              </a:rPr>
              <a:t>: </a:t>
            </a:r>
            <a:r>
              <a:rPr lang="en-US" altLang="zh-CN" dirty="0" err="1">
                <a:solidFill>
                  <a:schemeClr val="bg1"/>
                </a:solidFill>
              </a:rPr>
              <a:t>WebAssembly</a:t>
            </a:r>
            <a:r>
              <a:rPr lang="en-US" altLang="zh-CN" dirty="0">
                <a:solidFill>
                  <a:schemeClr val="bg1"/>
                </a:solidFill>
              </a:rPr>
              <a:t> code in a module can be exported as functions, which host runtime code can invoke it.</a:t>
            </a:r>
          </a:p>
          <a:p>
            <a:pPr marL="342900" indent="-342900">
              <a:buFont typeface="Wingdings" pitchFamily="2" charset="2"/>
              <a:buChar char="§"/>
            </a:pPr>
            <a:r>
              <a:rPr lang="en-US" altLang="zh-CN" b="1" dirty="0">
                <a:solidFill>
                  <a:schemeClr val="bg1"/>
                </a:solidFill>
              </a:rPr>
              <a:t>Import</a:t>
            </a:r>
            <a:r>
              <a:rPr lang="en-US" altLang="zh-CN" dirty="0">
                <a:solidFill>
                  <a:schemeClr val="bg1"/>
                </a:solidFill>
              </a:rPr>
              <a:t>: Host runtime functions can be imported into </a:t>
            </a:r>
            <a:r>
              <a:rPr lang="en-US" altLang="zh-CN" dirty="0" err="1">
                <a:solidFill>
                  <a:schemeClr val="bg1"/>
                </a:solidFill>
              </a:rPr>
              <a:t>WebAssembly</a:t>
            </a:r>
            <a:r>
              <a:rPr lang="en-US" altLang="zh-CN" dirty="0">
                <a:solidFill>
                  <a:schemeClr val="bg1"/>
                </a:solidFill>
              </a:rPr>
              <a:t> running instance, with which interoperation can be implemented between host runtime and </a:t>
            </a:r>
            <a:r>
              <a:rPr lang="en-US" altLang="zh-CN" dirty="0" err="1">
                <a:solidFill>
                  <a:schemeClr val="bg1"/>
                </a:solidFill>
              </a:rPr>
              <a:t>WebAssembly</a:t>
            </a:r>
            <a:r>
              <a:rPr lang="en-US" altLang="zh-CN" dirty="0">
                <a:solidFill>
                  <a:schemeClr val="bg1"/>
                </a:solidFill>
              </a:rPr>
              <a:t> runtime.</a:t>
            </a:r>
          </a:p>
          <a:p>
            <a:pPr marL="342900" indent="-342900">
              <a:buFont typeface="Wingdings" pitchFamily="2" charset="2"/>
              <a:buChar char="§"/>
            </a:pPr>
            <a:r>
              <a:rPr lang="en-US" altLang="zh-CN" b="1" dirty="0">
                <a:solidFill>
                  <a:schemeClr val="bg1"/>
                </a:solidFill>
              </a:rPr>
              <a:t>Liner Memory: </a:t>
            </a:r>
            <a:r>
              <a:rPr lang="en-US" altLang="zh-CN" dirty="0">
                <a:solidFill>
                  <a:schemeClr val="bg1"/>
                </a:solidFill>
              </a:rPr>
              <a:t>Host runtime provide a piece of size limited liner memory, </a:t>
            </a:r>
            <a:r>
              <a:rPr lang="en-US" altLang="zh-CN" dirty="0" err="1">
                <a:solidFill>
                  <a:schemeClr val="bg1"/>
                </a:solidFill>
              </a:rPr>
              <a:t>WebAssembly</a:t>
            </a:r>
            <a:r>
              <a:rPr lang="en-US" altLang="zh-CN" dirty="0">
                <a:solidFill>
                  <a:schemeClr val="bg1"/>
                </a:solidFill>
              </a:rPr>
              <a:t> code working with this memory. </a:t>
            </a:r>
          </a:p>
        </p:txBody>
      </p:sp>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r>
              <a:rPr lang="en-US" dirty="0">
                <a:solidFill>
                  <a:schemeClr val="tx2">
                    <a:lumMod val="10000"/>
                  </a:schemeClr>
                </a:solidFill>
              </a:rPr>
              <a:t> – Key Concept</a:t>
            </a:r>
          </a:p>
        </p:txBody>
      </p:sp>
      <p:sp>
        <p:nvSpPr>
          <p:cNvPr id="4" name="TextBox 3">
            <a:extLst>
              <a:ext uri="{FF2B5EF4-FFF2-40B4-BE49-F238E27FC236}">
                <a16:creationId xmlns:a16="http://schemas.microsoft.com/office/drawing/2014/main" id="{19ED39AE-F308-5F6A-F55B-0498BB662228}"/>
              </a:ext>
            </a:extLst>
          </p:cNvPr>
          <p:cNvSpPr txBox="1"/>
          <p:nvPr/>
        </p:nvSpPr>
        <p:spPr>
          <a:xfrm>
            <a:off x="375417" y="5682889"/>
            <a:ext cx="11219587" cy="630942"/>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400" kern="0" dirty="0">
                <a:solidFill>
                  <a:schemeClr val="bg1"/>
                </a:solidFill>
                <a:ea typeface="Arial Unicode MS" pitchFamily="34" charset="-128"/>
                <a:cs typeface="Arial Unicode MS" pitchFamily="34" charset="-128"/>
              </a:rPr>
              <a:t>WebAssembly Concept</a:t>
            </a:r>
            <a:r>
              <a:rPr lang="zh-CN" altLang="en-US" sz="1400" kern="0" dirty="0">
                <a:solidFill>
                  <a:schemeClr val="bg1"/>
                </a:solidFill>
                <a:ea typeface="Arial Unicode MS" pitchFamily="34" charset="-128"/>
                <a:cs typeface="Arial Unicode MS" pitchFamily="34" charset="-128"/>
              </a:rPr>
              <a:t> </a:t>
            </a:r>
            <a:r>
              <a:rPr lang="en-US" altLang="zh-CN" sz="1400" kern="0" dirty="0">
                <a:solidFill>
                  <a:schemeClr val="bg1"/>
                </a:solidFill>
                <a:ea typeface="Arial Unicode MS" pitchFamily="34" charset="-128"/>
                <a:cs typeface="Arial Unicode MS" pitchFamily="34" charset="-128"/>
              </a:rPr>
              <a:t>-</a:t>
            </a:r>
            <a:r>
              <a:rPr lang="zh-CN" altLang="en-US" sz="1400" kern="0" dirty="0">
                <a:solidFill>
                  <a:schemeClr val="bg1"/>
                </a:solidFill>
                <a:ea typeface="Arial Unicode MS" pitchFamily="34" charset="-128"/>
                <a:cs typeface="Arial Unicode MS" pitchFamily="34" charset="-128"/>
              </a:rPr>
              <a:t> </a:t>
            </a:r>
            <a:r>
              <a:rPr lang="en-US" altLang="zh-CN" sz="1400" kern="0" dirty="0">
                <a:solidFill>
                  <a:schemeClr val="bg1"/>
                </a:solidFill>
                <a:ea typeface="Arial Unicode MS" pitchFamily="34" charset="-128"/>
                <a:cs typeface="Arial Unicode MS" pitchFamily="34" charset="-128"/>
              </a:rPr>
              <a:t>Mozilla</a:t>
            </a:r>
            <a:r>
              <a:rPr lang="en-CN" sz="1400" kern="0" dirty="0">
                <a:solidFill>
                  <a:schemeClr val="bg1"/>
                </a:solidFill>
                <a:ea typeface="Arial Unicode MS" pitchFamily="34" charset="-128"/>
                <a:cs typeface="Arial Unicode MS" pitchFamily="34" charset="-128"/>
              </a:rPr>
              <a:t>: </a:t>
            </a:r>
            <a:r>
              <a:rPr lang="en-US" sz="1400" kern="0" dirty="0">
                <a:ea typeface="Arial Unicode MS" pitchFamily="34" charset="-128"/>
                <a:cs typeface="Arial Unicode MS" pitchFamily="34" charset="-128"/>
                <a:hlinkClick r:id="rId4"/>
              </a:rPr>
              <a:t>https://developer.mozilla.org/en-US/docs/WebAssembly/Concepts</a:t>
            </a:r>
            <a:endParaRPr lang="en-US" sz="1400" kern="0" dirty="0">
              <a:ea typeface="Arial Unicode MS" pitchFamily="34" charset="-128"/>
              <a:cs typeface="Arial Unicode MS" pitchFamily="34" charset="-128"/>
            </a:endParaRPr>
          </a:p>
          <a:p>
            <a:pPr fontAlgn="base">
              <a:spcBef>
                <a:spcPct val="50000"/>
              </a:spcBef>
              <a:spcAft>
                <a:spcPct val="0"/>
              </a:spcAft>
              <a:buClr>
                <a:srgbClr val="F0AB00"/>
              </a:buClr>
              <a:buSzPct val="80000"/>
            </a:pPr>
            <a:endParaRPr lang="en-CN" sz="1800" kern="0" dirty="0">
              <a:ea typeface="Arial Unicode MS" pitchFamily="34" charset="-128"/>
              <a:cs typeface="Arial Unicode MS" pitchFamily="34" charset="-128"/>
            </a:endParaRPr>
          </a:p>
        </p:txBody>
      </p:sp>
    </p:spTree>
    <p:extLst>
      <p:ext uri="{BB962C8B-B14F-4D97-AF65-F5344CB8AC3E}">
        <p14:creationId xmlns:p14="http://schemas.microsoft.com/office/powerpoint/2010/main" val="40687456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blipFill>
          <a:blip r:embed="rId3"/>
          <a:tile tx="0" ty="0" sx="100000" sy="100000" flip="none" algn="tl"/>
        </a:blipFill>
        <a:effectLst/>
      </p:bgPr>
    </p:bg>
    <p:spTree>
      <p:nvGrpSpPr>
        <p:cNvPr id="1" name=""/>
        <p:cNvGrpSpPr/>
        <p:nvPr/>
      </p:nvGrpSpPr>
      <p:grpSpPr>
        <a:xfrm>
          <a:off x="0" y="0"/>
          <a:ext cx="0" cy="0"/>
          <a:chOff x="0" y="0"/>
          <a:chExt cx="0" cy="0"/>
        </a:xfrm>
      </p:grpSpPr>
      <p:sp>
        <p:nvSpPr>
          <p:cNvPr id="2" name="Agenda"/>
          <p:cNvSpPr>
            <a:spLocks noGrp="1"/>
          </p:cNvSpPr>
          <p:nvPr>
            <p:ph type="title"/>
          </p:nvPr>
        </p:nvSpPr>
        <p:spPr/>
        <p:txBody>
          <a:bodyPr/>
          <a:lstStyle/>
          <a:p>
            <a:r>
              <a:rPr lang="en-US" dirty="0">
                <a:solidFill>
                  <a:schemeClr val="tx2">
                    <a:lumMod val="10000"/>
                  </a:schemeClr>
                </a:solidFill>
              </a:rPr>
              <a:t>What is </a:t>
            </a:r>
            <a:r>
              <a:rPr lang="en-US" dirty="0" err="1">
                <a:solidFill>
                  <a:schemeClr val="tx2">
                    <a:lumMod val="10000"/>
                  </a:schemeClr>
                </a:solidFill>
              </a:rPr>
              <a:t>WebAssembly</a:t>
            </a:r>
            <a:r>
              <a:rPr lang="en-US" dirty="0">
                <a:solidFill>
                  <a:schemeClr val="tx2">
                    <a:lumMod val="10000"/>
                  </a:schemeClr>
                </a:solidFill>
              </a:rPr>
              <a:t> – Key Concept</a:t>
            </a:r>
          </a:p>
        </p:txBody>
      </p:sp>
      <p:sp>
        <p:nvSpPr>
          <p:cNvPr id="4" name="Rounded Rectangle 3">
            <a:extLst>
              <a:ext uri="{FF2B5EF4-FFF2-40B4-BE49-F238E27FC236}">
                <a16:creationId xmlns:a16="http://schemas.microsoft.com/office/drawing/2014/main" id="{63EB7937-C50B-38D2-1C2F-67FA6A1CC8F2}"/>
              </a:ext>
            </a:extLst>
          </p:cNvPr>
          <p:cNvSpPr/>
          <p:nvPr/>
        </p:nvSpPr>
        <p:spPr bwMode="gray">
          <a:xfrm>
            <a:off x="470890" y="1244980"/>
            <a:ext cx="4122349" cy="4944802"/>
          </a:xfrm>
          <a:prstGeom prst="roundRect">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6" name="TextBox 5">
            <a:extLst>
              <a:ext uri="{FF2B5EF4-FFF2-40B4-BE49-F238E27FC236}">
                <a16:creationId xmlns:a16="http://schemas.microsoft.com/office/drawing/2014/main" id="{3E78C39D-0BB4-2BB0-2636-E9D35817AD13}"/>
              </a:ext>
            </a:extLst>
          </p:cNvPr>
          <p:cNvSpPr txBox="1"/>
          <p:nvPr/>
        </p:nvSpPr>
        <p:spPr>
          <a:xfrm>
            <a:off x="933866" y="1425649"/>
            <a:ext cx="1085233" cy="215444"/>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400" kern="0" dirty="0">
                <a:solidFill>
                  <a:srgbClr val="FFC000"/>
                </a:solidFill>
                <a:ea typeface="Arial Unicode MS" pitchFamily="34" charset="-128"/>
                <a:cs typeface="Arial Unicode MS" pitchFamily="34" charset="-128"/>
              </a:rPr>
              <a:t>Host Runtime</a:t>
            </a:r>
          </a:p>
        </p:txBody>
      </p:sp>
      <p:sp>
        <p:nvSpPr>
          <p:cNvPr id="7" name="Rounded Rectangle 6">
            <a:extLst>
              <a:ext uri="{FF2B5EF4-FFF2-40B4-BE49-F238E27FC236}">
                <a16:creationId xmlns:a16="http://schemas.microsoft.com/office/drawing/2014/main" id="{F6F7A517-5FB6-5167-79F0-3F072A70A997}"/>
              </a:ext>
            </a:extLst>
          </p:cNvPr>
          <p:cNvSpPr/>
          <p:nvPr/>
        </p:nvSpPr>
        <p:spPr bwMode="gray">
          <a:xfrm>
            <a:off x="2533051" y="2031013"/>
            <a:ext cx="1907144" cy="3607295"/>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8" name="TextBox 7">
            <a:extLst>
              <a:ext uri="{FF2B5EF4-FFF2-40B4-BE49-F238E27FC236}">
                <a16:creationId xmlns:a16="http://schemas.microsoft.com/office/drawing/2014/main" id="{A29B8037-8DCB-8CEC-96C0-5B695A684C48}"/>
              </a:ext>
            </a:extLst>
          </p:cNvPr>
          <p:cNvSpPr txBox="1"/>
          <p:nvPr/>
        </p:nvSpPr>
        <p:spPr>
          <a:xfrm>
            <a:off x="2674883" y="2146208"/>
            <a:ext cx="1604606"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WebAssembly Instance</a:t>
            </a:r>
          </a:p>
        </p:txBody>
      </p:sp>
      <p:sp>
        <p:nvSpPr>
          <p:cNvPr id="9" name="Rounded Rectangle 8">
            <a:extLst>
              <a:ext uri="{FF2B5EF4-FFF2-40B4-BE49-F238E27FC236}">
                <a16:creationId xmlns:a16="http://schemas.microsoft.com/office/drawing/2014/main" id="{9E03657F-7B6D-6106-868B-4DCA0D9C0146}"/>
              </a:ext>
            </a:extLst>
          </p:cNvPr>
          <p:cNvSpPr/>
          <p:nvPr/>
        </p:nvSpPr>
        <p:spPr bwMode="gray">
          <a:xfrm>
            <a:off x="2716324" y="2464471"/>
            <a:ext cx="1401794" cy="2000989"/>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0" name="Magnetic Disk 9">
            <a:extLst>
              <a:ext uri="{FF2B5EF4-FFF2-40B4-BE49-F238E27FC236}">
                <a16:creationId xmlns:a16="http://schemas.microsoft.com/office/drawing/2014/main" id="{1E0FB54A-0574-1428-C827-19083F838A26}"/>
              </a:ext>
            </a:extLst>
          </p:cNvPr>
          <p:cNvSpPr/>
          <p:nvPr/>
        </p:nvSpPr>
        <p:spPr bwMode="gray">
          <a:xfrm>
            <a:off x="4746284" y="2637275"/>
            <a:ext cx="1097584" cy="561133"/>
          </a:xfrm>
          <a:prstGeom prst="flowChartMagneticDisk">
            <a:avLst/>
          </a:prstGeom>
          <a:solidFill>
            <a:srgbClr val="0070C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1" name="TextBox 10">
            <a:extLst>
              <a:ext uri="{FF2B5EF4-FFF2-40B4-BE49-F238E27FC236}">
                <a16:creationId xmlns:a16="http://schemas.microsoft.com/office/drawing/2014/main" id="{D874AA37-E129-5F79-D1EF-19286D2316A6}"/>
              </a:ext>
            </a:extLst>
          </p:cNvPr>
          <p:cNvSpPr txBox="1"/>
          <p:nvPr/>
        </p:nvSpPr>
        <p:spPr>
          <a:xfrm>
            <a:off x="4868672" y="2935851"/>
            <a:ext cx="1644243" cy="123111"/>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800" kern="0" dirty="0">
                <a:solidFill>
                  <a:srgbClr val="FFC000"/>
                </a:solidFill>
                <a:ea typeface="Arial Unicode MS" pitchFamily="34" charset="-128"/>
                <a:cs typeface="Arial Unicode MS" pitchFamily="34" charset="-128"/>
              </a:rPr>
              <a:t>WASM code artifact</a:t>
            </a:r>
          </a:p>
        </p:txBody>
      </p:sp>
      <p:sp>
        <p:nvSpPr>
          <p:cNvPr id="14" name="Rounded Rectangle 13">
            <a:extLst>
              <a:ext uri="{FF2B5EF4-FFF2-40B4-BE49-F238E27FC236}">
                <a16:creationId xmlns:a16="http://schemas.microsoft.com/office/drawing/2014/main" id="{AC4E2EDB-9056-F386-8E55-00413C173E23}"/>
              </a:ext>
            </a:extLst>
          </p:cNvPr>
          <p:cNvSpPr/>
          <p:nvPr/>
        </p:nvSpPr>
        <p:spPr bwMode="gray">
          <a:xfrm>
            <a:off x="2707083" y="4616860"/>
            <a:ext cx="1401794" cy="790372"/>
          </a:xfrm>
          <a:prstGeom prst="roundRect">
            <a:avLst/>
          </a:prstGeom>
          <a:no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endParaRPr kumimoji="0" lang="en-CN" sz="1800" b="0" i="0" u="none" strike="noStrike" kern="0" cap="none" spc="0" normalizeH="0" baseline="0" noProof="0" dirty="0" err="1">
              <a:ln>
                <a:noFill/>
              </a:ln>
              <a:effectLst/>
              <a:uLnTx/>
              <a:uFillTx/>
              <a:ea typeface="Arial Unicode MS" pitchFamily="34" charset="-128"/>
              <a:cs typeface="Arial Unicode MS" pitchFamily="34" charset="-128"/>
            </a:endParaRPr>
          </a:p>
        </p:txBody>
      </p:sp>
      <p:cxnSp>
        <p:nvCxnSpPr>
          <p:cNvPr id="16" name="Straight Arrow Connector 15">
            <a:extLst>
              <a:ext uri="{FF2B5EF4-FFF2-40B4-BE49-F238E27FC236}">
                <a16:creationId xmlns:a16="http://schemas.microsoft.com/office/drawing/2014/main" id="{336637FA-C990-5771-4BF5-CC938DC78656}"/>
              </a:ext>
            </a:extLst>
          </p:cNvPr>
          <p:cNvCxnSpPr>
            <a:cxnSpLocks/>
          </p:cNvCxnSpPr>
          <p:nvPr/>
        </p:nvCxnSpPr>
        <p:spPr>
          <a:xfrm flipH="1">
            <a:off x="4230122" y="2948555"/>
            <a:ext cx="498397"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615D7F2D-2818-901B-215A-935EFA57BE78}"/>
              </a:ext>
            </a:extLst>
          </p:cNvPr>
          <p:cNvSpPr txBox="1"/>
          <p:nvPr/>
        </p:nvSpPr>
        <p:spPr>
          <a:xfrm>
            <a:off x="2838563" y="2542928"/>
            <a:ext cx="418384" cy="153888"/>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000" kern="0" dirty="0">
                <a:solidFill>
                  <a:srgbClr val="FFC000"/>
                </a:solidFill>
                <a:ea typeface="Arial Unicode MS" pitchFamily="34" charset="-128"/>
                <a:cs typeface="Arial Unicode MS" pitchFamily="34" charset="-128"/>
              </a:rPr>
              <a:t>Module</a:t>
            </a:r>
          </a:p>
        </p:txBody>
      </p:sp>
      <p:sp>
        <p:nvSpPr>
          <p:cNvPr id="18" name="Rounded Rectangle 17">
            <a:extLst>
              <a:ext uri="{FF2B5EF4-FFF2-40B4-BE49-F238E27FC236}">
                <a16:creationId xmlns:a16="http://schemas.microsoft.com/office/drawing/2014/main" id="{6633CD74-8225-A72B-9E72-0F7D1F27A0AA}"/>
              </a:ext>
            </a:extLst>
          </p:cNvPr>
          <p:cNvSpPr/>
          <p:nvPr/>
        </p:nvSpPr>
        <p:spPr bwMode="gray">
          <a:xfrm>
            <a:off x="2309043" y="2806050"/>
            <a:ext cx="780390" cy="249740"/>
          </a:xfrm>
          <a:prstGeom prst="roundRect">
            <a:avLst/>
          </a:prstGeom>
          <a:solidFill>
            <a:schemeClr val="accent6">
              <a:lumMod val="60000"/>
              <a:lumOff val="40000"/>
            </a:schemeClr>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200" kern="0" dirty="0">
                <a:ea typeface="Arial Unicode MS" pitchFamily="34" charset="-128"/>
                <a:cs typeface="Arial Unicode MS" pitchFamily="34" charset="-128"/>
              </a:rPr>
              <a:t>export</a:t>
            </a:r>
            <a:endParaRPr kumimoji="0" lang="en-CN"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19" name="Rounded Rectangle 18">
            <a:extLst>
              <a:ext uri="{FF2B5EF4-FFF2-40B4-BE49-F238E27FC236}">
                <a16:creationId xmlns:a16="http://schemas.microsoft.com/office/drawing/2014/main" id="{9EF793BB-1056-982C-114F-E36CAFD87B4C}"/>
              </a:ext>
            </a:extLst>
          </p:cNvPr>
          <p:cNvSpPr/>
          <p:nvPr/>
        </p:nvSpPr>
        <p:spPr bwMode="gray">
          <a:xfrm>
            <a:off x="2307647" y="3668826"/>
            <a:ext cx="780390" cy="249740"/>
          </a:xfrm>
          <a:prstGeom prst="roundRect">
            <a:avLst/>
          </a:prstGeom>
          <a:solidFill>
            <a:srgbClr val="92D050"/>
          </a:solidFill>
          <a:ln w="25400" algn="ctr">
            <a:solidFill>
              <a:schemeClr val="tx1"/>
            </a:solidFill>
            <a:miter lim="800000"/>
            <a:headEnd/>
            <a:tailEnd/>
          </a:ln>
        </p:spPr>
        <p:txBody>
          <a:bodyPr lIns="90000" tIns="72000" rIns="90000" bIns="72000" rtlCol="0" anchor="ctr"/>
          <a:lstStyle/>
          <a:p>
            <a:pPr marR="0" algn="ctr" defTabSz="914400" eaLnBrk="1" fontAlgn="base" latinLnBrk="0" hangingPunct="1">
              <a:lnSpc>
                <a:spcPct val="100000"/>
              </a:lnSpc>
              <a:spcBef>
                <a:spcPct val="50000"/>
              </a:spcBef>
              <a:spcAft>
                <a:spcPct val="0"/>
              </a:spcAft>
              <a:buClr>
                <a:srgbClr val="F0AB00"/>
              </a:buClr>
              <a:buSzPct val="80000"/>
              <a:tabLst/>
            </a:pPr>
            <a:r>
              <a:rPr lang="en-CN" sz="1200" kern="0" dirty="0">
                <a:ea typeface="Arial Unicode MS" pitchFamily="34" charset="-128"/>
                <a:cs typeface="Arial Unicode MS" pitchFamily="34" charset="-128"/>
              </a:rPr>
              <a:t>import</a:t>
            </a:r>
            <a:endParaRPr kumimoji="0" lang="en-CN" sz="1200" b="0" i="0" u="none" strike="noStrike" kern="0" cap="none" spc="0" normalizeH="0" baseline="0" noProof="0" dirty="0" err="1">
              <a:ln>
                <a:noFill/>
              </a:ln>
              <a:effectLst/>
              <a:uLnTx/>
              <a:uFillTx/>
              <a:ea typeface="Arial Unicode MS" pitchFamily="34" charset="-128"/>
              <a:cs typeface="Arial Unicode MS" pitchFamily="34" charset="-128"/>
            </a:endParaRPr>
          </a:p>
        </p:txBody>
      </p:sp>
      <p:sp>
        <p:nvSpPr>
          <p:cNvPr id="20" name="TextBox 19">
            <a:extLst>
              <a:ext uri="{FF2B5EF4-FFF2-40B4-BE49-F238E27FC236}">
                <a16:creationId xmlns:a16="http://schemas.microsoft.com/office/drawing/2014/main" id="{C76E1BEA-FB1C-FD2B-0E10-4DB68742E3C5}"/>
              </a:ext>
            </a:extLst>
          </p:cNvPr>
          <p:cNvSpPr txBox="1"/>
          <p:nvPr/>
        </p:nvSpPr>
        <p:spPr>
          <a:xfrm>
            <a:off x="2796885" y="4716669"/>
            <a:ext cx="501740" cy="184666"/>
          </a:xfrm>
          <a:prstGeom prst="rect">
            <a:avLst/>
          </a:prstGeom>
          <a:noFill/>
        </p:spPr>
        <p:txBody>
          <a:bodyPr wrap="none" lIns="0" tIns="0" rIns="0" bIns="0" rtlCol="0">
            <a:spAutoFit/>
          </a:bodyPr>
          <a:lstStyle/>
          <a:p>
            <a:pPr fontAlgn="base">
              <a:spcBef>
                <a:spcPct val="50000"/>
              </a:spcBef>
              <a:spcAft>
                <a:spcPct val="0"/>
              </a:spcAft>
              <a:buClr>
                <a:srgbClr val="F0AB00"/>
              </a:buClr>
              <a:buSzPct val="80000"/>
            </a:pPr>
            <a:r>
              <a:rPr lang="en-CN" sz="1200" kern="0" dirty="0">
                <a:solidFill>
                  <a:srgbClr val="FFC000"/>
                </a:solidFill>
                <a:ea typeface="Arial Unicode MS" pitchFamily="34" charset="-128"/>
                <a:cs typeface="Arial Unicode MS" pitchFamily="34" charset="-128"/>
              </a:rPr>
              <a:t>Module</a:t>
            </a:r>
          </a:p>
        </p:txBody>
      </p:sp>
      <p:sp>
        <p:nvSpPr>
          <p:cNvPr id="22" name="TextBox 21">
            <a:extLst>
              <a:ext uri="{FF2B5EF4-FFF2-40B4-BE49-F238E27FC236}">
                <a16:creationId xmlns:a16="http://schemas.microsoft.com/office/drawing/2014/main" id="{79932551-305B-F405-29D5-D96A52D0B5D8}"/>
              </a:ext>
            </a:extLst>
          </p:cNvPr>
          <p:cNvSpPr txBox="1"/>
          <p:nvPr/>
        </p:nvSpPr>
        <p:spPr>
          <a:xfrm flipH="1">
            <a:off x="905592" y="3680772"/>
            <a:ext cx="1079978" cy="6155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kern="0" dirty="0">
                <a:solidFill>
                  <a:srgbClr val="92D050"/>
                </a:solidFill>
                <a:ea typeface="Arial Unicode MS" pitchFamily="34" charset="-128"/>
                <a:cs typeface="Arial Unicode MS" pitchFamily="34" charset="-128"/>
              </a:rPr>
              <a:t>f</a:t>
            </a:r>
            <a:r>
              <a:rPr lang="en-CN" sz="1000" kern="0" dirty="0">
                <a:solidFill>
                  <a:srgbClr val="92D050"/>
                </a:solidFill>
                <a:ea typeface="Arial Unicode MS" pitchFamily="34" charset="-128"/>
                <a:cs typeface="Arial Unicode MS" pitchFamily="34" charset="-128"/>
              </a:rPr>
              <a:t>unction foo(){</a:t>
            </a:r>
          </a:p>
          <a:p>
            <a:pPr fontAlgn="base">
              <a:spcBef>
                <a:spcPct val="50000"/>
              </a:spcBef>
              <a:spcAft>
                <a:spcPct val="0"/>
              </a:spcAft>
              <a:buClr>
                <a:srgbClr val="F0AB00"/>
              </a:buClr>
              <a:buSzPct val="80000"/>
            </a:pPr>
            <a:r>
              <a:rPr lang="en-CN" sz="1000" kern="0" dirty="0">
                <a:solidFill>
                  <a:srgbClr val="92D050"/>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000" kern="0" dirty="0">
                <a:solidFill>
                  <a:srgbClr val="92D050"/>
                </a:solidFill>
                <a:ea typeface="Arial Unicode MS" pitchFamily="34" charset="-128"/>
                <a:cs typeface="Arial Unicode MS" pitchFamily="34" charset="-128"/>
              </a:rPr>
              <a:t>}</a:t>
            </a:r>
          </a:p>
        </p:txBody>
      </p:sp>
      <p:cxnSp>
        <p:nvCxnSpPr>
          <p:cNvPr id="24" name="Straight Arrow Connector 23">
            <a:extLst>
              <a:ext uri="{FF2B5EF4-FFF2-40B4-BE49-F238E27FC236}">
                <a16:creationId xmlns:a16="http://schemas.microsoft.com/office/drawing/2014/main" id="{099CB2D0-3CC5-88A5-D3DF-E49C67E26A58}"/>
              </a:ext>
            </a:extLst>
          </p:cNvPr>
          <p:cNvCxnSpPr>
            <a:cxnSpLocks/>
          </p:cNvCxnSpPr>
          <p:nvPr/>
        </p:nvCxnSpPr>
        <p:spPr>
          <a:xfrm>
            <a:off x="1906010" y="3779042"/>
            <a:ext cx="270184"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sp>
        <p:nvSpPr>
          <p:cNvPr id="30" name="TextBox 29">
            <a:extLst>
              <a:ext uri="{FF2B5EF4-FFF2-40B4-BE49-F238E27FC236}">
                <a16:creationId xmlns:a16="http://schemas.microsoft.com/office/drawing/2014/main" id="{FE3CAB3D-288C-8101-5460-9D61033C159C}"/>
              </a:ext>
            </a:extLst>
          </p:cNvPr>
          <p:cNvSpPr txBox="1"/>
          <p:nvPr/>
        </p:nvSpPr>
        <p:spPr>
          <a:xfrm flipH="1">
            <a:off x="3160817" y="3668826"/>
            <a:ext cx="494326" cy="615553"/>
          </a:xfrm>
          <a:prstGeom prst="rect">
            <a:avLst/>
          </a:prstGeom>
          <a:solidFill>
            <a:srgbClr val="0070C0"/>
          </a:solidFill>
        </p:spPr>
        <p:txBody>
          <a:bodyPr wrap="square" lIns="0" tIns="0" rIns="0" bIns="0" rtlCol="0">
            <a:spAutoFit/>
          </a:bodyPr>
          <a:lstStyle/>
          <a:p>
            <a:pPr fontAlgn="base">
              <a:spcBef>
                <a:spcPct val="50000"/>
              </a:spcBef>
              <a:spcAft>
                <a:spcPct val="0"/>
              </a:spcAft>
              <a:buClr>
                <a:srgbClr val="F0AB00"/>
              </a:buClr>
              <a:buSzPct val="80000"/>
            </a:pPr>
            <a:r>
              <a:rPr lang="en-CN" sz="1000" kern="0" dirty="0">
                <a:solidFill>
                  <a:srgbClr val="92D050"/>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000" kern="0" dirty="0">
                <a:solidFill>
                  <a:srgbClr val="92D050"/>
                </a:solidFill>
                <a:ea typeface="Arial Unicode MS" pitchFamily="34" charset="-128"/>
                <a:cs typeface="Arial Unicode MS" pitchFamily="34" charset="-128"/>
              </a:rPr>
              <a:t>f</a:t>
            </a:r>
            <a:r>
              <a:rPr lang="en-CN" sz="1000" kern="0" dirty="0">
                <a:solidFill>
                  <a:srgbClr val="92D050"/>
                </a:solidFill>
                <a:ea typeface="Arial Unicode MS" pitchFamily="34" charset="-128"/>
                <a:cs typeface="Arial Unicode MS" pitchFamily="34" charset="-128"/>
              </a:rPr>
              <a:t>oo();</a:t>
            </a:r>
          </a:p>
          <a:p>
            <a:pPr fontAlgn="base">
              <a:spcBef>
                <a:spcPct val="50000"/>
              </a:spcBef>
              <a:spcAft>
                <a:spcPct val="0"/>
              </a:spcAft>
              <a:buClr>
                <a:srgbClr val="F0AB00"/>
              </a:buClr>
              <a:buSzPct val="80000"/>
            </a:pPr>
            <a:r>
              <a:rPr lang="en-CN" sz="1000" kern="0" dirty="0">
                <a:solidFill>
                  <a:srgbClr val="92D050"/>
                </a:solidFill>
                <a:ea typeface="Arial Unicode MS" pitchFamily="34" charset="-128"/>
                <a:cs typeface="Arial Unicode MS" pitchFamily="34" charset="-128"/>
              </a:rPr>
              <a:t>…</a:t>
            </a:r>
          </a:p>
        </p:txBody>
      </p:sp>
      <p:sp>
        <p:nvSpPr>
          <p:cNvPr id="31" name="TextBox 30">
            <a:extLst>
              <a:ext uri="{FF2B5EF4-FFF2-40B4-BE49-F238E27FC236}">
                <a16:creationId xmlns:a16="http://schemas.microsoft.com/office/drawing/2014/main" id="{3B2E951B-0D5D-17C2-A5BB-C91335E47675}"/>
              </a:ext>
            </a:extLst>
          </p:cNvPr>
          <p:cNvSpPr txBox="1"/>
          <p:nvPr/>
        </p:nvSpPr>
        <p:spPr>
          <a:xfrm flipH="1">
            <a:off x="3194587" y="2858381"/>
            <a:ext cx="1079978" cy="6155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US" sz="1000" kern="0" dirty="0">
                <a:solidFill>
                  <a:schemeClr val="accent6">
                    <a:lumMod val="60000"/>
                    <a:lumOff val="40000"/>
                  </a:schemeClr>
                </a:solidFill>
                <a:ea typeface="Arial Unicode MS" pitchFamily="34" charset="-128"/>
                <a:cs typeface="Arial Unicode MS" pitchFamily="34" charset="-128"/>
              </a:rPr>
              <a:t>f</a:t>
            </a:r>
            <a:r>
              <a:rPr lang="en-CN" sz="1000" kern="0" dirty="0">
                <a:solidFill>
                  <a:schemeClr val="accent6">
                    <a:lumMod val="60000"/>
                    <a:lumOff val="40000"/>
                  </a:schemeClr>
                </a:solidFill>
                <a:ea typeface="Arial Unicode MS" pitchFamily="34" charset="-128"/>
                <a:cs typeface="Arial Unicode MS" pitchFamily="34" charset="-128"/>
              </a:rPr>
              <a:t>unction bar(){</a:t>
            </a:r>
          </a:p>
          <a:p>
            <a:pPr fontAlgn="base">
              <a:spcBef>
                <a:spcPct val="50000"/>
              </a:spcBef>
              <a:spcAft>
                <a:spcPct val="0"/>
              </a:spcAft>
              <a:buClr>
                <a:srgbClr val="F0AB00"/>
              </a:buClr>
              <a:buSzPct val="80000"/>
            </a:pPr>
            <a:r>
              <a:rPr lang="en-CN" sz="1000" kern="0" dirty="0">
                <a:solidFill>
                  <a:schemeClr val="accent6">
                    <a:lumMod val="60000"/>
                    <a:lumOff val="40000"/>
                  </a:schemeClr>
                </a:solidFill>
                <a:ea typeface="Arial Unicode MS" pitchFamily="34" charset="-128"/>
                <a:cs typeface="Arial Unicode MS" pitchFamily="34" charset="-128"/>
              </a:rPr>
              <a:t>   …</a:t>
            </a:r>
          </a:p>
          <a:p>
            <a:pPr fontAlgn="base">
              <a:spcBef>
                <a:spcPct val="50000"/>
              </a:spcBef>
              <a:spcAft>
                <a:spcPct val="0"/>
              </a:spcAft>
              <a:buClr>
                <a:srgbClr val="F0AB00"/>
              </a:buClr>
              <a:buSzPct val="80000"/>
            </a:pPr>
            <a:r>
              <a:rPr lang="en-CN" sz="1000" kern="0" dirty="0">
                <a:solidFill>
                  <a:schemeClr val="accent6">
                    <a:lumMod val="60000"/>
                    <a:lumOff val="40000"/>
                  </a:schemeClr>
                </a:solidFill>
                <a:ea typeface="Arial Unicode MS" pitchFamily="34" charset="-128"/>
                <a:cs typeface="Arial Unicode MS" pitchFamily="34" charset="-128"/>
              </a:rPr>
              <a:t>}</a:t>
            </a:r>
          </a:p>
        </p:txBody>
      </p:sp>
      <p:sp>
        <p:nvSpPr>
          <p:cNvPr id="33" name="TextBox 32">
            <a:extLst>
              <a:ext uri="{FF2B5EF4-FFF2-40B4-BE49-F238E27FC236}">
                <a16:creationId xmlns:a16="http://schemas.microsoft.com/office/drawing/2014/main" id="{F9DE94F6-E00F-2D2A-21C3-4D223F05CC00}"/>
              </a:ext>
            </a:extLst>
          </p:cNvPr>
          <p:cNvSpPr txBox="1"/>
          <p:nvPr/>
        </p:nvSpPr>
        <p:spPr>
          <a:xfrm flipH="1">
            <a:off x="989350" y="2596141"/>
            <a:ext cx="494326" cy="615553"/>
          </a:xfrm>
          <a:prstGeom prst="rect">
            <a:avLst/>
          </a:prstGeom>
          <a:noFill/>
        </p:spPr>
        <p:txBody>
          <a:bodyPr wrap="square" lIns="0" tIns="0" rIns="0" bIns="0" rtlCol="0">
            <a:spAutoFit/>
          </a:bodyPr>
          <a:lstStyle/>
          <a:p>
            <a:pPr fontAlgn="base">
              <a:spcBef>
                <a:spcPct val="50000"/>
              </a:spcBef>
              <a:spcAft>
                <a:spcPct val="0"/>
              </a:spcAft>
              <a:buClr>
                <a:srgbClr val="F0AB00"/>
              </a:buClr>
              <a:buSzPct val="80000"/>
            </a:pPr>
            <a:r>
              <a:rPr lang="en-CN" sz="1000" kern="0" dirty="0">
                <a:solidFill>
                  <a:schemeClr val="accent6">
                    <a:lumMod val="60000"/>
                    <a:lumOff val="40000"/>
                  </a:schemeClr>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US" sz="1000" kern="0" dirty="0">
                <a:solidFill>
                  <a:schemeClr val="accent6">
                    <a:lumMod val="60000"/>
                    <a:lumOff val="40000"/>
                  </a:schemeClr>
                </a:solidFill>
                <a:ea typeface="Arial Unicode MS" pitchFamily="34" charset="-128"/>
                <a:cs typeface="Arial Unicode MS" pitchFamily="34" charset="-128"/>
              </a:rPr>
              <a:t>bar</a:t>
            </a:r>
            <a:r>
              <a:rPr lang="en-CN" sz="1000" kern="0" dirty="0">
                <a:solidFill>
                  <a:schemeClr val="accent6">
                    <a:lumMod val="60000"/>
                    <a:lumOff val="40000"/>
                  </a:schemeClr>
                </a:solidFill>
                <a:ea typeface="Arial Unicode MS" pitchFamily="34" charset="-128"/>
                <a:cs typeface="Arial Unicode MS" pitchFamily="34" charset="-128"/>
              </a:rPr>
              <a:t>();</a:t>
            </a:r>
          </a:p>
          <a:p>
            <a:pPr fontAlgn="base">
              <a:spcBef>
                <a:spcPct val="50000"/>
              </a:spcBef>
              <a:spcAft>
                <a:spcPct val="0"/>
              </a:spcAft>
              <a:buClr>
                <a:srgbClr val="F0AB00"/>
              </a:buClr>
              <a:buSzPct val="80000"/>
            </a:pPr>
            <a:r>
              <a:rPr lang="en-CN" sz="1000" kern="0" dirty="0">
                <a:solidFill>
                  <a:schemeClr val="accent6">
                    <a:lumMod val="60000"/>
                    <a:lumOff val="40000"/>
                  </a:schemeClr>
                </a:solidFill>
                <a:ea typeface="Arial Unicode MS" pitchFamily="34" charset="-128"/>
                <a:cs typeface="Arial Unicode MS" pitchFamily="34" charset="-128"/>
              </a:rPr>
              <a:t>…</a:t>
            </a:r>
          </a:p>
        </p:txBody>
      </p:sp>
      <p:cxnSp>
        <p:nvCxnSpPr>
          <p:cNvPr id="39" name="Straight Arrow Connector 38">
            <a:extLst>
              <a:ext uri="{FF2B5EF4-FFF2-40B4-BE49-F238E27FC236}">
                <a16:creationId xmlns:a16="http://schemas.microsoft.com/office/drawing/2014/main" id="{2FDD38B0-E0F4-78D0-C1B8-3D4A2343ADCA}"/>
              </a:ext>
            </a:extLst>
          </p:cNvPr>
          <p:cNvCxnSpPr/>
          <p:nvPr/>
        </p:nvCxnSpPr>
        <p:spPr>
          <a:xfrm flipH="1">
            <a:off x="1837875" y="2924933"/>
            <a:ext cx="270184" cy="0"/>
          </a:xfrm>
          <a:prstGeom prst="straightConnector1">
            <a:avLst/>
          </a:prstGeom>
          <a:ln w="25400">
            <a:solidFill>
              <a:schemeClr val="tx1"/>
            </a:solidFill>
            <a:headEnd type="none" w="med" len="med"/>
            <a:tailEnd type="triangle"/>
          </a:ln>
        </p:spPr>
        <p:style>
          <a:lnRef idx="1">
            <a:schemeClr val="accent1"/>
          </a:lnRef>
          <a:fillRef idx="0">
            <a:schemeClr val="accent1"/>
          </a:fillRef>
          <a:effectRef idx="0">
            <a:schemeClr val="accent1"/>
          </a:effectRef>
          <a:fontRef idx="minor">
            <a:schemeClr val="tx1"/>
          </a:fontRef>
        </p:style>
      </p:cxnSp>
      <p:pic>
        <p:nvPicPr>
          <p:cNvPr id="40" name="Picture 39">
            <a:extLst>
              <a:ext uri="{FF2B5EF4-FFF2-40B4-BE49-F238E27FC236}">
                <a16:creationId xmlns:a16="http://schemas.microsoft.com/office/drawing/2014/main" id="{713E511B-685F-2020-D161-3B31FBD44F75}"/>
              </a:ext>
            </a:extLst>
          </p:cNvPr>
          <p:cNvPicPr>
            <a:picLocks noChangeAspect="1"/>
          </p:cNvPicPr>
          <p:nvPr/>
        </p:nvPicPr>
        <p:blipFill>
          <a:blip r:embed="rId4"/>
          <a:stretch>
            <a:fillRect/>
          </a:stretch>
        </p:blipFill>
        <p:spPr>
          <a:xfrm>
            <a:off x="5952249" y="1115956"/>
            <a:ext cx="6120142" cy="5105740"/>
          </a:xfrm>
          <a:prstGeom prst="rect">
            <a:avLst/>
          </a:prstGeom>
        </p:spPr>
      </p:pic>
    </p:spTree>
    <p:extLst>
      <p:ext uri="{BB962C8B-B14F-4D97-AF65-F5344CB8AC3E}">
        <p14:creationId xmlns:p14="http://schemas.microsoft.com/office/powerpoint/2010/main" val="4071030372"/>
      </p:ext>
    </p:extLst>
  </p:cSld>
  <p:clrMapOvr>
    <a:masterClrMapping/>
  </p:clrMapOvr>
</p:sld>
</file>

<file path=ppt/theme/theme1.xml><?xml version="1.0" encoding="utf-8"?>
<a:theme xmlns:a="http://schemas.openxmlformats.org/drawingml/2006/main" name="SAP 2020 16x9 black">
  <a:themeElements>
    <a:clrScheme name="SAP_colors_2018">
      <a:dk1>
        <a:srgbClr val="000000"/>
      </a:dk1>
      <a:lt1>
        <a:srgbClr val="FFFFFF"/>
      </a:lt1>
      <a:dk2>
        <a:srgbClr val="999999"/>
      </a:dk2>
      <a:lt2>
        <a:srgbClr val="CCCCCC"/>
      </a:lt2>
      <a:accent1>
        <a:srgbClr val="F0AB00"/>
      </a:accent1>
      <a:accent2>
        <a:srgbClr val="666666"/>
      </a:accent2>
      <a:accent3>
        <a:srgbClr val="008FD3"/>
      </a:accent3>
      <a:accent4>
        <a:srgbClr val="4FB81C"/>
      </a:accent4>
      <a:accent5>
        <a:srgbClr val="E35500"/>
      </a:accent5>
      <a:accent6>
        <a:srgbClr val="760A85"/>
      </a:accent6>
      <a:hlink>
        <a:srgbClr val="008FD3"/>
      </a:hlink>
      <a:folHlink>
        <a:srgbClr val="008FD3"/>
      </a:folHlink>
    </a:clrScheme>
    <a:fontScheme name="SAP Fonts">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noFill/>
        <a:ln w="25400" algn="ctr">
          <a:solidFill>
            <a:schemeClr val="tx1"/>
          </a:solidFill>
          <a:miter lim="800000"/>
          <a:headEnd/>
          <a:tailEnd/>
        </a:ln>
      </a:spPr>
      <a:bodyPr lIns="90000" tIns="72000" rIns="90000" bIns="72000" rtlCol="0" anchor="ctr"/>
      <a:lstStyle>
        <a:defPPr marR="0" algn="ctr" defTabSz="914400" eaLnBrk="1" fontAlgn="base" latinLnBrk="0" hangingPunct="1">
          <a:lnSpc>
            <a:spcPct val="100000"/>
          </a:lnSpc>
          <a:spcBef>
            <a:spcPct val="50000"/>
          </a:spcBef>
          <a:spcAft>
            <a:spcPct val="0"/>
          </a:spcAft>
          <a:buClr>
            <a:srgbClr val="F0AB00"/>
          </a:buClr>
          <a:buSzPct val="80000"/>
          <a:tabLst/>
          <a:defRPr kumimoji="0" sz="1800" b="0" i="0" u="none" strike="noStrike" kern="0" cap="none" spc="0" normalizeH="0" baseline="0" noProof="0" dirty="0" err="1" smtClean="0">
            <a:ln>
              <a:noFill/>
            </a:ln>
            <a:effectLst/>
            <a:uLnTx/>
            <a:uFillTx/>
            <a:ea typeface="Arial Unicode MS" pitchFamily="34" charset="-128"/>
            <a:cs typeface="Arial Unicode MS" pitchFamily="34" charset="-128"/>
          </a:defRPr>
        </a:defPPr>
      </a:lstStyle>
    </a:spDef>
    <a:lnDef>
      <a:spPr>
        <a:ln w="25400">
          <a:solidFill>
            <a:schemeClr val="tx1"/>
          </a:solidFill>
          <a:headEnd type="none" w="med" len="med"/>
          <a:tailEnd type="none" w="med" len="med"/>
        </a:ln>
      </a:spPr>
      <a:bodyPr/>
      <a:lstStyle/>
      <a:style>
        <a:lnRef idx="1">
          <a:schemeClr val="accent1"/>
        </a:lnRef>
        <a:fillRef idx="0">
          <a:schemeClr val="accent1"/>
        </a:fillRef>
        <a:effectRef idx="0">
          <a:schemeClr val="accent1"/>
        </a:effectRef>
        <a:fontRef idx="minor">
          <a:schemeClr val="tx1"/>
        </a:fontRef>
      </a:style>
    </a:lnDef>
    <a:txDef>
      <a:spPr>
        <a:noFill/>
      </a:spPr>
      <a:bodyPr wrap="none" lIns="0" tIns="0" rIns="0" bIns="0" rtlCol="0">
        <a:spAutoFit/>
      </a:bodyPr>
      <a:lstStyle>
        <a:defPPr fontAlgn="base">
          <a:spcBef>
            <a:spcPct val="50000"/>
          </a:spcBef>
          <a:spcAft>
            <a:spcPct val="0"/>
          </a:spcAft>
          <a:buClr>
            <a:srgbClr val="F0AB00"/>
          </a:buClr>
          <a:buSzPct val="80000"/>
          <a:defRPr sz="1800" kern="0" dirty="0" err="1" smtClean="0">
            <a:ea typeface="Arial Unicode MS" pitchFamily="34" charset="-128"/>
            <a:cs typeface="Arial Unicode MS" pitchFamily="34" charset="-128"/>
          </a:defRPr>
        </a:defPPr>
      </a:lstStyle>
    </a:txDef>
  </a:objectDefaults>
  <a:extraClrSchemeLst/>
  <a:extLst>
    <a:ext uri="{05A4C25C-085E-4340-85A3-A5531E510DB2}">
      <thm15:themeFamily xmlns:thm15="http://schemas.microsoft.com/office/thememl/2012/main" name="SAP_2020_16x9_black.potx" id="{1C9D061B-A8C0-43E0-B0CA-5F2B3E0A60D2}" vid="{867FE565-0775-403E-B8C4-C4CFBC52A600}"/>
    </a:ext>
  </a:extLst>
</a:theme>
</file>

<file path=ppt/theme/theme2.xml><?xml version="1.0" encoding="utf-8"?>
<a:theme xmlns:a="http://schemas.openxmlformats.org/drawingml/2006/main" name="Office Theme">
  <a:themeElements>
    <a:clrScheme name="SAP_Colors2011_1.1">
      <a:dk1>
        <a:srgbClr val="000000"/>
      </a:dk1>
      <a:lt1>
        <a:srgbClr val="FFFFFF"/>
      </a:lt1>
      <a:dk2>
        <a:srgbClr val="0076CB"/>
      </a:dk2>
      <a:lt2>
        <a:srgbClr val="CCCCCC"/>
      </a:lt2>
      <a:accent1>
        <a:srgbClr val="F0AB00"/>
      </a:accent1>
      <a:accent2>
        <a:srgbClr val="666666"/>
      </a:accent2>
      <a:accent3>
        <a:srgbClr val="0076CB"/>
      </a:accent3>
      <a:accent4>
        <a:srgbClr val="4FB81C"/>
      </a:accent4>
      <a:accent5>
        <a:srgbClr val="E35500"/>
      </a:accent5>
      <a:accent6>
        <a:srgbClr val="760A85"/>
      </a:accent6>
      <a:hlink>
        <a:srgbClr val="666666"/>
      </a:hlink>
      <a:folHlink>
        <a:srgbClr val="CCCCCC"/>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SAP_Colors2011">
      <a:dk1>
        <a:srgbClr val="000000"/>
      </a:dk1>
      <a:lt1>
        <a:srgbClr val="FFFFFF"/>
      </a:lt1>
      <a:dk2>
        <a:srgbClr val="00AFE3"/>
      </a:dk2>
      <a:lt2>
        <a:srgbClr val="CCCCCC"/>
      </a:lt2>
      <a:accent1>
        <a:srgbClr val="FDB913"/>
      </a:accent1>
      <a:accent2>
        <a:srgbClr val="626366"/>
      </a:accent2>
      <a:accent3>
        <a:srgbClr val="0082C9"/>
      </a:accent3>
      <a:accent4>
        <a:srgbClr val="4BBE44"/>
      </a:accent4>
      <a:accent5>
        <a:srgbClr val="B1D249"/>
      </a:accent5>
      <a:accent6>
        <a:srgbClr val="80298F"/>
      </a:accent6>
      <a:hlink>
        <a:srgbClr val="04357B"/>
      </a:hlink>
      <a:folHlink>
        <a:srgbClr val="999999"/>
      </a:folHlink>
    </a:clrScheme>
    <a:fontScheme name="SAP_Fonts2011">
      <a:majorFont>
        <a:latin typeface="Arial"/>
        <a:ea typeface=""/>
        <a:cs typeface=""/>
      </a:majorFont>
      <a:minorFont>
        <a:latin typeface="Arial"/>
        <a:ea typeface=""/>
        <a:cs typeface=""/>
      </a:minorFont>
    </a:fontScheme>
    <a:fmtScheme name="Median">
      <a:fillStyleLst>
        <a:solidFill>
          <a:schemeClr val="phClr"/>
        </a:solidFill>
        <a:solidFill>
          <a:schemeClr val="phClr">
            <a:tint val="50000"/>
          </a:schemeClr>
        </a:solidFill>
        <a:solidFill>
          <a:schemeClr val="phClr"/>
        </a:solidFill>
      </a:fillStyleLst>
      <a:lnStyleLst>
        <a:ln w="10000" cap="flat" cmpd="sng" algn="ctr">
          <a:solidFill>
            <a:schemeClr val="phClr"/>
          </a:solidFill>
          <a:prstDash val="solid"/>
        </a:ln>
        <a:ln w="19050" cap="flat" cmpd="sng" algn="ctr">
          <a:solidFill>
            <a:schemeClr val="phClr"/>
          </a:solidFill>
          <a:prstDash val="solid"/>
        </a:ln>
        <a:ln w="47625" cap="flat" cmpd="dbl" algn="ctr">
          <a:solidFill>
            <a:schemeClr val="phClr"/>
          </a:solidFill>
          <a:prstDash val="solid"/>
        </a:ln>
      </a:lnStyleLst>
      <a:effectStyleLst>
        <a:effectStyle>
          <a:effectLst>
            <a:outerShdw blurRad="38100" dist="30000" dir="5400000" rotWithShape="0">
              <a:srgbClr val="000000">
                <a:alpha val="45000"/>
              </a:srgbClr>
            </a:outerShdw>
          </a:effectLst>
        </a:effectStyle>
        <a:effectStyle>
          <a:effectLst>
            <a:outerShdw blurRad="38100" dist="30000" dir="5400000" rotWithShape="0">
              <a:srgbClr val="000000">
                <a:alpha val="45000"/>
              </a:srgbClr>
            </a:outerShdw>
          </a:effectLst>
        </a:effectStyle>
        <a:effectStyle>
          <a:effectLst>
            <a:outerShdw blurRad="38100" dist="25400" dir="5400000" rotWithShape="0">
              <a:srgbClr val="000000">
                <a:alpha val="35000"/>
              </a:srgbClr>
            </a:outerShdw>
          </a:effectLst>
          <a:scene3d>
            <a:camera prst="isometricTopDown" fov="0">
              <a:rot lat="0" lon="0" rev="0"/>
            </a:camera>
            <a:lightRig rig="balanced" dir="t">
              <a:rot lat="0" lon="0" rev="13800000"/>
            </a:lightRig>
          </a:scene3d>
          <a:sp3d extrusionH="12700" prstMaterial="plastic">
            <a:bevelT w="38100" h="25400" prst="softRound"/>
            <a:contourClr>
              <a:schemeClr val="ph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webextensions/_rels/taskpanes.xml.rels><?xml version="1.0" encoding="UTF-8" standalone="yes"?>
<Relationships xmlns="http://schemas.openxmlformats.org/package/2006/relationships"><Relationship Id="rId1" Type="http://schemas.microsoft.com/office/2011/relationships/webextension" Target="webextension1.xml"/></Relationships>
</file>

<file path=ppt/webextensions/taskpanes.xml><?xml version="1.0" encoding="utf-8"?>
<wetp:taskpanes xmlns:wetp="http://schemas.microsoft.com/office/webextensions/taskpanes/2010/11">
  <wetp:taskpane dockstate="right" visibility="0" width="350" row="0">
    <wetp:webextensionref xmlns:r="http://schemas.openxmlformats.org/officeDocument/2006/relationships" r:id="rId1"/>
  </wetp:taskpane>
</wetp:taskpanes>
</file>

<file path=ppt/webextensions/webextension1.xml><?xml version="1.0" encoding="utf-8"?>
<we:webextension xmlns:we="http://schemas.microsoft.com/office/webextensions/webextension/2010/11" id="{D38922A6-7E01-654B-91EF-BD271068C860}">
  <we:reference id="b0692d11-e342-a550-cfba-e8c57e47b8f1" version="1.0.0.8" store="EXCatalog" storeType="EXCatalog"/>
  <we:alternateReferences/>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emplate>SAP 2020 16x9 black</Template>
  <TotalTime>1748</TotalTime>
  <Words>1190</Words>
  <Application>Microsoft Macintosh PowerPoint</Application>
  <PresentationFormat>Custom</PresentationFormat>
  <Paragraphs>234</Paragraphs>
  <Slides>24</Slides>
  <Notes>20</Notes>
  <HiddenSlides>2</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Courier New</vt:lpstr>
      <vt:lpstr>Symbol</vt:lpstr>
      <vt:lpstr>wingdings</vt:lpstr>
      <vt:lpstr>wingdings</vt:lpstr>
      <vt:lpstr>SAP 2020 16x9 black</vt:lpstr>
      <vt:lpstr>WebAssembly (WASM)  - Going to beyond containers</vt:lpstr>
      <vt:lpstr>WebAssembly - History</vt:lpstr>
      <vt:lpstr>What is WebAssembly</vt:lpstr>
      <vt:lpstr>What is WebAssembly</vt:lpstr>
      <vt:lpstr>What is WebAssembly</vt:lpstr>
      <vt:lpstr>What</vt:lpstr>
      <vt:lpstr>What is WebAssembly</vt:lpstr>
      <vt:lpstr>What is WebAssembly – Key Concept</vt:lpstr>
      <vt:lpstr>What is WebAssembly – Key Concept</vt:lpstr>
      <vt:lpstr>WASI – WebAssembly System Interface</vt:lpstr>
      <vt:lpstr>WebAssembly vs Containers</vt:lpstr>
      <vt:lpstr>Why WebAssembly</vt:lpstr>
      <vt:lpstr>WebAssembly Scenarios</vt:lpstr>
      <vt:lpstr>WebAssembly Scenarios</vt:lpstr>
      <vt:lpstr>WebAssembly – Application Extensibility</vt:lpstr>
      <vt:lpstr>WebAssembly – Application Extensibility</vt:lpstr>
      <vt:lpstr>WebAssembly – Application Extensibility</vt:lpstr>
      <vt:lpstr>WebAssembly – Application Extensibility</vt:lpstr>
      <vt:lpstr>WebAssembly – Language Support &amp; Selection</vt:lpstr>
      <vt:lpstr>WebAssembly – Now &amp; Future</vt:lpstr>
      <vt:lpstr>PowerPoint Presentation</vt:lpstr>
      <vt:lpstr>Thank you.</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SAP Note roll-out </dc:title>
  <dc:creator>Liao, Janet</dc:creator>
  <cp:keywords>2020/16:9/black</cp:keywords>
  <cp:lastModifiedBy>Li, Ben</cp:lastModifiedBy>
  <cp:revision>152</cp:revision>
  <dcterms:created xsi:type="dcterms:W3CDTF">2022-07-01T05:27:51Z</dcterms:created>
  <dcterms:modified xsi:type="dcterms:W3CDTF">2023-07-26T06:55:12Z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_AdHocReviewCycleID">
    <vt:i4>1101452479</vt:i4>
  </property>
  <property fmtid="{D5CDD505-2E9C-101B-9397-08002B2CF9AE}" pid="3" name="_NewReviewCycle">
    <vt:lpwstr/>
  </property>
  <property fmtid="{D5CDD505-2E9C-101B-9397-08002B2CF9AE}" pid="4" name="_EmailSubject">
    <vt:lpwstr>SAP - PPT Exploration (Updated)</vt:lpwstr>
  </property>
  <property fmtid="{D5CDD505-2E9C-101B-9397-08002B2CF9AE}" pid="5" name="_AuthorEmail">
    <vt:lpwstr>heidi.bitz@sap.com</vt:lpwstr>
  </property>
  <property fmtid="{D5CDD505-2E9C-101B-9397-08002B2CF9AE}" pid="6" name="_AuthorEmailDisplayName">
    <vt:lpwstr>Bitz, Heidi</vt:lpwstr>
  </property>
  <property fmtid="{D5CDD505-2E9C-101B-9397-08002B2CF9AE}" pid="7" name="_PreviousAdHocReviewCycleID">
    <vt:i4>1357826825</vt:i4>
  </property>
</Properties>
</file>