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Caveat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Caveat-bold.fntdata"/><Relationship Id="rId16" Type="http://schemas.openxmlformats.org/officeDocument/2006/relationships/font" Target="fonts/Cave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6dc9e9ae_0_3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6dc9e9ae_0_3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d6dc9e9ae_0_3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d6dc9e9ae_0_3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d6dc9e9a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d6dc9e9a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d6dc9e9a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d6dc9e9a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d6dc9e9a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d6dc9e9a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Category:Neighbourhoods_in_Kolk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44250" y="406750"/>
            <a:ext cx="8455500" cy="114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veat"/>
                <a:ea typeface="Caveat"/>
                <a:cs typeface="Caveat"/>
                <a:sym typeface="Caveat"/>
              </a:rPr>
              <a:t>Coursera Capstone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latin typeface="Times New Roman"/>
                <a:ea typeface="Times New Roman"/>
                <a:cs typeface="Times New Roman"/>
                <a:sym typeface="Times New Roman"/>
              </a:rPr>
              <a:t>IBM Applied Data Science Course</a:t>
            </a:r>
            <a:endParaRPr b="0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330925" y="1873150"/>
            <a:ext cx="6346500" cy="19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Opening a new Multiplex in Kolkata</a:t>
            </a:r>
            <a:endParaRPr i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By:Ritesh Manna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Date:February 2020</a:t>
            </a:r>
            <a:endParaRPr b="0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-125" y="49950"/>
            <a:ext cx="91440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0" y="888800"/>
            <a:ext cx="9144000" cy="41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Aim: T</a:t>
            </a:r>
            <a:r>
              <a:rPr lang="en"/>
              <a:t>o analyse and select the best locations in the city of Kolkata to open a new multiplex.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Question: In Kolkata if a property developers is looking for a location to open a new multiplex what would you recommend?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0" y="86925"/>
            <a:ext cx="91440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0" y="998250"/>
            <a:ext cx="9144000" cy="4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Data requirements: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List of neighbourhoods in Kolkata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Latitude</a:t>
            </a:r>
            <a:r>
              <a:rPr lang="en"/>
              <a:t> and Longitude of the neighbourhoods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Venue data, especially data related to multiplexes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Data sources: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Wikipedia of neighbourhoods: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3"/>
              </a:rPr>
              <a:t>https://en.wikipedia.org/wiki/Category:Neighbourhoods_in_Kolkata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Geocode package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Foursquare API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>
            <a:off x="0" y="0"/>
            <a:ext cx="91440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0" y="940725"/>
            <a:ext cx="9144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Web scraping of Wikipedia page to get neighbourhoods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Getting latitude and longitude from Geocoder package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Using Foursquare API to get venue data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Group data by neighbourhood and taking mean of frequency of </a:t>
            </a:r>
            <a:r>
              <a:rPr lang="en"/>
              <a:t>occurrence</a:t>
            </a:r>
            <a:r>
              <a:rPr lang="en"/>
              <a:t> of each venue category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Filter venue category by Multiplex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Perform clustering on data using K-means clustering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Visualize the clusters in a map using Folium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0" y="0"/>
            <a:ext cx="9144000" cy="8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0" y="867425"/>
            <a:ext cx="9144000" cy="42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Cluster 0: Neighbourhoods with zero to low number of multiplexes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Cluster 1: Neighbourhoods with a high number of multiplexes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Cluster 2: Neighbourhoods with a moderate number of multiplexes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ctrTitle"/>
          </p:nvPr>
        </p:nvSpPr>
        <p:spPr>
          <a:xfrm>
            <a:off x="0" y="0"/>
            <a:ext cx="91440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0" y="838850"/>
            <a:ext cx="9144000" cy="43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The neighbourhoods in cluster 0 should be the preferred option to open a new multiplex.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Neighbourhoods in cluster 2 are likely to suffer from intense competition and should not be the ideal location in opening a new multiplex.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Property developers with unique selling propositions can try their hand in opening a new multiplex in regions represented by cluster 1.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