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8353D-F83B-E47D-4197-05C776D9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E3AAC-A00E-F9E5-1BE1-B6F4A69F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EBE3C-BA9E-DAE2-4A6E-99E22C43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B769A-268B-7A4F-F5A0-905305C8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C9EB2-AE35-DEBB-ECB3-12EACBB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7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8A9B-53E3-7CCF-86CC-442401B1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9B34B7-955C-3B79-B462-8EBCF567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1D1FB-1542-0DB4-0944-B04BCB68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B329-72CF-523B-AEA8-F6AFF49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8394D-77FC-FF07-5CE1-90525567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56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09473B-A24C-8150-5062-23A9F789C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DAD551-6EA5-A3C6-DA0E-CCD55BBFD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1DAE3-1607-453A-5B00-4CDABCDA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0F33A6-FB3B-3288-BF67-FF1EA9FB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B24E8-B152-9E25-3D4C-DCF3899E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84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4243-89AD-8BC9-A3E4-387170D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D7A22-C626-2C50-2E35-5834D537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5C44D-A3C6-94AE-595E-8E5C605B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B49B6-B5AB-33CF-5EBB-56E81485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63FDD-7AB7-410C-8BBD-9D12C192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54-4769-72FF-06DD-CE5C9EA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D1AD0-0416-3BF5-756E-194E0F8E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C2A23-4C6F-5949-F455-25FF24C4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650F2-8399-BE74-7E9B-A86C6DD8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4FE39-10AD-9CC2-BDA6-70267A05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9693-45F3-07B5-4518-825B8EC0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C2636-9C85-BA05-3F46-68370D3EA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7A0A78-982C-68CB-3D2F-595389B8C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68007-B75B-D54F-8FDF-BBA3D105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51607-926B-CC0F-2F65-EFAFAE2D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8FD0B-FA32-D55A-51B1-672381BD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6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CF647-B766-1876-93C7-163B6726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5C469-7EE1-7410-C2A7-F6A69B6C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297C5-5CAF-88B1-7291-6BB3AE63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EB5F58-6867-C5E9-AF97-D88837EB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F0B847-0C53-A213-0DAF-57817E59A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D66FC7-19C5-F86A-806F-4581A949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944B7E-A6A7-EC0E-AABC-0D6ACB20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EA5B7E-0C3C-399D-DFA6-B551FB3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5600-57A6-C86C-C427-ABBB73C2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8553A1-0F2B-0512-D72D-692B677E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241E74-2F49-4FA1-C089-1D412247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451112-DD3B-DF55-82B2-7315864F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B847FA-D8B6-7B90-82CD-82213822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B9A8FD-F19B-A4AC-E3E1-277AB2BE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DB778-BD52-AD72-F827-F800622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8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47E4-DABF-4F3A-A024-E2E14424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CC5BD-EE92-78F2-FE3E-4C136E74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80718E-EA38-F673-51C8-31BCF9D1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3624-E143-BB01-5549-8D4D0FA4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07D97-3576-223B-99ED-4406F521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6C20DB-A3BF-D88C-C02B-DBA56598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A4FB6-8751-5548-F24E-3813909D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CC2A16-098A-15EA-277E-381C072F1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EBB00-4891-8725-75FF-42623383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F6860-FD9A-2EBC-7D8C-659E6B6B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6F33E-04E5-A960-8AEB-E99667AB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2046D-2803-78D6-1D30-68C7EA58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7BD2CF-387A-AD02-18B5-68D2AAE2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D52916-30D2-0EEF-7127-7CC1A896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C84D8-D30A-4B22-BE01-A4C86E3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D097-680D-49A3-ADC1-E31146092CE8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B1BF8-ED52-CB8E-F433-C448F34E1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73902-81AF-E252-BA56-8E14AD68F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FAB3-C00B-4D12-8889-0F37F5E13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B76FE-A6B2-AF92-8F1C-0BE042B89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D68C5-AA71-722F-024E-93C9BFB1E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7EF3DD-2328-56F7-4BB3-9B93F1C2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-590550"/>
            <a:ext cx="9931399" cy="74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41F03-EAEA-0F2D-19E1-683735FC7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90B70-AD4C-6BBF-BB5B-D72186162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C3F257-C3ED-36BB-46D7-D243A2236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Fonte: EMBRAPA (1981)&#10;Figura 4. Dados de pH em água de um LE argisolo de Cerrado, como variável de&#10;tempo de incorporação de difrentes doses de calcário.&#10;Época de Aplicação do Calcário&#10; ">
            <a:extLst>
              <a:ext uri="{FF2B5EF4-FFF2-40B4-BE49-F238E27FC236}">
                <a16:creationId xmlns:a16="http://schemas.microsoft.com/office/drawing/2014/main" id="{8B166C6C-9C3D-4E1A-B3E1-BE118274B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14760"/>
          <a:stretch/>
        </p:blipFill>
        <p:spPr bwMode="auto">
          <a:xfrm>
            <a:off x="929888" y="-1646"/>
            <a:ext cx="10271512" cy="6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0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1693-7F84-31FD-82E5-0F45FFE7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E31D1-6340-CA73-2A8A-4EC5429DE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72FD3C-9FD2-02FB-9FFC-7CF078AC1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F0F2C3-FB75-6A2A-BB48-3A47F0E5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44" y="485775"/>
            <a:ext cx="12227544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9E9B5B-2318-5A7C-4D1B-99B8614DADC2}"/>
              </a:ext>
            </a:extLst>
          </p:cNvPr>
          <p:cNvSpPr txBox="1"/>
          <p:nvPr/>
        </p:nvSpPr>
        <p:spPr>
          <a:xfrm>
            <a:off x="10058400" y="656010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D4D4D"/>
                </a:solidFill>
                <a:effectLst/>
                <a:latin typeface="Inter-Regular"/>
              </a:rPr>
              <a:t>Fonte: EMBRAPA Soja.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3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4AD7C-5A8D-388E-5C30-C76B3C9BF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5F6AC-B45F-6391-20A9-2ED994599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93F9C-1950-A020-A681-DF1C1D873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B23BAC7-6BD7-7D83-B282-B10892AC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0"/>
            <a:ext cx="8343900" cy="68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686816-0E95-9B65-20B9-6D96B62FF5DE}"/>
              </a:ext>
            </a:extLst>
          </p:cNvPr>
          <p:cNvSpPr txBox="1"/>
          <p:nvPr/>
        </p:nvSpPr>
        <p:spPr>
          <a:xfrm>
            <a:off x="8886825" y="6488668"/>
            <a:ext cx="158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>
                    <a:lumMod val="75000"/>
                  </a:schemeClr>
                </a:solidFill>
                <a:effectLst/>
                <a:latin typeface="Inter-Regular"/>
              </a:rPr>
              <a:t>Fonte: CSIRO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C9DD-B94E-4F4F-2B32-6055D87F8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C4329-C2DD-5C5C-4A2A-842A6F0E9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EEFFA-680E-6154-CAD3-E9589D9E6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Nenhuma descrição de foto disponível.">
            <a:extLst>
              <a:ext uri="{FF2B5EF4-FFF2-40B4-BE49-F238E27FC236}">
                <a16:creationId xmlns:a16="http://schemas.microsoft.com/office/drawing/2014/main" id="{F87D760E-23AA-0CC3-2DAD-8FC0B1DBB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"/>
            <a:ext cx="8991600" cy="68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D7A64-906E-6933-9F4D-6FFFE6E12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935A-502B-557E-0608-D55C9B013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5D4CC-B950-2E3B-60D7-82A3ACB45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Distribuição das raízes da soja até 0,30 m de profundidade do solo, em... |  Download Scientific Diagram">
            <a:extLst>
              <a:ext uri="{FF2B5EF4-FFF2-40B4-BE49-F238E27FC236}">
                <a16:creationId xmlns:a16="http://schemas.microsoft.com/office/drawing/2014/main" id="{AB4092CC-D631-9C82-8D73-9E4B18D7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252413"/>
            <a:ext cx="9500421" cy="660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076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Inter-Regular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Elizio Ferreira Frade Junior</dc:creator>
  <cp:lastModifiedBy>Elizio Ferreira Frade Junior</cp:lastModifiedBy>
  <cp:revision>1</cp:revision>
  <dcterms:created xsi:type="dcterms:W3CDTF">2024-11-24T02:27:16Z</dcterms:created>
  <dcterms:modified xsi:type="dcterms:W3CDTF">2024-11-25T01:45:12Z</dcterms:modified>
</cp:coreProperties>
</file>