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70e873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70e873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70e873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70e873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70e873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70e873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70e873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70e873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70e873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70e873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570e873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570e873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570e8735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570e8735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70e8735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570e8735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570e86c09_1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570e86c09_1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70e8735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70e8735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the logic has been created on the server side controller, it is time to make it pretty for the user on the client side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70e86c09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70e86c09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70e86c0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70e86c0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70e86c09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70e86c0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70e86c09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70e86c09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70e86c09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70e86c09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70e86c09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70e86c09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70e86c0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70e86c0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70e86c09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70e86c09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8325" y="14702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Hackers Anonymous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0" y="84325"/>
            <a:ext cx="8998099" cy="49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75" y="216825"/>
            <a:ext cx="8743299" cy="46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39080" t="0"/>
          <a:stretch/>
        </p:blipFill>
        <p:spPr>
          <a:xfrm>
            <a:off x="1355063" y="103363"/>
            <a:ext cx="6433874" cy="49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800" y="176238"/>
            <a:ext cx="6388400" cy="47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113" y="94263"/>
            <a:ext cx="5893775" cy="495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357725" y="0"/>
            <a:ext cx="68574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Traceability Link Matrix</a:t>
            </a:r>
            <a:endParaRPr sz="1800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5" y="397500"/>
            <a:ext cx="8990451" cy="46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63" y="280888"/>
            <a:ext cx="84078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76" y="23913"/>
            <a:ext cx="8407858" cy="25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Meetings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98627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Delegate, create, and assign tasks.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Meet weekly for discussing current progress.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when everyone could also meet up next.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on the </a:t>
            </a:r>
            <a:r>
              <a:rPr lang="en"/>
              <a:t>project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Sprint 3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out frontend using communication with server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Associated Scrum Board Epics</a:t>
            </a:r>
            <a:endParaRPr sz="1800"/>
          </a:p>
          <a:p>
            <a:pPr indent="-342900" lvl="2" marL="1371600" marR="1435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User: I would like to play the game on a board with 8x4 squares.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marR="1435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Dev: Connect frontend and backend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84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went well during this sprint?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Working better as a team, discussed weaknesses from sprint 1 with the product owner and used feedback to improve. 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Plans for improvement?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 together more and try to all work together every week.  Have a set meeting time to all meet up and work on the project every week.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Artifacts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CRC cards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Cards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6777" l="4577" r="1613" t="0"/>
          <a:stretch/>
        </p:blipFill>
        <p:spPr>
          <a:xfrm>
            <a:off x="1324538" y="1056775"/>
            <a:ext cx="6494925" cy="36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25" y="783975"/>
            <a:ext cx="6555749" cy="39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23527" l="6129" r="9325" t="8611"/>
          <a:stretch/>
        </p:blipFill>
        <p:spPr>
          <a:xfrm>
            <a:off x="1363700" y="815950"/>
            <a:ext cx="6354850" cy="35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9521" l="13620" r="8637" t="7180"/>
          <a:stretch/>
        </p:blipFill>
        <p:spPr>
          <a:xfrm>
            <a:off x="1549287" y="628375"/>
            <a:ext cx="6045425" cy="38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10443" l="9909" r="0" t="5944"/>
          <a:stretch/>
        </p:blipFill>
        <p:spPr>
          <a:xfrm>
            <a:off x="1715675" y="549775"/>
            <a:ext cx="5712650" cy="40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0" l="9066" r="5885" t="7629"/>
          <a:stretch/>
        </p:blipFill>
        <p:spPr>
          <a:xfrm>
            <a:off x="1393650" y="567450"/>
            <a:ext cx="6356700" cy="40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