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D03CF-4BE2-4AE1-B6FE-0AF32ADC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0E4FC-115F-4F1C-9277-C9630919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911C3-4E59-4D88-8579-7F351C51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150A8-347D-49DF-9085-D4D572F0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B4CA-0EFF-4590-AF35-9DBC8072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DE769-3275-4559-BAFC-1FC961A8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6F30C-1CDE-49F8-A560-E90F8F3F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0FC80-1396-4C9A-BCE0-690DE1BE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D2A63-44DC-4FDA-A776-E3F52A0B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61009-CAB6-49AB-97B8-65A8567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66712-B40E-4058-915E-AD823B8EC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531CC-1594-4C75-99E1-A9F972B9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632D5-1314-440C-9ACF-C4E45D2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CCC7F-B049-4DC9-BBFB-8957152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18A37-7B2E-4807-AF76-31796E96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DD9B6-D083-4474-90A0-FE964A7C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2600A-3BB9-41A8-8BDF-3A7532DB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3F008-E50B-40EC-ADBD-37564710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88D50-BE6E-413F-ACCB-AACA019E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9114A-C75B-489C-BC26-F13CB48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60670-84A2-4F4C-A07F-A2C9A7D5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B3030-26B6-4081-B3EA-4B07806A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5CBB-D967-4B55-8437-B84DB76D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47B69-C6CB-4AD7-9AF4-35BD641E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80B19-8271-432D-89B0-DBAD25F3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0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CFB02-99E9-47B9-80AF-ECBCB40E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898F-906A-4748-91F5-53AF7BE30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5B35B-892D-4460-80B3-E60EA9A96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4EC4-FB77-4AD2-9487-478E5316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0790F-6A61-4338-A683-BE4EAB08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C8064-B946-4A90-AF5E-9C534076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9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8148-49BE-4D30-9D37-1F7A60B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7BA56-96EA-46DC-AB9C-DD5D58CF2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34677-EC43-450A-8DA2-58ECDDC8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5E6884-D3B0-4388-B810-39C91867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D59D6-A3F1-42AF-823A-B474F71FF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36040-4F49-439D-ABF6-AC8B04A5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35A23D-01EC-43BD-B776-75A5640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DDF5B1-9E8D-46AB-933C-8383A94B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721D-4DD0-4446-8D83-98255340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B541A-1266-49F3-9687-1AF989C4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530395-D9B3-43DE-9747-E691D776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0601F-EE7D-451F-B5BB-DA541D18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2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464B1-C94A-4B51-866E-044ED33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BE18A5-5B78-406B-B9D3-BC7C6597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F3CD5-6802-42E6-BB4A-A5BBFF88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2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47F6-9FFB-4806-8EEA-95255508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108A-E5F1-4817-84E0-427FDF566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D635-D1F5-48E4-898F-EA876618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2BF28-BD58-4CBA-9D88-4D457B8E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A4AD8-EF50-4C9B-9ED7-A244D01A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683EB-D194-48E9-A2CF-8B343957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C00E-9178-404C-8194-2A8EA776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A56090-39E9-40E3-BFFB-B21356904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CA7F8-C709-4F00-AD4B-3ADE37BF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975F1-1B35-435F-8389-CEB73C4F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2FE50-438A-44E3-AA89-DA0D1F1B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6C8A2-577B-4ACA-84B8-C31217F1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7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42057-947F-4957-9C60-5785389D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F6EE7-96BE-4F2D-8543-42FBE355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08F34-2044-4E52-9145-F7FA1FEF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CBDF-29F8-4E2E-8256-BCEFA194FF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0C7BF-76EF-4AFE-922B-D5D0E5C4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BF1AF-EE61-4D64-AAF8-BA9784E3D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551A-5604-4C38-9986-009F1105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89EEC-883E-4677-B1D0-3B6A234E44B9}"/>
              </a:ext>
            </a:extLst>
          </p:cNvPr>
          <p:cNvSpPr txBox="1"/>
          <p:nvPr/>
        </p:nvSpPr>
        <p:spPr>
          <a:xfrm>
            <a:off x="590107" y="271130"/>
            <a:ext cx="107814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문제를 가장 쉽게 생각한다면 </a:t>
            </a:r>
            <a:r>
              <a:rPr lang="en-US" altLang="ko-KR" dirty="0"/>
              <a:t>M</a:t>
            </a:r>
            <a:r>
              <a:rPr lang="ko-KR" altLang="en-US" dirty="0"/>
              <a:t>개의 요소들을 정렬하여서 가장 큰 순서대로 </a:t>
            </a:r>
            <a:r>
              <a:rPr lang="en-US" altLang="ko-KR" dirty="0"/>
              <a:t>N</a:t>
            </a:r>
            <a:r>
              <a:rPr lang="ko-KR" altLang="en-US" dirty="0"/>
              <a:t>개만큼 뽑으면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생각한 알고리즘은 </a:t>
            </a:r>
            <a:r>
              <a:rPr lang="en-US" altLang="ko-KR" dirty="0"/>
              <a:t>N*N </a:t>
            </a:r>
            <a:r>
              <a:rPr lang="ko-KR" altLang="en-US" dirty="0"/>
              <a:t>배열의 요소들을 새로 만든 </a:t>
            </a:r>
            <a:r>
              <a:rPr lang="en-US" altLang="ko-KR" dirty="0"/>
              <a:t>1</a:t>
            </a:r>
            <a:r>
              <a:rPr lang="ko-KR" altLang="en-US" dirty="0"/>
              <a:t>차 배열에 모두 옮기고 </a:t>
            </a:r>
            <a:r>
              <a:rPr lang="en-US" altLang="ko-KR" dirty="0"/>
              <a:t>bubble </a:t>
            </a:r>
            <a:r>
              <a:rPr lang="en-US" altLang="ko-KR" dirty="0" err="1"/>
              <a:t>sortin</a:t>
            </a:r>
            <a:r>
              <a:rPr lang="ko-KR" altLang="en-US" dirty="0"/>
              <a:t>으로 정렬을 한 후 가장 큰 숫자에서 순서대로 </a:t>
            </a:r>
            <a:r>
              <a:rPr lang="en-US" altLang="ko-KR" dirty="0"/>
              <a:t>N</a:t>
            </a:r>
            <a:r>
              <a:rPr lang="ko-KR" altLang="en-US" dirty="0"/>
              <a:t>개를 뽑아내는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time complexity </a:t>
            </a:r>
            <a:r>
              <a:rPr lang="ko-KR" altLang="en-US" dirty="0"/>
              <a:t>는 정렬 방식인 </a:t>
            </a:r>
            <a:r>
              <a:rPr lang="en-US" altLang="ko-KR" dirty="0"/>
              <a:t>bubble sorting</a:t>
            </a:r>
            <a:r>
              <a:rPr lang="ko-KR" altLang="en-US" dirty="0"/>
              <a:t> </a:t>
            </a:r>
            <a:r>
              <a:rPr lang="en-US" altLang="ko-KR" dirty="0"/>
              <a:t>time complexity</a:t>
            </a:r>
            <a:r>
              <a:rPr lang="ko-KR" altLang="en-US" dirty="0"/>
              <a:t>에 결정된다</a:t>
            </a:r>
            <a:r>
              <a:rPr lang="en-US" altLang="ko-KR" dirty="0"/>
              <a:t>. </a:t>
            </a:r>
            <a:r>
              <a:rPr lang="ko-KR" altLang="en-US" dirty="0"/>
              <a:t>곧 </a:t>
            </a:r>
            <a:r>
              <a:rPr lang="en-US" altLang="ko-KR" dirty="0"/>
              <a:t>O(M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complexity</a:t>
            </a:r>
            <a:r>
              <a:rPr lang="ko-KR" altLang="en-US" dirty="0"/>
              <a:t>는 기존에 </a:t>
            </a:r>
            <a:r>
              <a:rPr lang="en-US" altLang="ko-KR" dirty="0"/>
              <a:t>N*N </a:t>
            </a:r>
            <a:r>
              <a:rPr lang="ko-KR" altLang="en-US" dirty="0"/>
              <a:t>배열에서 새로운 배열 하나를 만들어서 거기로 </a:t>
            </a:r>
            <a:r>
              <a:rPr lang="en-US" altLang="ko-KR" dirty="0"/>
              <a:t>M</a:t>
            </a:r>
            <a:r>
              <a:rPr lang="ko-KR" altLang="en-US" dirty="0"/>
              <a:t>개의 요소들을 옮길 것이기에 </a:t>
            </a:r>
            <a:r>
              <a:rPr lang="en-US" altLang="ko-KR" dirty="0"/>
              <a:t>O(M)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알고리즘의 </a:t>
            </a:r>
            <a:r>
              <a:rPr lang="en-US" altLang="ko-KR" dirty="0"/>
              <a:t>correctness</a:t>
            </a:r>
            <a:r>
              <a:rPr lang="ko-KR" altLang="en-US" dirty="0"/>
              <a:t>는 곧 </a:t>
            </a:r>
            <a:r>
              <a:rPr lang="en-US" altLang="ko-KR" dirty="0"/>
              <a:t>bubble sorting</a:t>
            </a:r>
            <a:r>
              <a:rPr lang="ko-KR" altLang="en-US" dirty="0"/>
              <a:t>의 </a:t>
            </a:r>
            <a:r>
              <a:rPr lang="en-US" altLang="ko-KR" dirty="0"/>
              <a:t>correctness</a:t>
            </a:r>
            <a:r>
              <a:rPr lang="ko-KR" altLang="en-US" dirty="0"/>
              <a:t>로 증명된다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Bubble </a:t>
            </a:r>
            <a:r>
              <a:rPr lang="en-US" altLang="ko-KR" dirty="0" err="1"/>
              <a:t>soritng</a:t>
            </a:r>
            <a:r>
              <a:rPr lang="ko-KR" altLang="en-US" dirty="0"/>
              <a:t>은 총 </a:t>
            </a:r>
            <a:r>
              <a:rPr lang="en-US" altLang="ko-KR" dirty="0"/>
              <a:t>M</a:t>
            </a:r>
            <a:r>
              <a:rPr lang="ko-KR" altLang="en-US" dirty="0"/>
              <a:t>개 </a:t>
            </a:r>
            <a:r>
              <a:rPr lang="ko-KR" altLang="en-US" dirty="0" err="1"/>
              <a:t>요소중에서</a:t>
            </a:r>
            <a:r>
              <a:rPr lang="ko-KR" altLang="en-US" dirty="0"/>
              <a:t> 가장 큰 숫자를 정해서 맨 오른쪽으로 옮기고 </a:t>
            </a:r>
            <a:r>
              <a:rPr lang="en-US" altLang="ko-KR" dirty="0"/>
              <a:t>M-1</a:t>
            </a:r>
            <a:r>
              <a:rPr lang="ko-KR" altLang="en-US" dirty="0"/>
              <a:t>개의 </a:t>
            </a:r>
            <a:r>
              <a:rPr lang="ko-KR" altLang="en-US" dirty="0" err="1"/>
              <a:t>요소중에서</a:t>
            </a:r>
            <a:r>
              <a:rPr lang="ko-KR" altLang="en-US" dirty="0"/>
              <a:t> 또 가장 큰 숫자를 찾아 그 다음 순서인 가장 오른쪽에 놓는 방식으로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루프 불변성으로 타당성을 증명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초기조건 </a:t>
            </a:r>
            <a:r>
              <a:rPr lang="en-US" altLang="ko-KR" dirty="0"/>
              <a:t>: </a:t>
            </a:r>
            <a:r>
              <a:rPr lang="ko-KR" altLang="en-US" dirty="0"/>
              <a:t>루프의 첫 반복이 시작되기 전에 가장 오른쪽에 큰 값을 놓고 시작함으로 루프 불변성이 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유지조건 </a:t>
            </a:r>
            <a:r>
              <a:rPr lang="en-US" altLang="ko-KR" dirty="0"/>
              <a:t>: </a:t>
            </a:r>
            <a:r>
              <a:rPr lang="ko-KR" altLang="en-US" dirty="0"/>
              <a:t>루프가 지속적으로 실행 될 때 전체 사이즈도 </a:t>
            </a:r>
            <a:r>
              <a:rPr lang="en-US" altLang="ko-KR" dirty="0"/>
              <a:t>1</a:t>
            </a:r>
            <a:r>
              <a:rPr lang="ko-KR" altLang="en-US" dirty="0"/>
              <a:t>개씩 줄어들면서 가장 오른쪽에는 항상 줄어든 범위 내에서 가장 큰 값들이 오도록 만들기 때문에 루프 불변성이 참이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내가 생각한 알고리즘은 </a:t>
            </a:r>
            <a:r>
              <a:rPr lang="en-US" altLang="ko-KR" dirty="0"/>
              <a:t>correctness</a:t>
            </a:r>
            <a:r>
              <a:rPr lang="ko-KR" altLang="en-US" dirty="0"/>
              <a:t>가 보장된다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68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Hyoeun Choi</dc:creator>
  <cp:lastModifiedBy>Hyoeun Choi</cp:lastModifiedBy>
  <cp:revision>3</cp:revision>
  <dcterms:created xsi:type="dcterms:W3CDTF">2017-09-05T18:35:18Z</dcterms:created>
  <dcterms:modified xsi:type="dcterms:W3CDTF">2017-09-05T18:56:49Z</dcterms:modified>
</cp:coreProperties>
</file>