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3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0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5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281A-04C7-46B1-B1D0-4930DD483C02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4BD8-F430-4E1D-9F33-205B41D6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06" t="60370" r="72079" b="5555"/>
          <a:stretch/>
        </p:blipFill>
        <p:spPr>
          <a:xfrm>
            <a:off x="2286000" y="2076450"/>
            <a:ext cx="6229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Reid</dc:creator>
  <cp:lastModifiedBy>Cameron Reid</cp:lastModifiedBy>
  <cp:revision>1</cp:revision>
  <dcterms:created xsi:type="dcterms:W3CDTF">2015-11-30T19:07:17Z</dcterms:created>
  <dcterms:modified xsi:type="dcterms:W3CDTF">2015-11-30T19:08:16Z</dcterms:modified>
</cp:coreProperties>
</file>