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ee1a85e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ee1a85e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ee1a85e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ee1a85e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ee1a85ed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ee1a85ed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ee1a85ed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ee1a85ed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ee1a85e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ee1a85e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ee1a85ed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ee1a85ed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2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Colton Crabtree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model(s) for new drug (Drug Y) for the “Drug” company</a:t>
            </a:r>
            <a:endParaRPr/>
          </a:p>
          <a:p>
            <a:pPr indent="-3429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graphs that help support model data</a:t>
            </a:r>
            <a:endParaRPr/>
          </a:p>
          <a:p>
            <a:pPr indent="-3429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which model is best and </a:t>
            </a:r>
            <a:r>
              <a:rPr lang="en"/>
              <a:t>determine primary consumer of Drug 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Drug as a Whole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0" y="1276638"/>
            <a:ext cx="8577549" cy="31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904825" y="1290325"/>
            <a:ext cx="1336200" cy="3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Left: Pretty equal distribution Male (M) and Female (F)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Right: Drug Y is the most common being distributed 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almost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50% more 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often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than Drug X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Sodium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Potassium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Relation to Drug Selection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5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954725" y="1245050"/>
            <a:ext cx="34149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Shown: Drug Y is only used for Sodium Potassium levels above 15.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Equal distribution amongst 4 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competitors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with Sodium Potassium below 15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12000" cy="35922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609125" y="1679850"/>
            <a:ext cx="2223300" cy="1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Strongest correlation is with Sodium Potassium and Drug 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00" y="1152475"/>
            <a:ext cx="517207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781925" y="1393525"/>
            <a:ext cx="30504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Clear regression when Sodium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Potassium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drops below 15. This signals Drug Y is best used with levels above 15.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Drug Y is best with Sodium Potassium levels above 15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Sex has no effect on drug selection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model shows regression between Drug Y and Sodium Potassium levels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other drugs to be used with Sodium Potassium levels below 15.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